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3" r:id="rId20"/>
    <p:sldId id="264" r:id="rId21"/>
  </p:sldIdLst>
  <p:sldSz cx="18288000" cy="10287000"/>
  <p:notesSz cx="6858000" cy="9144000"/>
  <p:embeddedFontLst>
    <p:embeddedFont>
      <p:font typeface="Poppins Light" charset="0"/>
      <p:regular r:id="rId22"/>
    </p:embeddedFont>
    <p:embeddedFont>
      <p:font typeface="Computer Says No" charset="0"/>
      <p:regular r:id="rId23"/>
    </p:embeddedFont>
    <p:embeddedFont>
      <p:font typeface="Poppins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87" autoAdjust="0"/>
    <p:restoredTop sz="86397" autoAdjust="0"/>
  </p:normalViewPr>
  <p:slideViewPr>
    <p:cSldViewPr>
      <p:cViewPr>
        <p:scale>
          <a:sx n="40" d="100"/>
          <a:sy n="40" d="100"/>
        </p:scale>
        <p:origin x="-2242" y="-7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55" Type="http://schemas.openxmlformats.org/officeDocument/2006/relationships/image" Target="../media/image171.png"/><Relationship Id="rId63" Type="http://schemas.openxmlformats.org/officeDocument/2006/relationships/image" Target="../media/image88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41" Type="http://schemas.openxmlformats.org/officeDocument/2006/relationships/image" Target="../media/image157.png"/><Relationship Id="rId54" Type="http://schemas.openxmlformats.org/officeDocument/2006/relationships/image" Target="../media/image170.png"/><Relationship Id="rId6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3" Type="http://schemas.openxmlformats.org/officeDocument/2006/relationships/image" Target="../media/image169.png"/><Relationship Id="rId58" Type="http://schemas.openxmlformats.org/officeDocument/2006/relationships/image" Target="../media/image174.png"/><Relationship Id="rId66" Type="http://schemas.openxmlformats.org/officeDocument/2006/relationships/image" Target="../media/image175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49" Type="http://schemas.openxmlformats.org/officeDocument/2006/relationships/image" Target="../media/image165.png"/><Relationship Id="rId57" Type="http://schemas.openxmlformats.org/officeDocument/2006/relationships/image" Target="../media/image173.png"/><Relationship Id="rId61" Type="http://schemas.openxmlformats.org/officeDocument/2006/relationships/image" Target="../media/image86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52" Type="http://schemas.openxmlformats.org/officeDocument/2006/relationships/image" Target="../media/image168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56" Type="http://schemas.openxmlformats.org/officeDocument/2006/relationships/image" Target="../media/image172.png"/><Relationship Id="rId64" Type="http://schemas.openxmlformats.org/officeDocument/2006/relationships/image" Target="../media/image89.png"/><Relationship Id="rId8" Type="http://schemas.openxmlformats.org/officeDocument/2006/relationships/image" Target="../media/image124.png"/><Relationship Id="rId51" Type="http://schemas.openxmlformats.org/officeDocument/2006/relationships/image" Target="../media/image167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59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8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87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image" Target="../media/image86.png"/><Relationship Id="rId4" Type="http://schemas.openxmlformats.org/officeDocument/2006/relationships/image" Target="../media/image178.png"/><Relationship Id="rId9" Type="http://schemas.openxmlformats.org/officeDocument/2006/relationships/image" Target="../media/image85.png"/><Relationship Id="rId1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84.png"/><Relationship Id="rId3" Type="http://schemas.openxmlformats.org/officeDocument/2006/relationships/image" Target="../media/image185.jpeg"/><Relationship Id="rId21" Type="http://schemas.openxmlformats.org/officeDocument/2006/relationships/image" Target="../media/image87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0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90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89.png"/><Relationship Id="rId10" Type="http://schemas.openxmlformats.org/officeDocument/2006/relationships/image" Target="../media/image192.png"/><Relationship Id="rId19" Type="http://schemas.openxmlformats.org/officeDocument/2006/relationships/image" Target="../media/image85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9" Type="http://schemas.openxmlformats.org/officeDocument/2006/relationships/image" Target="../media/image238.png"/><Relationship Id="rId21" Type="http://schemas.openxmlformats.org/officeDocument/2006/relationships/image" Target="../media/image220.png"/><Relationship Id="rId34" Type="http://schemas.openxmlformats.org/officeDocument/2006/relationships/image" Target="../media/image233.png"/><Relationship Id="rId42" Type="http://schemas.openxmlformats.org/officeDocument/2006/relationships/image" Target="../media/image241.png"/><Relationship Id="rId47" Type="http://schemas.openxmlformats.org/officeDocument/2006/relationships/image" Target="../media/image246.png"/><Relationship Id="rId50" Type="http://schemas.openxmlformats.org/officeDocument/2006/relationships/image" Target="../media/image249.png"/><Relationship Id="rId55" Type="http://schemas.openxmlformats.org/officeDocument/2006/relationships/image" Target="../media/image254.png"/><Relationship Id="rId63" Type="http://schemas.openxmlformats.org/officeDocument/2006/relationships/image" Target="../media/image262.png"/><Relationship Id="rId68" Type="http://schemas.openxmlformats.org/officeDocument/2006/relationships/image" Target="../media/image267.png"/><Relationship Id="rId76" Type="http://schemas.openxmlformats.org/officeDocument/2006/relationships/image" Target="../media/image90.png"/><Relationship Id="rId7" Type="http://schemas.openxmlformats.org/officeDocument/2006/relationships/image" Target="../media/image206.png"/><Relationship Id="rId71" Type="http://schemas.openxmlformats.org/officeDocument/2006/relationships/image" Target="../media/image85.pn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29" Type="http://schemas.openxmlformats.org/officeDocument/2006/relationships/image" Target="../media/image228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32" Type="http://schemas.openxmlformats.org/officeDocument/2006/relationships/image" Target="../media/image231.png"/><Relationship Id="rId37" Type="http://schemas.openxmlformats.org/officeDocument/2006/relationships/image" Target="../media/image236.png"/><Relationship Id="rId40" Type="http://schemas.openxmlformats.org/officeDocument/2006/relationships/image" Target="../media/image239.png"/><Relationship Id="rId45" Type="http://schemas.openxmlformats.org/officeDocument/2006/relationships/image" Target="../media/image244.png"/><Relationship Id="rId53" Type="http://schemas.openxmlformats.org/officeDocument/2006/relationships/image" Target="../media/image252.png"/><Relationship Id="rId58" Type="http://schemas.openxmlformats.org/officeDocument/2006/relationships/image" Target="../media/image257.png"/><Relationship Id="rId66" Type="http://schemas.openxmlformats.org/officeDocument/2006/relationships/image" Target="../media/image265.png"/><Relationship Id="rId74" Type="http://schemas.openxmlformats.org/officeDocument/2006/relationships/image" Target="../media/image88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36" Type="http://schemas.openxmlformats.org/officeDocument/2006/relationships/image" Target="../media/image235.png"/><Relationship Id="rId49" Type="http://schemas.openxmlformats.org/officeDocument/2006/relationships/image" Target="../media/image248.png"/><Relationship Id="rId57" Type="http://schemas.openxmlformats.org/officeDocument/2006/relationships/image" Target="../media/image256.png"/><Relationship Id="rId61" Type="http://schemas.openxmlformats.org/officeDocument/2006/relationships/image" Target="../media/image260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31" Type="http://schemas.openxmlformats.org/officeDocument/2006/relationships/image" Target="../media/image230.png"/><Relationship Id="rId44" Type="http://schemas.openxmlformats.org/officeDocument/2006/relationships/image" Target="../media/image243.png"/><Relationship Id="rId52" Type="http://schemas.openxmlformats.org/officeDocument/2006/relationships/image" Target="../media/image251.png"/><Relationship Id="rId60" Type="http://schemas.openxmlformats.org/officeDocument/2006/relationships/image" Target="../media/image259.png"/><Relationship Id="rId65" Type="http://schemas.openxmlformats.org/officeDocument/2006/relationships/image" Target="../media/image264.png"/><Relationship Id="rId73" Type="http://schemas.openxmlformats.org/officeDocument/2006/relationships/image" Target="../media/image87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43" Type="http://schemas.openxmlformats.org/officeDocument/2006/relationships/image" Target="../media/image242.png"/><Relationship Id="rId48" Type="http://schemas.openxmlformats.org/officeDocument/2006/relationships/image" Target="../media/image247.png"/><Relationship Id="rId56" Type="http://schemas.openxmlformats.org/officeDocument/2006/relationships/image" Target="../media/image255.png"/><Relationship Id="rId64" Type="http://schemas.openxmlformats.org/officeDocument/2006/relationships/image" Target="../media/image263.png"/><Relationship Id="rId69" Type="http://schemas.openxmlformats.org/officeDocument/2006/relationships/image" Target="../media/image268.png"/><Relationship Id="rId77" Type="http://schemas.openxmlformats.org/officeDocument/2006/relationships/image" Target="../media/image269.png"/><Relationship Id="rId8" Type="http://schemas.openxmlformats.org/officeDocument/2006/relationships/image" Target="../media/image207.png"/><Relationship Id="rId51" Type="http://schemas.openxmlformats.org/officeDocument/2006/relationships/image" Target="../media/image250.png"/><Relationship Id="rId72" Type="http://schemas.openxmlformats.org/officeDocument/2006/relationships/image" Target="../media/image86.png"/><Relationship Id="rId3" Type="http://schemas.openxmlformats.org/officeDocument/2006/relationships/image" Target="../media/image202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33" Type="http://schemas.openxmlformats.org/officeDocument/2006/relationships/image" Target="../media/image232.png"/><Relationship Id="rId38" Type="http://schemas.openxmlformats.org/officeDocument/2006/relationships/image" Target="../media/image237.png"/><Relationship Id="rId46" Type="http://schemas.openxmlformats.org/officeDocument/2006/relationships/image" Target="../media/image245.png"/><Relationship Id="rId59" Type="http://schemas.openxmlformats.org/officeDocument/2006/relationships/image" Target="../media/image258.png"/><Relationship Id="rId67" Type="http://schemas.openxmlformats.org/officeDocument/2006/relationships/image" Target="../media/image266.png"/><Relationship Id="rId20" Type="http://schemas.openxmlformats.org/officeDocument/2006/relationships/image" Target="../media/image219.png"/><Relationship Id="rId41" Type="http://schemas.openxmlformats.org/officeDocument/2006/relationships/image" Target="../media/image240.png"/><Relationship Id="rId54" Type="http://schemas.openxmlformats.org/officeDocument/2006/relationships/image" Target="../media/image253.png"/><Relationship Id="rId62" Type="http://schemas.openxmlformats.org/officeDocument/2006/relationships/image" Target="../media/image261.png"/><Relationship Id="rId70" Type="http://schemas.openxmlformats.org/officeDocument/2006/relationships/image" Target="../media/image84.png"/><Relationship Id="rId75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26" Type="http://schemas.openxmlformats.org/officeDocument/2006/relationships/image" Target="../media/image294.png"/><Relationship Id="rId39" Type="http://schemas.openxmlformats.org/officeDocument/2006/relationships/image" Target="../media/image307.png"/><Relationship Id="rId3" Type="http://schemas.openxmlformats.org/officeDocument/2006/relationships/image" Target="../media/image271.png"/><Relationship Id="rId21" Type="http://schemas.openxmlformats.org/officeDocument/2006/relationships/image" Target="../media/image289.png"/><Relationship Id="rId34" Type="http://schemas.openxmlformats.org/officeDocument/2006/relationships/image" Target="../media/image302.png"/><Relationship Id="rId42" Type="http://schemas.openxmlformats.org/officeDocument/2006/relationships/image" Target="../media/image86.png"/><Relationship Id="rId47" Type="http://schemas.openxmlformats.org/officeDocument/2006/relationships/image" Target="../media/image308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33" Type="http://schemas.openxmlformats.org/officeDocument/2006/relationships/image" Target="../media/image301.png"/><Relationship Id="rId38" Type="http://schemas.openxmlformats.org/officeDocument/2006/relationships/image" Target="../media/image306.png"/><Relationship Id="rId46" Type="http://schemas.openxmlformats.org/officeDocument/2006/relationships/image" Target="../media/image90.png"/><Relationship Id="rId2" Type="http://schemas.openxmlformats.org/officeDocument/2006/relationships/image" Target="../media/image270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7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32" Type="http://schemas.openxmlformats.org/officeDocument/2006/relationships/image" Target="../media/image300.png"/><Relationship Id="rId37" Type="http://schemas.openxmlformats.org/officeDocument/2006/relationships/image" Target="../media/image305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28" Type="http://schemas.openxmlformats.org/officeDocument/2006/relationships/image" Target="../media/image296.png"/><Relationship Id="rId36" Type="http://schemas.openxmlformats.org/officeDocument/2006/relationships/image" Target="../media/image304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31" Type="http://schemas.openxmlformats.org/officeDocument/2006/relationships/image" Target="../media/image299.png"/><Relationship Id="rId44" Type="http://schemas.openxmlformats.org/officeDocument/2006/relationships/image" Target="../media/image8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Relationship Id="rId30" Type="http://schemas.openxmlformats.org/officeDocument/2006/relationships/image" Target="../media/image298.png"/><Relationship Id="rId35" Type="http://schemas.openxmlformats.org/officeDocument/2006/relationships/image" Target="../media/image303.png"/><Relationship Id="rId43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" Type="http://schemas.openxmlformats.org/officeDocument/2006/relationships/image" Target="../media/image309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41" Type="http://schemas.openxmlformats.org/officeDocument/2006/relationships/image" Target="../media/image348.png"/><Relationship Id="rId54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3" Type="http://schemas.openxmlformats.org/officeDocument/2006/relationships/image" Target="../media/image88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84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52" Type="http://schemas.openxmlformats.org/officeDocument/2006/relationships/image" Target="../media/image8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56" Type="http://schemas.openxmlformats.org/officeDocument/2006/relationships/image" Target="../media/image356.png"/><Relationship Id="rId8" Type="http://schemas.openxmlformats.org/officeDocument/2006/relationships/image" Target="../media/image315.png"/><Relationship Id="rId51" Type="http://schemas.openxmlformats.org/officeDocument/2006/relationships/image" Target="../media/image86.png"/><Relationship Id="rId3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9" Type="http://schemas.openxmlformats.org/officeDocument/2006/relationships/image" Target="../media/image394.png"/><Relationship Id="rId21" Type="http://schemas.openxmlformats.org/officeDocument/2006/relationships/image" Target="../media/image376.png"/><Relationship Id="rId34" Type="http://schemas.openxmlformats.org/officeDocument/2006/relationships/image" Target="../media/image389.png"/><Relationship Id="rId42" Type="http://schemas.openxmlformats.org/officeDocument/2006/relationships/image" Target="../media/image397.png"/><Relationship Id="rId47" Type="http://schemas.openxmlformats.org/officeDocument/2006/relationships/image" Target="../media/image402.png"/><Relationship Id="rId50" Type="http://schemas.openxmlformats.org/officeDocument/2006/relationships/image" Target="../media/image405.png"/><Relationship Id="rId55" Type="http://schemas.openxmlformats.org/officeDocument/2006/relationships/image" Target="../media/image406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image" Target="../media/image393.png"/><Relationship Id="rId46" Type="http://schemas.openxmlformats.org/officeDocument/2006/relationships/image" Target="../media/image401.png"/><Relationship Id="rId2" Type="http://schemas.openxmlformats.org/officeDocument/2006/relationships/image" Target="../media/image357.png"/><Relationship Id="rId16" Type="http://schemas.openxmlformats.org/officeDocument/2006/relationships/image" Target="../media/image371.png"/><Relationship Id="rId20" Type="http://schemas.openxmlformats.org/officeDocument/2006/relationships/image" Target="../media/image375.png"/><Relationship Id="rId29" Type="http://schemas.openxmlformats.org/officeDocument/2006/relationships/image" Target="../media/image384.png"/><Relationship Id="rId41" Type="http://schemas.openxmlformats.org/officeDocument/2006/relationships/image" Target="../media/image396.png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45" Type="http://schemas.openxmlformats.org/officeDocument/2006/relationships/image" Target="../media/image400.png"/><Relationship Id="rId53" Type="http://schemas.openxmlformats.org/officeDocument/2006/relationships/image" Target="../media/image86.png"/><Relationship Id="rId58" Type="http://schemas.openxmlformats.org/officeDocument/2006/relationships/image" Target="../media/image407.png"/><Relationship Id="rId5" Type="http://schemas.openxmlformats.org/officeDocument/2006/relationships/image" Target="../media/image360.png"/><Relationship Id="rId15" Type="http://schemas.openxmlformats.org/officeDocument/2006/relationships/image" Target="../media/image370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49" Type="http://schemas.openxmlformats.org/officeDocument/2006/relationships/image" Target="../media/image404.png"/><Relationship Id="rId57" Type="http://schemas.openxmlformats.org/officeDocument/2006/relationships/image" Target="../media/image90.png"/><Relationship Id="rId10" Type="http://schemas.openxmlformats.org/officeDocument/2006/relationships/image" Target="../media/image365.png"/><Relationship Id="rId19" Type="http://schemas.openxmlformats.org/officeDocument/2006/relationships/image" Target="../media/image374.png"/><Relationship Id="rId31" Type="http://schemas.openxmlformats.org/officeDocument/2006/relationships/image" Target="../media/image386.png"/><Relationship Id="rId44" Type="http://schemas.openxmlformats.org/officeDocument/2006/relationships/image" Target="../media/image399.png"/><Relationship Id="rId52" Type="http://schemas.openxmlformats.org/officeDocument/2006/relationships/image" Target="../media/image8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43" Type="http://schemas.openxmlformats.org/officeDocument/2006/relationships/image" Target="../media/image398.png"/><Relationship Id="rId48" Type="http://schemas.openxmlformats.org/officeDocument/2006/relationships/image" Target="../media/image403.png"/><Relationship Id="rId56" Type="http://schemas.openxmlformats.org/officeDocument/2006/relationships/image" Target="../media/image89.png"/><Relationship Id="rId8" Type="http://schemas.openxmlformats.org/officeDocument/2006/relationships/image" Target="../media/image363.png"/><Relationship Id="rId51" Type="http://schemas.openxmlformats.org/officeDocument/2006/relationships/image" Target="../media/image84.png"/><Relationship Id="rId3" Type="http://schemas.openxmlformats.org/officeDocument/2006/relationships/image" Target="../media/image35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9.png"/><Relationship Id="rId18" Type="http://schemas.openxmlformats.org/officeDocument/2006/relationships/image" Target="../media/image424.png"/><Relationship Id="rId26" Type="http://schemas.openxmlformats.org/officeDocument/2006/relationships/image" Target="../media/image432.png"/><Relationship Id="rId39" Type="http://schemas.openxmlformats.org/officeDocument/2006/relationships/image" Target="../media/image445.png"/><Relationship Id="rId21" Type="http://schemas.openxmlformats.org/officeDocument/2006/relationships/image" Target="../media/image427.png"/><Relationship Id="rId34" Type="http://schemas.openxmlformats.org/officeDocument/2006/relationships/image" Target="../media/image440.png"/><Relationship Id="rId42" Type="http://schemas.openxmlformats.org/officeDocument/2006/relationships/image" Target="../media/image448.png"/><Relationship Id="rId47" Type="http://schemas.openxmlformats.org/officeDocument/2006/relationships/image" Target="../media/image453.png"/><Relationship Id="rId50" Type="http://schemas.openxmlformats.org/officeDocument/2006/relationships/image" Target="../media/image86.png"/><Relationship Id="rId55" Type="http://schemas.openxmlformats.org/officeDocument/2006/relationships/image" Target="../media/image454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5" Type="http://schemas.openxmlformats.org/officeDocument/2006/relationships/image" Target="../media/image431.png"/><Relationship Id="rId33" Type="http://schemas.openxmlformats.org/officeDocument/2006/relationships/image" Target="../media/image439.png"/><Relationship Id="rId38" Type="http://schemas.openxmlformats.org/officeDocument/2006/relationships/image" Target="../media/image444.png"/><Relationship Id="rId46" Type="http://schemas.openxmlformats.org/officeDocument/2006/relationships/image" Target="../media/image452.png"/><Relationship Id="rId2" Type="http://schemas.openxmlformats.org/officeDocument/2006/relationships/image" Target="../media/image408.png"/><Relationship Id="rId16" Type="http://schemas.openxmlformats.org/officeDocument/2006/relationships/image" Target="../media/image422.png"/><Relationship Id="rId20" Type="http://schemas.openxmlformats.org/officeDocument/2006/relationships/image" Target="../media/image426.png"/><Relationship Id="rId29" Type="http://schemas.openxmlformats.org/officeDocument/2006/relationships/image" Target="../media/image435.png"/><Relationship Id="rId41" Type="http://schemas.openxmlformats.org/officeDocument/2006/relationships/image" Target="../media/image447.png"/><Relationship Id="rId54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24" Type="http://schemas.openxmlformats.org/officeDocument/2006/relationships/image" Target="../media/image430.png"/><Relationship Id="rId32" Type="http://schemas.openxmlformats.org/officeDocument/2006/relationships/image" Target="../media/image438.png"/><Relationship Id="rId37" Type="http://schemas.openxmlformats.org/officeDocument/2006/relationships/image" Target="../media/image443.png"/><Relationship Id="rId40" Type="http://schemas.openxmlformats.org/officeDocument/2006/relationships/image" Target="../media/image446.png"/><Relationship Id="rId45" Type="http://schemas.openxmlformats.org/officeDocument/2006/relationships/image" Target="../media/image451.png"/><Relationship Id="rId53" Type="http://schemas.openxmlformats.org/officeDocument/2006/relationships/image" Target="../media/image89.png"/><Relationship Id="rId5" Type="http://schemas.openxmlformats.org/officeDocument/2006/relationships/image" Target="../media/image411.png"/><Relationship Id="rId15" Type="http://schemas.openxmlformats.org/officeDocument/2006/relationships/image" Target="../media/image421.png"/><Relationship Id="rId23" Type="http://schemas.openxmlformats.org/officeDocument/2006/relationships/image" Target="../media/image429.png"/><Relationship Id="rId28" Type="http://schemas.openxmlformats.org/officeDocument/2006/relationships/image" Target="../media/image434.png"/><Relationship Id="rId36" Type="http://schemas.openxmlformats.org/officeDocument/2006/relationships/image" Target="../media/image442.png"/><Relationship Id="rId49" Type="http://schemas.openxmlformats.org/officeDocument/2006/relationships/image" Target="../media/image85.png"/><Relationship Id="rId10" Type="http://schemas.openxmlformats.org/officeDocument/2006/relationships/image" Target="../media/image416.png"/><Relationship Id="rId19" Type="http://schemas.openxmlformats.org/officeDocument/2006/relationships/image" Target="../media/image425.png"/><Relationship Id="rId31" Type="http://schemas.openxmlformats.org/officeDocument/2006/relationships/image" Target="../media/image437.png"/><Relationship Id="rId44" Type="http://schemas.openxmlformats.org/officeDocument/2006/relationships/image" Target="../media/image450.png"/><Relationship Id="rId52" Type="http://schemas.openxmlformats.org/officeDocument/2006/relationships/image" Target="../media/image88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Relationship Id="rId22" Type="http://schemas.openxmlformats.org/officeDocument/2006/relationships/image" Target="../media/image428.png"/><Relationship Id="rId27" Type="http://schemas.openxmlformats.org/officeDocument/2006/relationships/image" Target="../media/image433.png"/><Relationship Id="rId30" Type="http://schemas.openxmlformats.org/officeDocument/2006/relationships/image" Target="../media/image436.png"/><Relationship Id="rId35" Type="http://schemas.openxmlformats.org/officeDocument/2006/relationships/image" Target="../media/image441.png"/><Relationship Id="rId43" Type="http://schemas.openxmlformats.org/officeDocument/2006/relationships/image" Target="../media/image449.png"/><Relationship Id="rId48" Type="http://schemas.openxmlformats.org/officeDocument/2006/relationships/image" Target="../media/image84.png"/><Relationship Id="rId8" Type="http://schemas.openxmlformats.org/officeDocument/2006/relationships/image" Target="../media/image414.png"/><Relationship Id="rId51" Type="http://schemas.openxmlformats.org/officeDocument/2006/relationships/image" Target="../media/image87.png"/><Relationship Id="rId3" Type="http://schemas.openxmlformats.org/officeDocument/2006/relationships/image" Target="../media/image40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9" Type="http://schemas.openxmlformats.org/officeDocument/2006/relationships/image" Target="../media/image492.png"/><Relationship Id="rId21" Type="http://schemas.openxmlformats.org/officeDocument/2006/relationships/image" Target="../media/image474.png"/><Relationship Id="rId34" Type="http://schemas.openxmlformats.org/officeDocument/2006/relationships/image" Target="../media/image487.png"/><Relationship Id="rId42" Type="http://schemas.openxmlformats.org/officeDocument/2006/relationships/image" Target="../media/image495.png"/><Relationship Id="rId47" Type="http://schemas.openxmlformats.org/officeDocument/2006/relationships/image" Target="../media/image500.png"/><Relationship Id="rId50" Type="http://schemas.openxmlformats.org/officeDocument/2006/relationships/image" Target="../media/image503.png"/><Relationship Id="rId55" Type="http://schemas.openxmlformats.org/officeDocument/2006/relationships/image" Target="../media/image508.png"/><Relationship Id="rId63" Type="http://schemas.openxmlformats.org/officeDocument/2006/relationships/image" Target="../media/image516.png"/><Relationship Id="rId68" Type="http://schemas.openxmlformats.org/officeDocument/2006/relationships/image" Target="../media/image521.png"/><Relationship Id="rId76" Type="http://schemas.openxmlformats.org/officeDocument/2006/relationships/image" Target="../media/image85.png"/><Relationship Id="rId7" Type="http://schemas.openxmlformats.org/officeDocument/2006/relationships/image" Target="../media/image460.png"/><Relationship Id="rId71" Type="http://schemas.openxmlformats.org/officeDocument/2006/relationships/image" Target="../media/image524.png"/><Relationship Id="rId2" Type="http://schemas.openxmlformats.org/officeDocument/2006/relationships/image" Target="../media/image455.png"/><Relationship Id="rId16" Type="http://schemas.openxmlformats.org/officeDocument/2006/relationships/image" Target="../media/image469.png"/><Relationship Id="rId29" Type="http://schemas.openxmlformats.org/officeDocument/2006/relationships/image" Target="../media/image482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32" Type="http://schemas.openxmlformats.org/officeDocument/2006/relationships/image" Target="../media/image485.png"/><Relationship Id="rId37" Type="http://schemas.openxmlformats.org/officeDocument/2006/relationships/image" Target="../media/image490.png"/><Relationship Id="rId40" Type="http://schemas.openxmlformats.org/officeDocument/2006/relationships/image" Target="../media/image493.png"/><Relationship Id="rId45" Type="http://schemas.openxmlformats.org/officeDocument/2006/relationships/image" Target="../media/image498.png"/><Relationship Id="rId53" Type="http://schemas.openxmlformats.org/officeDocument/2006/relationships/image" Target="../media/image506.png"/><Relationship Id="rId58" Type="http://schemas.openxmlformats.org/officeDocument/2006/relationships/image" Target="../media/image511.png"/><Relationship Id="rId66" Type="http://schemas.openxmlformats.org/officeDocument/2006/relationships/image" Target="../media/image519.png"/><Relationship Id="rId74" Type="http://schemas.openxmlformats.org/officeDocument/2006/relationships/image" Target="../media/image527.png"/><Relationship Id="rId79" Type="http://schemas.openxmlformats.org/officeDocument/2006/relationships/image" Target="../media/image88.png"/><Relationship Id="rId5" Type="http://schemas.openxmlformats.org/officeDocument/2006/relationships/image" Target="../media/image458.png"/><Relationship Id="rId61" Type="http://schemas.openxmlformats.org/officeDocument/2006/relationships/image" Target="../media/image514.png"/><Relationship Id="rId82" Type="http://schemas.openxmlformats.org/officeDocument/2006/relationships/image" Target="../media/image528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31" Type="http://schemas.openxmlformats.org/officeDocument/2006/relationships/image" Target="../media/image484.png"/><Relationship Id="rId44" Type="http://schemas.openxmlformats.org/officeDocument/2006/relationships/image" Target="../media/image497.png"/><Relationship Id="rId52" Type="http://schemas.openxmlformats.org/officeDocument/2006/relationships/image" Target="../media/image505.png"/><Relationship Id="rId60" Type="http://schemas.openxmlformats.org/officeDocument/2006/relationships/image" Target="../media/image513.png"/><Relationship Id="rId65" Type="http://schemas.openxmlformats.org/officeDocument/2006/relationships/image" Target="../media/image518.png"/><Relationship Id="rId73" Type="http://schemas.openxmlformats.org/officeDocument/2006/relationships/image" Target="../media/image526.png"/><Relationship Id="rId78" Type="http://schemas.openxmlformats.org/officeDocument/2006/relationships/image" Target="../media/image87.png"/><Relationship Id="rId81" Type="http://schemas.openxmlformats.org/officeDocument/2006/relationships/image" Target="../media/image90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43" Type="http://schemas.openxmlformats.org/officeDocument/2006/relationships/image" Target="../media/image496.png"/><Relationship Id="rId48" Type="http://schemas.openxmlformats.org/officeDocument/2006/relationships/image" Target="../media/image501.png"/><Relationship Id="rId56" Type="http://schemas.openxmlformats.org/officeDocument/2006/relationships/image" Target="../media/image509.png"/><Relationship Id="rId64" Type="http://schemas.openxmlformats.org/officeDocument/2006/relationships/image" Target="../media/image517.png"/><Relationship Id="rId69" Type="http://schemas.openxmlformats.org/officeDocument/2006/relationships/image" Target="../media/image522.png"/><Relationship Id="rId77" Type="http://schemas.openxmlformats.org/officeDocument/2006/relationships/image" Target="../media/image86.png"/><Relationship Id="rId8" Type="http://schemas.openxmlformats.org/officeDocument/2006/relationships/image" Target="../media/image461.png"/><Relationship Id="rId51" Type="http://schemas.openxmlformats.org/officeDocument/2006/relationships/image" Target="../media/image504.png"/><Relationship Id="rId72" Type="http://schemas.openxmlformats.org/officeDocument/2006/relationships/image" Target="../media/image525.png"/><Relationship Id="rId80" Type="http://schemas.openxmlformats.org/officeDocument/2006/relationships/image" Target="../media/image89.png"/><Relationship Id="rId3" Type="http://schemas.openxmlformats.org/officeDocument/2006/relationships/image" Target="../media/image456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image" Target="../media/image491.png"/><Relationship Id="rId46" Type="http://schemas.openxmlformats.org/officeDocument/2006/relationships/image" Target="../media/image499.png"/><Relationship Id="rId59" Type="http://schemas.openxmlformats.org/officeDocument/2006/relationships/image" Target="../media/image512.png"/><Relationship Id="rId67" Type="http://schemas.openxmlformats.org/officeDocument/2006/relationships/image" Target="../media/image520.png"/><Relationship Id="rId20" Type="http://schemas.openxmlformats.org/officeDocument/2006/relationships/image" Target="../media/image473.png"/><Relationship Id="rId41" Type="http://schemas.openxmlformats.org/officeDocument/2006/relationships/image" Target="../media/image494.png"/><Relationship Id="rId54" Type="http://schemas.openxmlformats.org/officeDocument/2006/relationships/image" Target="../media/image507.png"/><Relationship Id="rId62" Type="http://schemas.openxmlformats.org/officeDocument/2006/relationships/image" Target="../media/image515.png"/><Relationship Id="rId70" Type="http://schemas.openxmlformats.org/officeDocument/2006/relationships/image" Target="../media/image523.png"/><Relationship Id="rId7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9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36" Type="http://schemas.openxmlformats.org/officeDocument/2006/relationships/image" Target="../media/image489.png"/><Relationship Id="rId49" Type="http://schemas.openxmlformats.org/officeDocument/2006/relationships/image" Target="../media/image502.png"/><Relationship Id="rId57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6" Type="http://schemas.openxmlformats.org/officeDocument/2006/relationships/image" Target="../media/image91.png"/><Relationship Id="rId7" Type="http://schemas.openxmlformats.org/officeDocument/2006/relationships/image" Target="../media/image22.png"/><Relationship Id="rId71" Type="http://schemas.openxmlformats.org/officeDocument/2006/relationships/image" Target="../media/image86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74" Type="http://schemas.openxmlformats.org/officeDocument/2006/relationships/image" Target="../media/image8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61" Type="http://schemas.openxmlformats.org/officeDocument/2006/relationships/image" Target="../media/image76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73" Type="http://schemas.openxmlformats.org/officeDocument/2006/relationships/image" Target="../media/image8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3.png"/><Relationship Id="rId51" Type="http://schemas.openxmlformats.org/officeDocument/2006/relationships/image" Target="../media/image66.png"/><Relationship Id="rId72" Type="http://schemas.openxmlformats.org/officeDocument/2006/relationships/image" Target="../media/image87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7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34" Type="http://schemas.openxmlformats.org/officeDocument/2006/relationships/image" Target="../media/image117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90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89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8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88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BY KALPANA 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539073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210327"/>
            <a:ext cx="9668230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9694" dirty="0">
                <a:solidFill>
                  <a:schemeClr val="bg1"/>
                </a:solidFill>
                <a:latin typeface="Computer Says No"/>
              </a:rPr>
              <a:t> PREDICTIVE MODELING FOR DISEASE DIAGNOSIS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0319" y="2110205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</a:rPr>
              <a:t>MACHINE LEARNING PROJECT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54876" y="1428724"/>
            <a:ext cx="8115921" cy="8412092"/>
          </a:xfrm>
          <a:custGeom>
            <a:avLst/>
            <a:gdLst/>
            <a:ahLst/>
            <a:cxnLst/>
            <a:rect l="l" t="t" r="r" b="b"/>
            <a:pathLst>
              <a:path w="8115921" h="8044936">
                <a:moveTo>
                  <a:pt x="8115921" y="0"/>
                </a:moveTo>
                <a:lnTo>
                  <a:pt x="0" y="0"/>
                </a:lnTo>
                <a:lnTo>
                  <a:pt x="0" y="8044935"/>
                </a:lnTo>
                <a:lnTo>
                  <a:pt x="8115921" y="8044935"/>
                </a:lnTo>
                <a:lnTo>
                  <a:pt x="8115921" y="0"/>
                </a:lnTo>
                <a:close/>
              </a:path>
            </a:pathLst>
          </a:custGeom>
          <a:blipFill>
            <a:blip r:embed="rId8"/>
            <a:stretch>
              <a:fillRect t="-230" b="-47633"/>
            </a:stretch>
          </a:blipFill>
        </p:spPr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9"/>
          <a:stretch>
            <a:fillRect/>
          </a:stretch>
        </p:blipFill>
        <p:spPr>
          <a:xfrm>
            <a:off x="9020175" y="5019675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774" y="465391"/>
              <a:ext cx="135826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23744" y="407291"/>
            <a:ext cx="14723035" cy="476034"/>
          </a:xfrm>
          <a:custGeom>
            <a:avLst/>
            <a:gdLst/>
            <a:ahLst/>
            <a:cxnLst/>
            <a:rect l="l" t="t" r="r" b="b"/>
            <a:pathLst>
              <a:path w="6257290" h="465455">
                <a:moveTo>
                  <a:pt x="0" y="456152"/>
                </a:moveTo>
                <a:lnTo>
                  <a:pt x="0" y="10667"/>
                </a:lnTo>
                <a:lnTo>
                  <a:pt x="0" y="7619"/>
                </a:lnTo>
                <a:lnTo>
                  <a:pt x="0" y="4571"/>
                </a:lnTo>
                <a:lnTo>
                  <a:pt x="3048" y="3047"/>
                </a:lnTo>
                <a:lnTo>
                  <a:pt x="4572" y="1523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3"/>
                </a:lnTo>
                <a:lnTo>
                  <a:pt x="6254020" y="3047"/>
                </a:lnTo>
                <a:lnTo>
                  <a:pt x="6255543" y="4571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456152"/>
                </a:lnTo>
                <a:lnTo>
                  <a:pt x="6257067" y="457676"/>
                </a:lnTo>
                <a:lnTo>
                  <a:pt x="6255543" y="460724"/>
                </a:lnTo>
                <a:lnTo>
                  <a:pt x="6254020" y="462248"/>
                </a:lnTo>
                <a:lnTo>
                  <a:pt x="6252495" y="465296"/>
                </a:lnTo>
                <a:lnTo>
                  <a:pt x="4572" y="465296"/>
                </a:lnTo>
                <a:lnTo>
                  <a:pt x="3048" y="462248"/>
                </a:lnTo>
                <a:lnTo>
                  <a:pt x="0" y="460724"/>
                </a:lnTo>
                <a:lnTo>
                  <a:pt x="0" y="457676"/>
                </a:lnTo>
                <a:lnTo>
                  <a:pt x="0" y="456152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1829" y="3578056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1048"/>
                </a:lnTo>
                <a:lnTo>
                  <a:pt x="36677" y="61048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371"/>
                </a:moveTo>
                <a:lnTo>
                  <a:pt x="90106" y="19799"/>
                </a:lnTo>
                <a:lnTo>
                  <a:pt x="85534" y="15227"/>
                </a:lnTo>
                <a:lnTo>
                  <a:pt x="80860" y="13703"/>
                </a:lnTo>
                <a:lnTo>
                  <a:pt x="70192" y="13703"/>
                </a:lnTo>
                <a:lnTo>
                  <a:pt x="68668" y="15227"/>
                </a:lnTo>
                <a:lnTo>
                  <a:pt x="67144" y="15227"/>
                </a:lnTo>
                <a:lnTo>
                  <a:pt x="61048" y="21323"/>
                </a:lnTo>
                <a:lnTo>
                  <a:pt x="61048" y="13703"/>
                </a:lnTo>
                <a:lnTo>
                  <a:pt x="53428" y="13703"/>
                </a:lnTo>
                <a:lnTo>
                  <a:pt x="53428" y="60947"/>
                </a:lnTo>
                <a:lnTo>
                  <a:pt x="61048" y="60947"/>
                </a:lnTo>
                <a:lnTo>
                  <a:pt x="61048" y="30467"/>
                </a:lnTo>
                <a:lnTo>
                  <a:pt x="62572" y="27419"/>
                </a:lnTo>
                <a:lnTo>
                  <a:pt x="64096" y="25895"/>
                </a:lnTo>
                <a:lnTo>
                  <a:pt x="65620" y="25895"/>
                </a:lnTo>
                <a:lnTo>
                  <a:pt x="67144" y="24371"/>
                </a:lnTo>
                <a:lnTo>
                  <a:pt x="67144" y="22847"/>
                </a:lnTo>
                <a:lnTo>
                  <a:pt x="68668" y="22847"/>
                </a:lnTo>
                <a:lnTo>
                  <a:pt x="70192" y="21323"/>
                </a:lnTo>
                <a:lnTo>
                  <a:pt x="71716" y="21323"/>
                </a:lnTo>
                <a:lnTo>
                  <a:pt x="73240" y="19799"/>
                </a:lnTo>
                <a:lnTo>
                  <a:pt x="77812" y="19799"/>
                </a:lnTo>
                <a:lnTo>
                  <a:pt x="82384" y="24371"/>
                </a:lnTo>
                <a:lnTo>
                  <a:pt x="82384" y="60947"/>
                </a:lnTo>
                <a:lnTo>
                  <a:pt x="91630" y="60947"/>
                </a:lnTo>
                <a:lnTo>
                  <a:pt x="91630" y="2437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930548" y="3570251"/>
            <a:ext cx="542362" cy="90920"/>
            <a:chOff x="820483" y="3490912"/>
            <a:chExt cx="230504" cy="88900"/>
          </a:xfrm>
        </p:grpSpPr>
        <p:sp>
          <p:nvSpPr>
            <p:cNvPr id="9" name="object 9"/>
            <p:cNvSpPr/>
            <p:nvPr/>
          </p:nvSpPr>
          <p:spPr>
            <a:xfrm>
              <a:off x="820483" y="3490912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70" y="3497103"/>
              <a:ext cx="91440" cy="640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7734" y="3490924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84"/>
                  </a:lnTo>
                  <a:lnTo>
                    <a:pt x="0" y="82384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524"/>
                  </a:moveTo>
                  <a:lnTo>
                    <a:pt x="71716" y="58000"/>
                  </a:lnTo>
                  <a:lnTo>
                    <a:pt x="71716" y="56476"/>
                  </a:lnTo>
                  <a:lnTo>
                    <a:pt x="68668" y="56476"/>
                  </a:lnTo>
                  <a:lnTo>
                    <a:pt x="67144" y="54952"/>
                  </a:lnTo>
                  <a:lnTo>
                    <a:pt x="65620" y="54952"/>
                  </a:lnTo>
                  <a:lnTo>
                    <a:pt x="64096" y="56476"/>
                  </a:lnTo>
                  <a:lnTo>
                    <a:pt x="62572" y="56476"/>
                  </a:lnTo>
                  <a:lnTo>
                    <a:pt x="61048" y="58000"/>
                  </a:lnTo>
                  <a:lnTo>
                    <a:pt x="61048" y="59524"/>
                  </a:lnTo>
                  <a:lnTo>
                    <a:pt x="59524" y="59524"/>
                  </a:lnTo>
                  <a:lnTo>
                    <a:pt x="59524" y="65620"/>
                  </a:lnTo>
                  <a:lnTo>
                    <a:pt x="61048" y="67144"/>
                  </a:lnTo>
                  <a:lnTo>
                    <a:pt x="61048" y="68668"/>
                  </a:lnTo>
                  <a:lnTo>
                    <a:pt x="62572" y="68668"/>
                  </a:lnTo>
                  <a:lnTo>
                    <a:pt x="64096" y="70192"/>
                  </a:lnTo>
                  <a:lnTo>
                    <a:pt x="70192" y="70192"/>
                  </a:lnTo>
                  <a:lnTo>
                    <a:pt x="70192" y="68668"/>
                  </a:lnTo>
                  <a:lnTo>
                    <a:pt x="71716" y="68668"/>
                  </a:lnTo>
                  <a:lnTo>
                    <a:pt x="71716" y="67144"/>
                  </a:lnTo>
                  <a:lnTo>
                    <a:pt x="73240" y="67144"/>
                  </a:lnTo>
                  <a:lnTo>
                    <a:pt x="73240" y="59524"/>
                  </a:lnTo>
                  <a:close/>
                </a:path>
                <a:path w="73659" h="88900">
                  <a:moveTo>
                    <a:pt x="73240" y="24371"/>
                  </a:moveTo>
                  <a:lnTo>
                    <a:pt x="70192" y="21323"/>
                  </a:lnTo>
                  <a:lnTo>
                    <a:pt x="62572" y="21323"/>
                  </a:lnTo>
                  <a:lnTo>
                    <a:pt x="62572" y="22847"/>
                  </a:lnTo>
                  <a:lnTo>
                    <a:pt x="61048" y="22847"/>
                  </a:lnTo>
                  <a:lnTo>
                    <a:pt x="61048" y="24371"/>
                  </a:lnTo>
                  <a:lnTo>
                    <a:pt x="59524" y="25895"/>
                  </a:lnTo>
                  <a:lnTo>
                    <a:pt x="59524" y="30568"/>
                  </a:lnTo>
                  <a:lnTo>
                    <a:pt x="61048" y="32092"/>
                  </a:lnTo>
                  <a:lnTo>
                    <a:pt x="61048" y="33616"/>
                  </a:lnTo>
                  <a:lnTo>
                    <a:pt x="62572" y="33616"/>
                  </a:lnTo>
                  <a:lnTo>
                    <a:pt x="62572" y="35140"/>
                  </a:lnTo>
                  <a:lnTo>
                    <a:pt x="70192" y="35140"/>
                  </a:lnTo>
                  <a:lnTo>
                    <a:pt x="71716" y="33616"/>
                  </a:lnTo>
                  <a:lnTo>
                    <a:pt x="71716" y="32092"/>
                  </a:lnTo>
                  <a:lnTo>
                    <a:pt x="73240" y="32092"/>
                  </a:lnTo>
                  <a:lnTo>
                    <a:pt x="73240" y="24371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623744" y="3503132"/>
            <a:ext cx="14723035" cy="726065"/>
          </a:xfrm>
          <a:custGeom>
            <a:avLst/>
            <a:gdLst/>
            <a:ahLst/>
            <a:cxnLst/>
            <a:rect l="l" t="t" r="r" b="b"/>
            <a:pathLst>
              <a:path w="6257290" h="709929">
                <a:moveTo>
                  <a:pt x="0" y="698849"/>
                </a:moveTo>
                <a:lnTo>
                  <a:pt x="0" y="9143"/>
                </a:lnTo>
                <a:lnTo>
                  <a:pt x="0" y="7620"/>
                </a:lnTo>
                <a:lnTo>
                  <a:pt x="0" y="4572"/>
                </a:lnTo>
                <a:lnTo>
                  <a:pt x="3048" y="3047"/>
                </a:lnTo>
                <a:lnTo>
                  <a:pt x="4572" y="0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0"/>
                </a:lnTo>
                <a:lnTo>
                  <a:pt x="6254020" y="3047"/>
                </a:lnTo>
                <a:lnTo>
                  <a:pt x="6255543" y="4572"/>
                </a:lnTo>
                <a:lnTo>
                  <a:pt x="6257067" y="7620"/>
                </a:lnTo>
                <a:lnTo>
                  <a:pt x="6257067" y="9143"/>
                </a:lnTo>
                <a:lnTo>
                  <a:pt x="6257067" y="698849"/>
                </a:lnTo>
                <a:lnTo>
                  <a:pt x="6257067" y="701897"/>
                </a:lnTo>
                <a:lnTo>
                  <a:pt x="6255543" y="703421"/>
                </a:lnTo>
                <a:lnTo>
                  <a:pt x="6254020" y="706469"/>
                </a:lnTo>
                <a:lnTo>
                  <a:pt x="6252495" y="707993"/>
                </a:lnTo>
                <a:lnTo>
                  <a:pt x="6249447" y="709517"/>
                </a:lnTo>
                <a:lnTo>
                  <a:pt x="6246399" y="709517"/>
                </a:lnTo>
                <a:lnTo>
                  <a:pt x="9144" y="709517"/>
                </a:lnTo>
                <a:lnTo>
                  <a:pt x="7620" y="709517"/>
                </a:lnTo>
                <a:lnTo>
                  <a:pt x="4572" y="707993"/>
                </a:lnTo>
                <a:lnTo>
                  <a:pt x="3048" y="706469"/>
                </a:lnTo>
                <a:lnTo>
                  <a:pt x="0" y="703421"/>
                </a:lnTo>
                <a:lnTo>
                  <a:pt x="0" y="701897"/>
                </a:lnTo>
                <a:lnTo>
                  <a:pt x="0" y="698849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517499" y="951839"/>
            <a:ext cx="956235" cy="90920"/>
            <a:chOff x="644937" y="930687"/>
            <a:chExt cx="406400" cy="889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937" y="936783"/>
              <a:ext cx="151161" cy="641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0483" y="93068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250" y="930687"/>
              <a:ext cx="137350" cy="884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7272" y="950499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7620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3716" y="12287"/>
                  </a:moveTo>
                  <a:lnTo>
                    <a:pt x="0" y="12287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143"/>
                  </a:lnTo>
                  <a:lnTo>
                    <a:pt x="13716" y="4667"/>
                  </a:lnTo>
                  <a:lnTo>
                    <a:pt x="13716" y="12287"/>
                  </a:lnTo>
                  <a:close/>
                </a:path>
                <a:path w="13969" h="50800">
                  <a:moveTo>
                    <a:pt x="12192" y="13811"/>
                  </a:moveTo>
                  <a:lnTo>
                    <a:pt x="1524" y="13811"/>
                  </a:lnTo>
                  <a:lnTo>
                    <a:pt x="1524" y="12287"/>
                  </a:lnTo>
                  <a:lnTo>
                    <a:pt x="12192" y="12287"/>
                  </a:lnTo>
                  <a:lnTo>
                    <a:pt x="12192" y="13811"/>
                  </a:lnTo>
                  <a:close/>
                </a:path>
                <a:path w="13969" h="50800">
                  <a:moveTo>
                    <a:pt x="9144" y="15335"/>
                  </a:moveTo>
                  <a:lnTo>
                    <a:pt x="4572" y="15335"/>
                  </a:lnTo>
                  <a:lnTo>
                    <a:pt x="3048" y="13811"/>
                  </a:lnTo>
                  <a:lnTo>
                    <a:pt x="10668" y="13811"/>
                  </a:lnTo>
                  <a:lnTo>
                    <a:pt x="9144" y="15335"/>
                  </a:lnTo>
                  <a:close/>
                </a:path>
                <a:path w="13969" h="50800">
                  <a:moveTo>
                    <a:pt x="9144" y="36671"/>
                  </a:moveTo>
                  <a:lnTo>
                    <a:pt x="4572" y="36671"/>
                  </a:lnTo>
                  <a:lnTo>
                    <a:pt x="4572" y="35147"/>
                  </a:lnTo>
                  <a:lnTo>
                    <a:pt x="9144" y="35147"/>
                  </a:lnTo>
                  <a:lnTo>
                    <a:pt x="9144" y="36671"/>
                  </a:lnTo>
                  <a:close/>
                </a:path>
                <a:path w="13969" h="50800">
                  <a:moveTo>
                    <a:pt x="13716" y="47339"/>
                  </a:moveTo>
                  <a:lnTo>
                    <a:pt x="0" y="47339"/>
                  </a:lnTo>
                  <a:lnTo>
                    <a:pt x="0" y="39719"/>
                  </a:lnTo>
                  <a:lnTo>
                    <a:pt x="3048" y="36671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9719"/>
                  </a:lnTo>
                  <a:lnTo>
                    <a:pt x="13716" y="47339"/>
                  </a:lnTo>
                  <a:close/>
                </a:path>
                <a:path w="13969" h="50800">
                  <a:moveTo>
                    <a:pt x="12192" y="48863"/>
                  </a:moveTo>
                  <a:lnTo>
                    <a:pt x="1524" y="48863"/>
                  </a:lnTo>
                  <a:lnTo>
                    <a:pt x="1524" y="47339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3048" y="48863"/>
                  </a:lnTo>
                  <a:lnTo>
                    <a:pt x="10668" y="48863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710927" y="1499407"/>
            <a:ext cx="14645341" cy="7793"/>
          </a:xfrm>
          <a:custGeom>
            <a:avLst/>
            <a:gdLst/>
            <a:ahLst/>
            <a:cxnLst/>
            <a:rect l="l" t="t" r="r" b="b"/>
            <a:pathLst>
              <a:path w="6224270" h="7619">
                <a:moveTo>
                  <a:pt x="6224016" y="7620"/>
                </a:moveTo>
                <a:lnTo>
                  <a:pt x="0" y="7620"/>
                </a:lnTo>
                <a:lnTo>
                  <a:pt x="0" y="0"/>
                </a:lnTo>
                <a:lnTo>
                  <a:pt x="6224016" y="0"/>
                </a:lnTo>
                <a:lnTo>
                  <a:pt x="6224016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614107" y="3263785"/>
            <a:ext cx="345141" cy="151318"/>
            <a:chOff x="1110995" y="3191256"/>
            <a:chExt cx="146685" cy="147955"/>
          </a:xfrm>
        </p:grpSpPr>
        <p:sp>
          <p:nvSpPr>
            <p:cNvPr id="20" name="object 20"/>
            <p:cNvSpPr/>
            <p:nvPr/>
          </p:nvSpPr>
          <p:spPr>
            <a:xfrm>
              <a:off x="1110995" y="3191256"/>
              <a:ext cx="146685" cy="147955"/>
            </a:xfrm>
            <a:custGeom>
              <a:avLst/>
              <a:gdLst/>
              <a:ahLst/>
              <a:cxnLst/>
              <a:rect l="l" t="t" r="r" b="b"/>
              <a:pathLst>
                <a:path w="146684" h="147954">
                  <a:moveTo>
                    <a:pt x="14630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782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67002" y="3233070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4">
                  <a:moveTo>
                    <a:pt x="35147" y="62579"/>
                  </a:moveTo>
                  <a:lnTo>
                    <a:pt x="0" y="32004"/>
                  </a:lnTo>
                  <a:lnTo>
                    <a:pt x="35147" y="0"/>
                  </a:lnTo>
                  <a:lnTo>
                    <a:pt x="35147" y="625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958353" y="3263785"/>
            <a:ext cx="14397318" cy="151318"/>
            <a:chOff x="1257300" y="3191256"/>
            <a:chExt cx="6118860" cy="147955"/>
          </a:xfrm>
        </p:grpSpPr>
        <p:sp>
          <p:nvSpPr>
            <p:cNvPr id="23" name="object 23"/>
            <p:cNvSpPr/>
            <p:nvPr/>
          </p:nvSpPr>
          <p:spPr>
            <a:xfrm>
              <a:off x="7229855" y="3191256"/>
              <a:ext cx="146685" cy="147955"/>
            </a:xfrm>
            <a:custGeom>
              <a:avLst/>
              <a:gdLst/>
              <a:ahLst/>
              <a:cxnLst/>
              <a:rect l="l" t="t" r="r" b="b"/>
              <a:pathLst>
                <a:path w="146684" h="147954">
                  <a:moveTo>
                    <a:pt x="14630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782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85196" y="3233070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4">
                  <a:moveTo>
                    <a:pt x="0" y="62579"/>
                  </a:moveTo>
                  <a:lnTo>
                    <a:pt x="0" y="0"/>
                  </a:lnTo>
                  <a:lnTo>
                    <a:pt x="35052" y="32004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7300" y="3191256"/>
              <a:ext cx="5972810" cy="147955"/>
            </a:xfrm>
            <a:custGeom>
              <a:avLst/>
              <a:gdLst/>
              <a:ahLst/>
              <a:cxnLst/>
              <a:rect l="l" t="t" r="r" b="b"/>
              <a:pathLst>
                <a:path w="5972809" h="147954">
                  <a:moveTo>
                    <a:pt x="5972555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5972555" y="0"/>
                  </a:lnTo>
                  <a:lnTo>
                    <a:pt x="5972555" y="14782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300" y="3203448"/>
              <a:ext cx="3112008" cy="12191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916889" y="1223335"/>
            <a:ext cx="759012" cy="64294"/>
          </a:xfrm>
          <a:custGeom>
            <a:avLst/>
            <a:gdLst/>
            <a:ahLst/>
            <a:cxnLst/>
            <a:rect l="l" t="t" r="r" b="b"/>
            <a:pathLst>
              <a:path w="322580" h="62865">
                <a:moveTo>
                  <a:pt x="54864" y="18389"/>
                </a:moveTo>
                <a:lnTo>
                  <a:pt x="36576" y="0"/>
                </a:lnTo>
                <a:lnTo>
                  <a:pt x="24384" y="0"/>
                </a:lnTo>
                <a:lnTo>
                  <a:pt x="1524" y="19913"/>
                </a:lnTo>
                <a:lnTo>
                  <a:pt x="0" y="24485"/>
                </a:lnTo>
                <a:lnTo>
                  <a:pt x="0" y="36677"/>
                </a:lnTo>
                <a:lnTo>
                  <a:pt x="1524" y="42773"/>
                </a:lnTo>
                <a:lnTo>
                  <a:pt x="24384" y="62585"/>
                </a:lnTo>
                <a:lnTo>
                  <a:pt x="35052" y="62585"/>
                </a:lnTo>
                <a:lnTo>
                  <a:pt x="48768" y="58013"/>
                </a:lnTo>
                <a:lnTo>
                  <a:pt x="53340" y="54965"/>
                </a:lnTo>
                <a:lnTo>
                  <a:pt x="54864" y="53441"/>
                </a:lnTo>
                <a:lnTo>
                  <a:pt x="54864" y="29057"/>
                </a:lnTo>
                <a:lnTo>
                  <a:pt x="28956" y="29057"/>
                </a:lnTo>
                <a:lnTo>
                  <a:pt x="28956" y="39725"/>
                </a:lnTo>
                <a:lnTo>
                  <a:pt x="42672" y="39725"/>
                </a:lnTo>
                <a:lnTo>
                  <a:pt x="42672" y="47345"/>
                </a:lnTo>
                <a:lnTo>
                  <a:pt x="41148" y="48869"/>
                </a:lnTo>
                <a:lnTo>
                  <a:pt x="39624" y="48869"/>
                </a:lnTo>
                <a:lnTo>
                  <a:pt x="36576" y="50393"/>
                </a:lnTo>
                <a:lnTo>
                  <a:pt x="35052" y="51917"/>
                </a:lnTo>
                <a:lnTo>
                  <a:pt x="24384" y="51917"/>
                </a:lnTo>
                <a:lnTo>
                  <a:pt x="19812" y="50393"/>
                </a:lnTo>
                <a:lnTo>
                  <a:pt x="16764" y="45821"/>
                </a:lnTo>
                <a:lnTo>
                  <a:pt x="13716" y="42773"/>
                </a:lnTo>
                <a:lnTo>
                  <a:pt x="12192" y="38201"/>
                </a:lnTo>
                <a:lnTo>
                  <a:pt x="12192" y="24485"/>
                </a:lnTo>
                <a:lnTo>
                  <a:pt x="13716" y="18389"/>
                </a:lnTo>
                <a:lnTo>
                  <a:pt x="19812" y="12293"/>
                </a:lnTo>
                <a:lnTo>
                  <a:pt x="24384" y="10769"/>
                </a:lnTo>
                <a:lnTo>
                  <a:pt x="33528" y="10769"/>
                </a:lnTo>
                <a:lnTo>
                  <a:pt x="35052" y="12293"/>
                </a:lnTo>
                <a:lnTo>
                  <a:pt x="38100" y="13817"/>
                </a:lnTo>
                <a:lnTo>
                  <a:pt x="39624" y="15341"/>
                </a:lnTo>
                <a:lnTo>
                  <a:pt x="42672" y="16865"/>
                </a:lnTo>
                <a:lnTo>
                  <a:pt x="42672" y="19913"/>
                </a:lnTo>
                <a:lnTo>
                  <a:pt x="54864" y="18389"/>
                </a:lnTo>
                <a:close/>
              </a:path>
              <a:path w="322580" h="62865">
                <a:moveTo>
                  <a:pt x="77254" y="190"/>
                </a:moveTo>
                <a:lnTo>
                  <a:pt x="65062" y="190"/>
                </a:lnTo>
                <a:lnTo>
                  <a:pt x="65062" y="61150"/>
                </a:lnTo>
                <a:lnTo>
                  <a:pt x="77254" y="61150"/>
                </a:lnTo>
                <a:lnTo>
                  <a:pt x="77254" y="190"/>
                </a:lnTo>
                <a:close/>
              </a:path>
              <a:path w="322580" h="62865">
                <a:moveTo>
                  <a:pt x="128206" y="18389"/>
                </a:moveTo>
                <a:lnTo>
                  <a:pt x="117538" y="18389"/>
                </a:lnTo>
                <a:lnTo>
                  <a:pt x="117538" y="45821"/>
                </a:lnTo>
                <a:lnTo>
                  <a:pt x="116014" y="47345"/>
                </a:lnTo>
                <a:lnTo>
                  <a:pt x="116014" y="48869"/>
                </a:lnTo>
                <a:lnTo>
                  <a:pt x="114401" y="50393"/>
                </a:lnTo>
                <a:lnTo>
                  <a:pt x="111353" y="53441"/>
                </a:lnTo>
                <a:lnTo>
                  <a:pt x="105257" y="53441"/>
                </a:lnTo>
                <a:lnTo>
                  <a:pt x="103733" y="51917"/>
                </a:lnTo>
                <a:lnTo>
                  <a:pt x="102209" y="51917"/>
                </a:lnTo>
                <a:lnTo>
                  <a:pt x="102209" y="48869"/>
                </a:lnTo>
                <a:lnTo>
                  <a:pt x="100685" y="47345"/>
                </a:lnTo>
                <a:lnTo>
                  <a:pt x="100685" y="18389"/>
                </a:lnTo>
                <a:lnTo>
                  <a:pt x="90017" y="18389"/>
                </a:lnTo>
                <a:lnTo>
                  <a:pt x="90017" y="51917"/>
                </a:lnTo>
                <a:lnTo>
                  <a:pt x="91541" y="54965"/>
                </a:lnTo>
                <a:lnTo>
                  <a:pt x="91541" y="56489"/>
                </a:lnTo>
                <a:lnTo>
                  <a:pt x="93065" y="59537"/>
                </a:lnTo>
                <a:lnTo>
                  <a:pt x="96113" y="59537"/>
                </a:lnTo>
                <a:lnTo>
                  <a:pt x="97637" y="61061"/>
                </a:lnTo>
                <a:lnTo>
                  <a:pt x="100685" y="62585"/>
                </a:lnTo>
                <a:lnTo>
                  <a:pt x="106781" y="62585"/>
                </a:lnTo>
                <a:lnTo>
                  <a:pt x="109829" y="61061"/>
                </a:lnTo>
                <a:lnTo>
                  <a:pt x="111353" y="59537"/>
                </a:lnTo>
                <a:lnTo>
                  <a:pt x="114401" y="59537"/>
                </a:lnTo>
                <a:lnTo>
                  <a:pt x="116014" y="56489"/>
                </a:lnTo>
                <a:lnTo>
                  <a:pt x="117538" y="54965"/>
                </a:lnTo>
                <a:lnTo>
                  <a:pt x="117538" y="61061"/>
                </a:lnTo>
                <a:lnTo>
                  <a:pt x="128206" y="61061"/>
                </a:lnTo>
                <a:lnTo>
                  <a:pt x="128206" y="18389"/>
                </a:lnTo>
                <a:close/>
              </a:path>
              <a:path w="322580" h="62865">
                <a:moveTo>
                  <a:pt x="178600" y="30581"/>
                </a:moveTo>
                <a:lnTo>
                  <a:pt x="177076" y="26009"/>
                </a:lnTo>
                <a:lnTo>
                  <a:pt x="175552" y="22961"/>
                </a:lnTo>
                <a:lnTo>
                  <a:pt x="172402" y="19913"/>
                </a:lnTo>
                <a:lnTo>
                  <a:pt x="167830" y="18389"/>
                </a:lnTo>
                <a:lnTo>
                  <a:pt x="164782" y="16865"/>
                </a:lnTo>
                <a:lnTo>
                  <a:pt x="152590" y="16865"/>
                </a:lnTo>
                <a:lnTo>
                  <a:pt x="148018" y="18389"/>
                </a:lnTo>
                <a:lnTo>
                  <a:pt x="143446" y="22961"/>
                </a:lnTo>
                <a:lnTo>
                  <a:pt x="140398" y="27533"/>
                </a:lnTo>
                <a:lnTo>
                  <a:pt x="138874" y="32105"/>
                </a:lnTo>
                <a:lnTo>
                  <a:pt x="138874" y="47345"/>
                </a:lnTo>
                <a:lnTo>
                  <a:pt x="140398" y="51917"/>
                </a:lnTo>
                <a:lnTo>
                  <a:pt x="143446" y="56489"/>
                </a:lnTo>
                <a:lnTo>
                  <a:pt x="152590" y="62585"/>
                </a:lnTo>
                <a:lnTo>
                  <a:pt x="164782" y="62585"/>
                </a:lnTo>
                <a:lnTo>
                  <a:pt x="169354" y="61061"/>
                </a:lnTo>
                <a:lnTo>
                  <a:pt x="178600" y="51917"/>
                </a:lnTo>
                <a:lnTo>
                  <a:pt x="178600" y="45821"/>
                </a:lnTo>
                <a:lnTo>
                  <a:pt x="167830" y="44297"/>
                </a:lnTo>
                <a:lnTo>
                  <a:pt x="167830" y="47345"/>
                </a:lnTo>
                <a:lnTo>
                  <a:pt x="166306" y="50393"/>
                </a:lnTo>
                <a:lnTo>
                  <a:pt x="164782" y="50393"/>
                </a:lnTo>
                <a:lnTo>
                  <a:pt x="161734" y="53441"/>
                </a:lnTo>
                <a:lnTo>
                  <a:pt x="157162" y="53441"/>
                </a:lnTo>
                <a:lnTo>
                  <a:pt x="154114" y="51917"/>
                </a:lnTo>
                <a:lnTo>
                  <a:pt x="152590" y="50393"/>
                </a:lnTo>
                <a:lnTo>
                  <a:pt x="149542" y="44297"/>
                </a:lnTo>
                <a:lnTo>
                  <a:pt x="149542" y="33629"/>
                </a:lnTo>
                <a:lnTo>
                  <a:pt x="151066" y="30581"/>
                </a:lnTo>
                <a:lnTo>
                  <a:pt x="154114" y="27533"/>
                </a:lnTo>
                <a:lnTo>
                  <a:pt x="157162" y="26009"/>
                </a:lnTo>
                <a:lnTo>
                  <a:pt x="163258" y="26009"/>
                </a:lnTo>
                <a:lnTo>
                  <a:pt x="166306" y="29057"/>
                </a:lnTo>
                <a:lnTo>
                  <a:pt x="166306" y="30581"/>
                </a:lnTo>
                <a:lnTo>
                  <a:pt x="167830" y="32105"/>
                </a:lnTo>
                <a:lnTo>
                  <a:pt x="178600" y="30581"/>
                </a:lnTo>
                <a:close/>
              </a:path>
              <a:path w="322580" h="62865">
                <a:moveTo>
                  <a:pt x="228892" y="33629"/>
                </a:moveTo>
                <a:lnTo>
                  <a:pt x="227368" y="27533"/>
                </a:lnTo>
                <a:lnTo>
                  <a:pt x="225844" y="26009"/>
                </a:lnTo>
                <a:lnTo>
                  <a:pt x="218224" y="18389"/>
                </a:lnTo>
                <a:lnTo>
                  <a:pt x="216700" y="17881"/>
                </a:lnTo>
                <a:lnTo>
                  <a:pt x="216700" y="32105"/>
                </a:lnTo>
                <a:lnTo>
                  <a:pt x="216700" y="47345"/>
                </a:lnTo>
                <a:lnTo>
                  <a:pt x="213652" y="48869"/>
                </a:lnTo>
                <a:lnTo>
                  <a:pt x="212128" y="51917"/>
                </a:lnTo>
                <a:lnTo>
                  <a:pt x="209080" y="53441"/>
                </a:lnTo>
                <a:lnTo>
                  <a:pt x="204508" y="53441"/>
                </a:lnTo>
                <a:lnTo>
                  <a:pt x="201460" y="51917"/>
                </a:lnTo>
                <a:lnTo>
                  <a:pt x="199936" y="48869"/>
                </a:lnTo>
                <a:lnTo>
                  <a:pt x="196888" y="47345"/>
                </a:lnTo>
                <a:lnTo>
                  <a:pt x="196888" y="32105"/>
                </a:lnTo>
                <a:lnTo>
                  <a:pt x="201460" y="27533"/>
                </a:lnTo>
                <a:lnTo>
                  <a:pt x="204508" y="26009"/>
                </a:lnTo>
                <a:lnTo>
                  <a:pt x="209080" y="26009"/>
                </a:lnTo>
                <a:lnTo>
                  <a:pt x="212128" y="27533"/>
                </a:lnTo>
                <a:lnTo>
                  <a:pt x="216700" y="32105"/>
                </a:lnTo>
                <a:lnTo>
                  <a:pt x="216700" y="17881"/>
                </a:lnTo>
                <a:lnTo>
                  <a:pt x="213652" y="16865"/>
                </a:lnTo>
                <a:lnTo>
                  <a:pt x="202984" y="16865"/>
                </a:lnTo>
                <a:lnTo>
                  <a:pt x="198412" y="18389"/>
                </a:lnTo>
                <a:lnTo>
                  <a:pt x="192316" y="21437"/>
                </a:lnTo>
                <a:lnTo>
                  <a:pt x="189268" y="24485"/>
                </a:lnTo>
                <a:lnTo>
                  <a:pt x="187744" y="27533"/>
                </a:lnTo>
                <a:lnTo>
                  <a:pt x="184696" y="32105"/>
                </a:lnTo>
                <a:lnTo>
                  <a:pt x="184696" y="48869"/>
                </a:lnTo>
                <a:lnTo>
                  <a:pt x="187744" y="51917"/>
                </a:lnTo>
                <a:lnTo>
                  <a:pt x="189268" y="54965"/>
                </a:lnTo>
                <a:lnTo>
                  <a:pt x="192316" y="58013"/>
                </a:lnTo>
                <a:lnTo>
                  <a:pt x="198412" y="61061"/>
                </a:lnTo>
                <a:lnTo>
                  <a:pt x="202984" y="62585"/>
                </a:lnTo>
                <a:lnTo>
                  <a:pt x="213652" y="62585"/>
                </a:lnTo>
                <a:lnTo>
                  <a:pt x="218224" y="59537"/>
                </a:lnTo>
                <a:lnTo>
                  <a:pt x="222796" y="54965"/>
                </a:lnTo>
                <a:lnTo>
                  <a:pt x="225082" y="53441"/>
                </a:lnTo>
                <a:lnTo>
                  <a:pt x="227368" y="51917"/>
                </a:lnTo>
                <a:lnTo>
                  <a:pt x="228892" y="45821"/>
                </a:lnTo>
                <a:lnTo>
                  <a:pt x="228892" y="33629"/>
                </a:lnTo>
                <a:close/>
              </a:path>
              <a:path w="322580" h="62865">
                <a:moveTo>
                  <a:pt x="274701" y="44297"/>
                </a:moveTo>
                <a:lnTo>
                  <a:pt x="273177" y="41249"/>
                </a:lnTo>
                <a:lnTo>
                  <a:pt x="270129" y="39725"/>
                </a:lnTo>
                <a:lnTo>
                  <a:pt x="268605" y="36677"/>
                </a:lnTo>
                <a:lnTo>
                  <a:pt x="264033" y="35153"/>
                </a:lnTo>
                <a:lnTo>
                  <a:pt x="251841" y="32105"/>
                </a:lnTo>
                <a:lnTo>
                  <a:pt x="248793" y="32105"/>
                </a:lnTo>
                <a:lnTo>
                  <a:pt x="245745" y="29057"/>
                </a:lnTo>
                <a:lnTo>
                  <a:pt x="245745" y="27533"/>
                </a:lnTo>
                <a:lnTo>
                  <a:pt x="247269" y="27533"/>
                </a:lnTo>
                <a:lnTo>
                  <a:pt x="247269" y="26009"/>
                </a:lnTo>
                <a:lnTo>
                  <a:pt x="248793" y="26009"/>
                </a:lnTo>
                <a:lnTo>
                  <a:pt x="250317" y="24485"/>
                </a:lnTo>
                <a:lnTo>
                  <a:pt x="256413" y="24485"/>
                </a:lnTo>
                <a:lnTo>
                  <a:pt x="257937" y="26009"/>
                </a:lnTo>
                <a:lnTo>
                  <a:pt x="259461" y="26009"/>
                </a:lnTo>
                <a:lnTo>
                  <a:pt x="262509" y="29057"/>
                </a:lnTo>
                <a:lnTo>
                  <a:pt x="262509" y="30581"/>
                </a:lnTo>
                <a:lnTo>
                  <a:pt x="273177" y="29057"/>
                </a:lnTo>
                <a:lnTo>
                  <a:pt x="271653" y="24485"/>
                </a:lnTo>
                <a:lnTo>
                  <a:pt x="270129" y="21437"/>
                </a:lnTo>
                <a:lnTo>
                  <a:pt x="264033" y="18389"/>
                </a:lnTo>
                <a:lnTo>
                  <a:pt x="259461" y="16865"/>
                </a:lnTo>
                <a:lnTo>
                  <a:pt x="247269" y="16865"/>
                </a:lnTo>
                <a:lnTo>
                  <a:pt x="242697" y="18389"/>
                </a:lnTo>
                <a:lnTo>
                  <a:pt x="239649" y="21437"/>
                </a:lnTo>
                <a:lnTo>
                  <a:pt x="236601" y="22961"/>
                </a:lnTo>
                <a:lnTo>
                  <a:pt x="235077" y="26009"/>
                </a:lnTo>
                <a:lnTo>
                  <a:pt x="235077" y="33629"/>
                </a:lnTo>
                <a:lnTo>
                  <a:pt x="238125" y="38201"/>
                </a:lnTo>
                <a:lnTo>
                  <a:pt x="241173" y="39725"/>
                </a:lnTo>
                <a:lnTo>
                  <a:pt x="242697" y="41249"/>
                </a:lnTo>
                <a:lnTo>
                  <a:pt x="248793" y="42773"/>
                </a:lnTo>
                <a:lnTo>
                  <a:pt x="257937" y="45821"/>
                </a:lnTo>
                <a:lnTo>
                  <a:pt x="260985" y="45821"/>
                </a:lnTo>
                <a:lnTo>
                  <a:pt x="262509" y="47345"/>
                </a:lnTo>
                <a:lnTo>
                  <a:pt x="262509" y="51917"/>
                </a:lnTo>
                <a:lnTo>
                  <a:pt x="260985" y="51917"/>
                </a:lnTo>
                <a:lnTo>
                  <a:pt x="259461" y="53441"/>
                </a:lnTo>
                <a:lnTo>
                  <a:pt x="250317" y="53441"/>
                </a:lnTo>
                <a:lnTo>
                  <a:pt x="245745" y="48869"/>
                </a:lnTo>
                <a:lnTo>
                  <a:pt x="245745" y="47345"/>
                </a:lnTo>
                <a:lnTo>
                  <a:pt x="233553" y="48869"/>
                </a:lnTo>
                <a:lnTo>
                  <a:pt x="235077" y="53441"/>
                </a:lnTo>
                <a:lnTo>
                  <a:pt x="238125" y="56489"/>
                </a:lnTo>
                <a:lnTo>
                  <a:pt x="241173" y="58013"/>
                </a:lnTo>
                <a:lnTo>
                  <a:pt x="244221" y="61061"/>
                </a:lnTo>
                <a:lnTo>
                  <a:pt x="248793" y="62585"/>
                </a:lnTo>
                <a:lnTo>
                  <a:pt x="260985" y="62585"/>
                </a:lnTo>
                <a:lnTo>
                  <a:pt x="265557" y="61061"/>
                </a:lnTo>
                <a:lnTo>
                  <a:pt x="270129" y="58013"/>
                </a:lnTo>
                <a:lnTo>
                  <a:pt x="273177" y="54965"/>
                </a:lnTo>
                <a:lnTo>
                  <a:pt x="273939" y="53441"/>
                </a:lnTo>
                <a:lnTo>
                  <a:pt x="274701" y="51917"/>
                </a:lnTo>
                <a:lnTo>
                  <a:pt x="274701" y="44297"/>
                </a:lnTo>
                <a:close/>
              </a:path>
              <a:path w="322580" h="62865">
                <a:moveTo>
                  <a:pt x="322046" y="33629"/>
                </a:moveTo>
                <a:lnTo>
                  <a:pt x="320522" y="27533"/>
                </a:lnTo>
                <a:lnTo>
                  <a:pt x="318998" y="26009"/>
                </a:lnTo>
                <a:lnTo>
                  <a:pt x="315950" y="22961"/>
                </a:lnTo>
                <a:lnTo>
                  <a:pt x="312902" y="18389"/>
                </a:lnTo>
                <a:lnTo>
                  <a:pt x="309854" y="17627"/>
                </a:lnTo>
                <a:lnTo>
                  <a:pt x="309854" y="30581"/>
                </a:lnTo>
                <a:lnTo>
                  <a:pt x="309854" y="35153"/>
                </a:lnTo>
                <a:lnTo>
                  <a:pt x="293090" y="35153"/>
                </a:lnTo>
                <a:lnTo>
                  <a:pt x="293090" y="32105"/>
                </a:lnTo>
                <a:lnTo>
                  <a:pt x="296138" y="29057"/>
                </a:lnTo>
                <a:lnTo>
                  <a:pt x="297662" y="26009"/>
                </a:lnTo>
                <a:lnTo>
                  <a:pt x="306806" y="26009"/>
                </a:lnTo>
                <a:lnTo>
                  <a:pt x="308330" y="27533"/>
                </a:lnTo>
                <a:lnTo>
                  <a:pt x="309854" y="30581"/>
                </a:lnTo>
                <a:lnTo>
                  <a:pt x="309854" y="17627"/>
                </a:lnTo>
                <a:lnTo>
                  <a:pt x="306806" y="16865"/>
                </a:lnTo>
                <a:lnTo>
                  <a:pt x="294614" y="16865"/>
                </a:lnTo>
                <a:lnTo>
                  <a:pt x="289941" y="18389"/>
                </a:lnTo>
                <a:lnTo>
                  <a:pt x="286893" y="22961"/>
                </a:lnTo>
                <a:lnTo>
                  <a:pt x="282321" y="27533"/>
                </a:lnTo>
                <a:lnTo>
                  <a:pt x="280797" y="32105"/>
                </a:lnTo>
                <a:lnTo>
                  <a:pt x="280797" y="45821"/>
                </a:lnTo>
                <a:lnTo>
                  <a:pt x="282321" y="50393"/>
                </a:lnTo>
                <a:lnTo>
                  <a:pt x="288417" y="59537"/>
                </a:lnTo>
                <a:lnTo>
                  <a:pt x="294614" y="62585"/>
                </a:lnTo>
                <a:lnTo>
                  <a:pt x="306806" y="62585"/>
                </a:lnTo>
                <a:lnTo>
                  <a:pt x="320522" y="48869"/>
                </a:lnTo>
                <a:lnTo>
                  <a:pt x="309854" y="47345"/>
                </a:lnTo>
                <a:lnTo>
                  <a:pt x="308330" y="48869"/>
                </a:lnTo>
                <a:lnTo>
                  <a:pt x="308330" y="50393"/>
                </a:lnTo>
                <a:lnTo>
                  <a:pt x="305282" y="53441"/>
                </a:lnTo>
                <a:lnTo>
                  <a:pt x="299186" y="53441"/>
                </a:lnTo>
                <a:lnTo>
                  <a:pt x="294614" y="48869"/>
                </a:lnTo>
                <a:lnTo>
                  <a:pt x="293090" y="45821"/>
                </a:lnTo>
                <a:lnTo>
                  <a:pt x="293090" y="42773"/>
                </a:lnTo>
                <a:lnTo>
                  <a:pt x="322046" y="42773"/>
                </a:lnTo>
                <a:lnTo>
                  <a:pt x="322046" y="35153"/>
                </a:lnTo>
                <a:lnTo>
                  <a:pt x="322046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4794" y="1223335"/>
            <a:ext cx="1059329" cy="64294"/>
          </a:xfrm>
          <a:custGeom>
            <a:avLst/>
            <a:gdLst/>
            <a:ahLst/>
            <a:cxnLst/>
            <a:rect l="l" t="t" r="r" b="b"/>
            <a:pathLst>
              <a:path w="450214" h="62865">
                <a:moveTo>
                  <a:pt x="51904" y="18389"/>
                </a:moveTo>
                <a:lnTo>
                  <a:pt x="48856" y="9245"/>
                </a:lnTo>
                <a:lnTo>
                  <a:pt x="45808" y="6197"/>
                </a:lnTo>
                <a:lnTo>
                  <a:pt x="41236" y="3048"/>
                </a:lnTo>
                <a:lnTo>
                  <a:pt x="35140" y="0"/>
                </a:lnTo>
                <a:lnTo>
                  <a:pt x="19812" y="0"/>
                </a:lnTo>
                <a:lnTo>
                  <a:pt x="12192" y="3048"/>
                </a:lnTo>
                <a:lnTo>
                  <a:pt x="7620" y="9245"/>
                </a:lnTo>
                <a:lnTo>
                  <a:pt x="3048" y="13817"/>
                </a:lnTo>
                <a:lnTo>
                  <a:pt x="0" y="21437"/>
                </a:lnTo>
                <a:lnTo>
                  <a:pt x="0" y="41249"/>
                </a:lnTo>
                <a:lnTo>
                  <a:pt x="3048" y="48869"/>
                </a:lnTo>
                <a:lnTo>
                  <a:pt x="7620" y="53441"/>
                </a:lnTo>
                <a:lnTo>
                  <a:pt x="12192" y="59537"/>
                </a:lnTo>
                <a:lnTo>
                  <a:pt x="19812" y="62585"/>
                </a:lnTo>
                <a:lnTo>
                  <a:pt x="33616" y="62585"/>
                </a:lnTo>
                <a:lnTo>
                  <a:pt x="39712" y="61061"/>
                </a:lnTo>
                <a:lnTo>
                  <a:pt x="42760" y="58013"/>
                </a:lnTo>
                <a:lnTo>
                  <a:pt x="47332" y="54965"/>
                </a:lnTo>
                <a:lnTo>
                  <a:pt x="50380" y="48869"/>
                </a:lnTo>
                <a:lnTo>
                  <a:pt x="51904" y="42773"/>
                </a:lnTo>
                <a:lnTo>
                  <a:pt x="39712" y="39725"/>
                </a:lnTo>
                <a:lnTo>
                  <a:pt x="39712" y="44297"/>
                </a:lnTo>
                <a:lnTo>
                  <a:pt x="38188" y="47345"/>
                </a:lnTo>
                <a:lnTo>
                  <a:pt x="35140" y="48869"/>
                </a:lnTo>
                <a:lnTo>
                  <a:pt x="33616" y="50393"/>
                </a:lnTo>
                <a:lnTo>
                  <a:pt x="30568" y="51917"/>
                </a:lnTo>
                <a:lnTo>
                  <a:pt x="22860" y="51917"/>
                </a:lnTo>
                <a:lnTo>
                  <a:pt x="19812" y="50393"/>
                </a:lnTo>
                <a:lnTo>
                  <a:pt x="13716" y="44297"/>
                </a:lnTo>
                <a:lnTo>
                  <a:pt x="12192" y="38201"/>
                </a:lnTo>
                <a:lnTo>
                  <a:pt x="12192" y="24485"/>
                </a:lnTo>
                <a:lnTo>
                  <a:pt x="13716" y="18389"/>
                </a:lnTo>
                <a:lnTo>
                  <a:pt x="19812" y="12293"/>
                </a:lnTo>
                <a:lnTo>
                  <a:pt x="22860" y="10769"/>
                </a:lnTo>
                <a:lnTo>
                  <a:pt x="30568" y="10769"/>
                </a:lnTo>
                <a:lnTo>
                  <a:pt x="33616" y="12293"/>
                </a:lnTo>
                <a:lnTo>
                  <a:pt x="35140" y="13817"/>
                </a:lnTo>
                <a:lnTo>
                  <a:pt x="38188" y="15341"/>
                </a:lnTo>
                <a:lnTo>
                  <a:pt x="39712" y="18389"/>
                </a:lnTo>
                <a:lnTo>
                  <a:pt x="39712" y="21437"/>
                </a:lnTo>
                <a:lnTo>
                  <a:pt x="51904" y="18389"/>
                </a:lnTo>
                <a:close/>
              </a:path>
              <a:path w="450214" h="62865">
                <a:moveTo>
                  <a:pt x="102298" y="29057"/>
                </a:moveTo>
                <a:lnTo>
                  <a:pt x="100774" y="27533"/>
                </a:lnTo>
                <a:lnTo>
                  <a:pt x="100774" y="26009"/>
                </a:lnTo>
                <a:lnTo>
                  <a:pt x="100774" y="22961"/>
                </a:lnTo>
                <a:lnTo>
                  <a:pt x="97726" y="19913"/>
                </a:lnTo>
                <a:lnTo>
                  <a:pt x="96202" y="19913"/>
                </a:lnTo>
                <a:lnTo>
                  <a:pt x="94678" y="18389"/>
                </a:lnTo>
                <a:lnTo>
                  <a:pt x="91630" y="16865"/>
                </a:lnTo>
                <a:lnTo>
                  <a:pt x="82384" y="16865"/>
                </a:lnTo>
                <a:lnTo>
                  <a:pt x="77812" y="18389"/>
                </a:lnTo>
                <a:lnTo>
                  <a:pt x="73240" y="22961"/>
                </a:lnTo>
                <a:lnTo>
                  <a:pt x="73240" y="1524"/>
                </a:lnTo>
                <a:lnTo>
                  <a:pt x="62572" y="1524"/>
                </a:lnTo>
                <a:lnTo>
                  <a:pt x="62572" y="61061"/>
                </a:lnTo>
                <a:lnTo>
                  <a:pt x="73240" y="61061"/>
                </a:lnTo>
                <a:lnTo>
                  <a:pt x="73240" y="35153"/>
                </a:lnTo>
                <a:lnTo>
                  <a:pt x="74764" y="33629"/>
                </a:lnTo>
                <a:lnTo>
                  <a:pt x="74764" y="29057"/>
                </a:lnTo>
                <a:lnTo>
                  <a:pt x="76288" y="27533"/>
                </a:lnTo>
                <a:lnTo>
                  <a:pt x="77812" y="27533"/>
                </a:lnTo>
                <a:lnTo>
                  <a:pt x="79336" y="26009"/>
                </a:lnTo>
                <a:lnTo>
                  <a:pt x="85534" y="26009"/>
                </a:lnTo>
                <a:lnTo>
                  <a:pt x="87058" y="27533"/>
                </a:lnTo>
                <a:lnTo>
                  <a:pt x="88582" y="27533"/>
                </a:lnTo>
                <a:lnTo>
                  <a:pt x="88582" y="29057"/>
                </a:lnTo>
                <a:lnTo>
                  <a:pt x="90106" y="29057"/>
                </a:lnTo>
                <a:lnTo>
                  <a:pt x="90106" y="61061"/>
                </a:lnTo>
                <a:lnTo>
                  <a:pt x="102298" y="61061"/>
                </a:lnTo>
                <a:lnTo>
                  <a:pt x="102298" y="29057"/>
                </a:lnTo>
                <a:close/>
              </a:path>
              <a:path w="450214" h="62865">
                <a:moveTo>
                  <a:pt x="155727" y="33629"/>
                </a:moveTo>
                <a:lnTo>
                  <a:pt x="152679" y="27533"/>
                </a:lnTo>
                <a:lnTo>
                  <a:pt x="151663" y="26009"/>
                </a:lnTo>
                <a:lnTo>
                  <a:pt x="149631" y="22961"/>
                </a:lnTo>
                <a:lnTo>
                  <a:pt x="145059" y="18389"/>
                </a:lnTo>
                <a:lnTo>
                  <a:pt x="143535" y="18021"/>
                </a:lnTo>
                <a:lnTo>
                  <a:pt x="143535" y="35153"/>
                </a:lnTo>
                <a:lnTo>
                  <a:pt x="143535" y="44297"/>
                </a:lnTo>
                <a:lnTo>
                  <a:pt x="142011" y="47345"/>
                </a:lnTo>
                <a:lnTo>
                  <a:pt x="140385" y="48869"/>
                </a:lnTo>
                <a:lnTo>
                  <a:pt x="138861" y="51917"/>
                </a:lnTo>
                <a:lnTo>
                  <a:pt x="135813" y="53441"/>
                </a:lnTo>
                <a:lnTo>
                  <a:pt x="129717" y="53441"/>
                </a:lnTo>
                <a:lnTo>
                  <a:pt x="123621" y="47345"/>
                </a:lnTo>
                <a:lnTo>
                  <a:pt x="122097" y="44297"/>
                </a:lnTo>
                <a:lnTo>
                  <a:pt x="122097" y="35153"/>
                </a:lnTo>
                <a:lnTo>
                  <a:pt x="125145" y="29057"/>
                </a:lnTo>
                <a:lnTo>
                  <a:pt x="128193" y="27533"/>
                </a:lnTo>
                <a:lnTo>
                  <a:pt x="129717" y="26009"/>
                </a:lnTo>
                <a:lnTo>
                  <a:pt x="135813" y="26009"/>
                </a:lnTo>
                <a:lnTo>
                  <a:pt x="138861" y="27533"/>
                </a:lnTo>
                <a:lnTo>
                  <a:pt x="140385" y="29057"/>
                </a:lnTo>
                <a:lnTo>
                  <a:pt x="142011" y="32105"/>
                </a:lnTo>
                <a:lnTo>
                  <a:pt x="143535" y="35153"/>
                </a:lnTo>
                <a:lnTo>
                  <a:pt x="143535" y="18021"/>
                </a:lnTo>
                <a:lnTo>
                  <a:pt x="138861" y="16865"/>
                </a:lnTo>
                <a:lnTo>
                  <a:pt x="128193" y="16865"/>
                </a:lnTo>
                <a:lnTo>
                  <a:pt x="122097" y="19913"/>
                </a:lnTo>
                <a:lnTo>
                  <a:pt x="117525" y="21437"/>
                </a:lnTo>
                <a:lnTo>
                  <a:pt x="116001" y="24485"/>
                </a:lnTo>
                <a:lnTo>
                  <a:pt x="112953" y="27533"/>
                </a:lnTo>
                <a:lnTo>
                  <a:pt x="111429" y="32105"/>
                </a:lnTo>
                <a:lnTo>
                  <a:pt x="109905" y="35153"/>
                </a:lnTo>
                <a:lnTo>
                  <a:pt x="109905" y="44297"/>
                </a:lnTo>
                <a:lnTo>
                  <a:pt x="111429" y="48869"/>
                </a:lnTo>
                <a:lnTo>
                  <a:pt x="112953" y="51917"/>
                </a:lnTo>
                <a:lnTo>
                  <a:pt x="116001" y="54965"/>
                </a:lnTo>
                <a:lnTo>
                  <a:pt x="117525" y="58013"/>
                </a:lnTo>
                <a:lnTo>
                  <a:pt x="122097" y="59537"/>
                </a:lnTo>
                <a:lnTo>
                  <a:pt x="125145" y="61061"/>
                </a:lnTo>
                <a:lnTo>
                  <a:pt x="129717" y="62585"/>
                </a:lnTo>
                <a:lnTo>
                  <a:pt x="138861" y="62585"/>
                </a:lnTo>
                <a:lnTo>
                  <a:pt x="145059" y="59537"/>
                </a:lnTo>
                <a:lnTo>
                  <a:pt x="151155" y="53441"/>
                </a:lnTo>
                <a:lnTo>
                  <a:pt x="152679" y="51917"/>
                </a:lnTo>
                <a:lnTo>
                  <a:pt x="155727" y="45821"/>
                </a:lnTo>
                <a:lnTo>
                  <a:pt x="155727" y="33629"/>
                </a:lnTo>
                <a:close/>
              </a:path>
              <a:path w="450214" h="62865">
                <a:moveTo>
                  <a:pt x="175641" y="190"/>
                </a:moveTo>
                <a:lnTo>
                  <a:pt x="163449" y="190"/>
                </a:lnTo>
                <a:lnTo>
                  <a:pt x="163449" y="61150"/>
                </a:lnTo>
                <a:lnTo>
                  <a:pt x="175641" y="61150"/>
                </a:lnTo>
                <a:lnTo>
                  <a:pt x="175641" y="190"/>
                </a:lnTo>
                <a:close/>
              </a:path>
              <a:path w="450214" h="62865">
                <a:moveTo>
                  <a:pt x="224409" y="33629"/>
                </a:moveTo>
                <a:lnTo>
                  <a:pt x="222885" y="27533"/>
                </a:lnTo>
                <a:lnTo>
                  <a:pt x="221869" y="26009"/>
                </a:lnTo>
                <a:lnTo>
                  <a:pt x="219837" y="22961"/>
                </a:lnTo>
                <a:lnTo>
                  <a:pt x="215265" y="18389"/>
                </a:lnTo>
                <a:lnTo>
                  <a:pt x="213741" y="17881"/>
                </a:lnTo>
                <a:lnTo>
                  <a:pt x="213741" y="32105"/>
                </a:lnTo>
                <a:lnTo>
                  <a:pt x="213741" y="35153"/>
                </a:lnTo>
                <a:lnTo>
                  <a:pt x="195351" y="35153"/>
                </a:lnTo>
                <a:lnTo>
                  <a:pt x="195351" y="32105"/>
                </a:lnTo>
                <a:lnTo>
                  <a:pt x="198399" y="29057"/>
                </a:lnTo>
                <a:lnTo>
                  <a:pt x="200025" y="26009"/>
                </a:lnTo>
                <a:lnTo>
                  <a:pt x="209169" y="26009"/>
                </a:lnTo>
                <a:lnTo>
                  <a:pt x="210693" y="27533"/>
                </a:lnTo>
                <a:lnTo>
                  <a:pt x="212217" y="30581"/>
                </a:lnTo>
                <a:lnTo>
                  <a:pt x="213741" y="32105"/>
                </a:lnTo>
                <a:lnTo>
                  <a:pt x="213741" y="17881"/>
                </a:lnTo>
                <a:lnTo>
                  <a:pt x="210693" y="16865"/>
                </a:lnTo>
                <a:lnTo>
                  <a:pt x="198399" y="16865"/>
                </a:lnTo>
                <a:lnTo>
                  <a:pt x="193827" y="18389"/>
                </a:lnTo>
                <a:lnTo>
                  <a:pt x="189255" y="22961"/>
                </a:lnTo>
                <a:lnTo>
                  <a:pt x="186207" y="27533"/>
                </a:lnTo>
                <a:lnTo>
                  <a:pt x="184683" y="32105"/>
                </a:lnTo>
                <a:lnTo>
                  <a:pt x="184683" y="45821"/>
                </a:lnTo>
                <a:lnTo>
                  <a:pt x="187731" y="54965"/>
                </a:lnTo>
                <a:lnTo>
                  <a:pt x="192303" y="59537"/>
                </a:lnTo>
                <a:lnTo>
                  <a:pt x="196875" y="62585"/>
                </a:lnTo>
                <a:lnTo>
                  <a:pt x="209169" y="62585"/>
                </a:lnTo>
                <a:lnTo>
                  <a:pt x="213741" y="61061"/>
                </a:lnTo>
                <a:lnTo>
                  <a:pt x="216789" y="59537"/>
                </a:lnTo>
                <a:lnTo>
                  <a:pt x="222885" y="53441"/>
                </a:lnTo>
                <a:lnTo>
                  <a:pt x="224409" y="48869"/>
                </a:lnTo>
                <a:lnTo>
                  <a:pt x="212217" y="47345"/>
                </a:lnTo>
                <a:lnTo>
                  <a:pt x="212217" y="48869"/>
                </a:lnTo>
                <a:lnTo>
                  <a:pt x="209169" y="51917"/>
                </a:lnTo>
                <a:lnTo>
                  <a:pt x="209169" y="53441"/>
                </a:lnTo>
                <a:lnTo>
                  <a:pt x="203073" y="53441"/>
                </a:lnTo>
                <a:lnTo>
                  <a:pt x="200025" y="51917"/>
                </a:lnTo>
                <a:lnTo>
                  <a:pt x="198399" y="50393"/>
                </a:lnTo>
                <a:lnTo>
                  <a:pt x="196875" y="48869"/>
                </a:lnTo>
                <a:lnTo>
                  <a:pt x="195351" y="45821"/>
                </a:lnTo>
                <a:lnTo>
                  <a:pt x="195351" y="42773"/>
                </a:lnTo>
                <a:lnTo>
                  <a:pt x="224409" y="42773"/>
                </a:lnTo>
                <a:lnTo>
                  <a:pt x="224409" y="35153"/>
                </a:lnTo>
                <a:lnTo>
                  <a:pt x="224409" y="33629"/>
                </a:lnTo>
                <a:close/>
              </a:path>
              <a:path w="450214" h="62865">
                <a:moveTo>
                  <a:pt x="270217" y="44297"/>
                </a:moveTo>
                <a:lnTo>
                  <a:pt x="268693" y="41249"/>
                </a:lnTo>
                <a:lnTo>
                  <a:pt x="264121" y="36677"/>
                </a:lnTo>
                <a:lnTo>
                  <a:pt x="259549" y="35153"/>
                </a:lnTo>
                <a:lnTo>
                  <a:pt x="247256" y="32105"/>
                </a:lnTo>
                <a:lnTo>
                  <a:pt x="244208" y="32105"/>
                </a:lnTo>
                <a:lnTo>
                  <a:pt x="242684" y="30581"/>
                </a:lnTo>
                <a:lnTo>
                  <a:pt x="242684" y="26009"/>
                </a:lnTo>
                <a:lnTo>
                  <a:pt x="244208" y="26009"/>
                </a:lnTo>
                <a:lnTo>
                  <a:pt x="247256" y="24485"/>
                </a:lnTo>
                <a:lnTo>
                  <a:pt x="251828" y="24485"/>
                </a:lnTo>
                <a:lnTo>
                  <a:pt x="253352" y="26009"/>
                </a:lnTo>
                <a:lnTo>
                  <a:pt x="254876" y="26009"/>
                </a:lnTo>
                <a:lnTo>
                  <a:pt x="257924" y="29057"/>
                </a:lnTo>
                <a:lnTo>
                  <a:pt x="257924" y="30581"/>
                </a:lnTo>
                <a:lnTo>
                  <a:pt x="268693" y="29057"/>
                </a:lnTo>
                <a:lnTo>
                  <a:pt x="267169" y="24485"/>
                </a:lnTo>
                <a:lnTo>
                  <a:pt x="265645" y="21437"/>
                </a:lnTo>
                <a:lnTo>
                  <a:pt x="259549" y="18389"/>
                </a:lnTo>
                <a:lnTo>
                  <a:pt x="254876" y="16865"/>
                </a:lnTo>
                <a:lnTo>
                  <a:pt x="242684" y="16865"/>
                </a:lnTo>
                <a:lnTo>
                  <a:pt x="238112" y="18389"/>
                </a:lnTo>
                <a:lnTo>
                  <a:pt x="236588" y="21437"/>
                </a:lnTo>
                <a:lnTo>
                  <a:pt x="233540" y="22961"/>
                </a:lnTo>
                <a:lnTo>
                  <a:pt x="232016" y="26009"/>
                </a:lnTo>
                <a:lnTo>
                  <a:pt x="232016" y="33629"/>
                </a:lnTo>
                <a:lnTo>
                  <a:pt x="233540" y="38201"/>
                </a:lnTo>
                <a:lnTo>
                  <a:pt x="239636" y="41249"/>
                </a:lnTo>
                <a:lnTo>
                  <a:pt x="253352" y="45821"/>
                </a:lnTo>
                <a:lnTo>
                  <a:pt x="257924" y="45821"/>
                </a:lnTo>
                <a:lnTo>
                  <a:pt x="257924" y="47345"/>
                </a:lnTo>
                <a:lnTo>
                  <a:pt x="259549" y="48869"/>
                </a:lnTo>
                <a:lnTo>
                  <a:pt x="259549" y="50393"/>
                </a:lnTo>
                <a:lnTo>
                  <a:pt x="257924" y="51917"/>
                </a:lnTo>
                <a:lnTo>
                  <a:pt x="256400" y="53441"/>
                </a:lnTo>
                <a:lnTo>
                  <a:pt x="245732" y="53441"/>
                </a:lnTo>
                <a:lnTo>
                  <a:pt x="241160" y="48869"/>
                </a:lnTo>
                <a:lnTo>
                  <a:pt x="241160" y="47345"/>
                </a:lnTo>
                <a:lnTo>
                  <a:pt x="230492" y="48869"/>
                </a:lnTo>
                <a:lnTo>
                  <a:pt x="230492" y="53441"/>
                </a:lnTo>
                <a:lnTo>
                  <a:pt x="233540" y="56489"/>
                </a:lnTo>
                <a:lnTo>
                  <a:pt x="236588" y="58013"/>
                </a:lnTo>
                <a:lnTo>
                  <a:pt x="239636" y="61061"/>
                </a:lnTo>
                <a:lnTo>
                  <a:pt x="244208" y="62585"/>
                </a:lnTo>
                <a:lnTo>
                  <a:pt x="256400" y="62585"/>
                </a:lnTo>
                <a:lnTo>
                  <a:pt x="262597" y="61061"/>
                </a:lnTo>
                <a:lnTo>
                  <a:pt x="268693" y="54965"/>
                </a:lnTo>
                <a:lnTo>
                  <a:pt x="269455" y="53441"/>
                </a:lnTo>
                <a:lnTo>
                  <a:pt x="270217" y="51917"/>
                </a:lnTo>
                <a:lnTo>
                  <a:pt x="270217" y="44297"/>
                </a:lnTo>
                <a:close/>
              </a:path>
              <a:path w="450214" h="62865">
                <a:moveTo>
                  <a:pt x="300697" y="18389"/>
                </a:moveTo>
                <a:lnTo>
                  <a:pt x="293077" y="18389"/>
                </a:lnTo>
                <a:lnTo>
                  <a:pt x="293077" y="3060"/>
                </a:lnTo>
                <a:lnTo>
                  <a:pt x="280885" y="9245"/>
                </a:lnTo>
                <a:lnTo>
                  <a:pt x="280885" y="18389"/>
                </a:lnTo>
                <a:lnTo>
                  <a:pt x="276313" y="18389"/>
                </a:lnTo>
                <a:lnTo>
                  <a:pt x="276313" y="27533"/>
                </a:lnTo>
                <a:lnTo>
                  <a:pt x="280885" y="27533"/>
                </a:lnTo>
                <a:lnTo>
                  <a:pt x="280885" y="56489"/>
                </a:lnTo>
                <a:lnTo>
                  <a:pt x="285457" y="61061"/>
                </a:lnTo>
                <a:lnTo>
                  <a:pt x="288505" y="61061"/>
                </a:lnTo>
                <a:lnTo>
                  <a:pt x="290029" y="62585"/>
                </a:lnTo>
                <a:lnTo>
                  <a:pt x="296125" y="62585"/>
                </a:lnTo>
                <a:lnTo>
                  <a:pt x="299173" y="61061"/>
                </a:lnTo>
                <a:lnTo>
                  <a:pt x="300697" y="61061"/>
                </a:lnTo>
                <a:lnTo>
                  <a:pt x="300697" y="51917"/>
                </a:lnTo>
                <a:lnTo>
                  <a:pt x="293077" y="51917"/>
                </a:lnTo>
                <a:lnTo>
                  <a:pt x="293077" y="27533"/>
                </a:lnTo>
                <a:lnTo>
                  <a:pt x="300697" y="27533"/>
                </a:lnTo>
                <a:lnTo>
                  <a:pt x="300697" y="18389"/>
                </a:lnTo>
                <a:close/>
              </a:path>
              <a:path w="450214" h="62865">
                <a:moveTo>
                  <a:pt x="344982" y="33629"/>
                </a:moveTo>
                <a:lnTo>
                  <a:pt x="343458" y="27533"/>
                </a:lnTo>
                <a:lnTo>
                  <a:pt x="342442" y="26009"/>
                </a:lnTo>
                <a:lnTo>
                  <a:pt x="340410" y="22961"/>
                </a:lnTo>
                <a:lnTo>
                  <a:pt x="335838" y="18389"/>
                </a:lnTo>
                <a:lnTo>
                  <a:pt x="334314" y="17881"/>
                </a:lnTo>
                <a:lnTo>
                  <a:pt x="334314" y="32105"/>
                </a:lnTo>
                <a:lnTo>
                  <a:pt x="334314" y="35153"/>
                </a:lnTo>
                <a:lnTo>
                  <a:pt x="315937" y="35153"/>
                </a:lnTo>
                <a:lnTo>
                  <a:pt x="315937" y="32105"/>
                </a:lnTo>
                <a:lnTo>
                  <a:pt x="317550" y="30581"/>
                </a:lnTo>
                <a:lnTo>
                  <a:pt x="319074" y="29057"/>
                </a:lnTo>
                <a:lnTo>
                  <a:pt x="320598" y="26009"/>
                </a:lnTo>
                <a:lnTo>
                  <a:pt x="329742" y="26009"/>
                </a:lnTo>
                <a:lnTo>
                  <a:pt x="331266" y="27533"/>
                </a:lnTo>
                <a:lnTo>
                  <a:pt x="332790" y="30581"/>
                </a:lnTo>
                <a:lnTo>
                  <a:pt x="334314" y="32105"/>
                </a:lnTo>
                <a:lnTo>
                  <a:pt x="334314" y="17881"/>
                </a:lnTo>
                <a:lnTo>
                  <a:pt x="331266" y="16865"/>
                </a:lnTo>
                <a:lnTo>
                  <a:pt x="319074" y="16865"/>
                </a:lnTo>
                <a:lnTo>
                  <a:pt x="314413" y="18389"/>
                </a:lnTo>
                <a:lnTo>
                  <a:pt x="309841" y="22961"/>
                </a:lnTo>
                <a:lnTo>
                  <a:pt x="306793" y="27533"/>
                </a:lnTo>
                <a:lnTo>
                  <a:pt x="305269" y="32105"/>
                </a:lnTo>
                <a:lnTo>
                  <a:pt x="305269" y="45821"/>
                </a:lnTo>
                <a:lnTo>
                  <a:pt x="308317" y="54965"/>
                </a:lnTo>
                <a:lnTo>
                  <a:pt x="312889" y="59537"/>
                </a:lnTo>
                <a:lnTo>
                  <a:pt x="317550" y="62585"/>
                </a:lnTo>
                <a:lnTo>
                  <a:pt x="331266" y="62585"/>
                </a:lnTo>
                <a:lnTo>
                  <a:pt x="337362" y="59537"/>
                </a:lnTo>
                <a:lnTo>
                  <a:pt x="343458" y="53441"/>
                </a:lnTo>
                <a:lnTo>
                  <a:pt x="344982" y="48869"/>
                </a:lnTo>
                <a:lnTo>
                  <a:pt x="332790" y="47345"/>
                </a:lnTo>
                <a:lnTo>
                  <a:pt x="332790" y="48869"/>
                </a:lnTo>
                <a:lnTo>
                  <a:pt x="329742" y="51917"/>
                </a:lnTo>
                <a:lnTo>
                  <a:pt x="329742" y="53441"/>
                </a:lnTo>
                <a:lnTo>
                  <a:pt x="323646" y="53441"/>
                </a:lnTo>
                <a:lnTo>
                  <a:pt x="320598" y="51917"/>
                </a:lnTo>
                <a:lnTo>
                  <a:pt x="317550" y="48869"/>
                </a:lnTo>
                <a:lnTo>
                  <a:pt x="315937" y="45821"/>
                </a:lnTo>
                <a:lnTo>
                  <a:pt x="315937" y="42773"/>
                </a:lnTo>
                <a:lnTo>
                  <a:pt x="344982" y="42773"/>
                </a:lnTo>
                <a:lnTo>
                  <a:pt x="344982" y="35153"/>
                </a:lnTo>
                <a:lnTo>
                  <a:pt x="344982" y="33629"/>
                </a:lnTo>
                <a:close/>
              </a:path>
              <a:path w="450214" h="62865">
                <a:moveTo>
                  <a:pt x="381660" y="18389"/>
                </a:moveTo>
                <a:lnTo>
                  <a:pt x="380136" y="18389"/>
                </a:lnTo>
                <a:lnTo>
                  <a:pt x="377088" y="16865"/>
                </a:lnTo>
                <a:lnTo>
                  <a:pt x="370903" y="16865"/>
                </a:lnTo>
                <a:lnTo>
                  <a:pt x="366331" y="21437"/>
                </a:lnTo>
                <a:lnTo>
                  <a:pt x="364807" y="24485"/>
                </a:lnTo>
                <a:lnTo>
                  <a:pt x="364807" y="18389"/>
                </a:lnTo>
                <a:lnTo>
                  <a:pt x="354139" y="18389"/>
                </a:lnTo>
                <a:lnTo>
                  <a:pt x="354139" y="61061"/>
                </a:lnTo>
                <a:lnTo>
                  <a:pt x="364807" y="61061"/>
                </a:lnTo>
                <a:lnTo>
                  <a:pt x="364807" y="39725"/>
                </a:lnTo>
                <a:lnTo>
                  <a:pt x="366331" y="35153"/>
                </a:lnTo>
                <a:lnTo>
                  <a:pt x="366331" y="33629"/>
                </a:lnTo>
                <a:lnTo>
                  <a:pt x="367855" y="30581"/>
                </a:lnTo>
                <a:lnTo>
                  <a:pt x="367855" y="29057"/>
                </a:lnTo>
                <a:lnTo>
                  <a:pt x="369379" y="29057"/>
                </a:lnTo>
                <a:lnTo>
                  <a:pt x="370903" y="27533"/>
                </a:lnTo>
                <a:lnTo>
                  <a:pt x="377088" y="27533"/>
                </a:lnTo>
                <a:lnTo>
                  <a:pt x="378612" y="29057"/>
                </a:lnTo>
                <a:lnTo>
                  <a:pt x="379044" y="27533"/>
                </a:lnTo>
                <a:lnTo>
                  <a:pt x="379920" y="24485"/>
                </a:lnTo>
                <a:lnTo>
                  <a:pt x="381660" y="18389"/>
                </a:lnTo>
                <a:close/>
              </a:path>
              <a:path w="450214" h="62865">
                <a:moveTo>
                  <a:pt x="428904" y="33629"/>
                </a:moveTo>
                <a:lnTo>
                  <a:pt x="427380" y="27533"/>
                </a:lnTo>
                <a:lnTo>
                  <a:pt x="425856" y="26009"/>
                </a:lnTo>
                <a:lnTo>
                  <a:pt x="418236" y="18389"/>
                </a:lnTo>
                <a:lnTo>
                  <a:pt x="416712" y="17881"/>
                </a:lnTo>
                <a:lnTo>
                  <a:pt x="416712" y="32105"/>
                </a:lnTo>
                <a:lnTo>
                  <a:pt x="416712" y="47345"/>
                </a:lnTo>
                <a:lnTo>
                  <a:pt x="413664" y="48869"/>
                </a:lnTo>
                <a:lnTo>
                  <a:pt x="412140" y="51917"/>
                </a:lnTo>
                <a:lnTo>
                  <a:pt x="409092" y="53441"/>
                </a:lnTo>
                <a:lnTo>
                  <a:pt x="402996" y="53441"/>
                </a:lnTo>
                <a:lnTo>
                  <a:pt x="401472" y="51917"/>
                </a:lnTo>
                <a:lnTo>
                  <a:pt x="399948" y="48869"/>
                </a:lnTo>
                <a:lnTo>
                  <a:pt x="396900" y="47345"/>
                </a:lnTo>
                <a:lnTo>
                  <a:pt x="396900" y="32105"/>
                </a:lnTo>
                <a:lnTo>
                  <a:pt x="401472" y="27533"/>
                </a:lnTo>
                <a:lnTo>
                  <a:pt x="404520" y="26009"/>
                </a:lnTo>
                <a:lnTo>
                  <a:pt x="409092" y="26009"/>
                </a:lnTo>
                <a:lnTo>
                  <a:pt x="412140" y="27533"/>
                </a:lnTo>
                <a:lnTo>
                  <a:pt x="416712" y="32105"/>
                </a:lnTo>
                <a:lnTo>
                  <a:pt x="416712" y="17881"/>
                </a:lnTo>
                <a:lnTo>
                  <a:pt x="413664" y="16865"/>
                </a:lnTo>
                <a:lnTo>
                  <a:pt x="402996" y="16865"/>
                </a:lnTo>
                <a:lnTo>
                  <a:pt x="398424" y="18389"/>
                </a:lnTo>
                <a:lnTo>
                  <a:pt x="392328" y="21437"/>
                </a:lnTo>
                <a:lnTo>
                  <a:pt x="389280" y="24485"/>
                </a:lnTo>
                <a:lnTo>
                  <a:pt x="387756" y="27533"/>
                </a:lnTo>
                <a:lnTo>
                  <a:pt x="384708" y="32105"/>
                </a:lnTo>
                <a:lnTo>
                  <a:pt x="384708" y="48869"/>
                </a:lnTo>
                <a:lnTo>
                  <a:pt x="387756" y="51917"/>
                </a:lnTo>
                <a:lnTo>
                  <a:pt x="389280" y="54965"/>
                </a:lnTo>
                <a:lnTo>
                  <a:pt x="392328" y="58013"/>
                </a:lnTo>
                <a:lnTo>
                  <a:pt x="398424" y="61061"/>
                </a:lnTo>
                <a:lnTo>
                  <a:pt x="402996" y="62585"/>
                </a:lnTo>
                <a:lnTo>
                  <a:pt x="413664" y="62585"/>
                </a:lnTo>
                <a:lnTo>
                  <a:pt x="418236" y="59537"/>
                </a:lnTo>
                <a:lnTo>
                  <a:pt x="422808" y="54965"/>
                </a:lnTo>
                <a:lnTo>
                  <a:pt x="425094" y="53441"/>
                </a:lnTo>
                <a:lnTo>
                  <a:pt x="427380" y="51917"/>
                </a:lnTo>
                <a:lnTo>
                  <a:pt x="428904" y="45821"/>
                </a:lnTo>
                <a:lnTo>
                  <a:pt x="428904" y="33629"/>
                </a:lnTo>
                <a:close/>
              </a:path>
              <a:path w="450214" h="62865">
                <a:moveTo>
                  <a:pt x="449961" y="190"/>
                </a:moveTo>
                <a:lnTo>
                  <a:pt x="437769" y="190"/>
                </a:lnTo>
                <a:lnTo>
                  <a:pt x="437769" y="61150"/>
                </a:lnTo>
                <a:lnTo>
                  <a:pt x="449961" y="61150"/>
                </a:lnTo>
                <a:lnTo>
                  <a:pt x="449961" y="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1538" y="1223528"/>
            <a:ext cx="1106242" cy="80951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921633" y="1223529"/>
            <a:ext cx="782918" cy="64294"/>
          </a:xfrm>
          <a:custGeom>
            <a:avLst/>
            <a:gdLst/>
            <a:ahLst/>
            <a:cxnLst/>
            <a:rect l="l" t="t" r="r" b="b"/>
            <a:pathLst>
              <a:path w="332739" h="62865">
                <a:moveTo>
                  <a:pt x="45720" y="15151"/>
                </a:moveTo>
                <a:lnTo>
                  <a:pt x="44704" y="12103"/>
                </a:lnTo>
                <a:lnTo>
                  <a:pt x="44196" y="10579"/>
                </a:lnTo>
                <a:lnTo>
                  <a:pt x="42672" y="7531"/>
                </a:lnTo>
                <a:lnTo>
                  <a:pt x="39624" y="4394"/>
                </a:lnTo>
                <a:lnTo>
                  <a:pt x="33528" y="1346"/>
                </a:lnTo>
                <a:lnTo>
                  <a:pt x="33528" y="18199"/>
                </a:lnTo>
                <a:lnTo>
                  <a:pt x="33528" y="21247"/>
                </a:lnTo>
                <a:lnTo>
                  <a:pt x="32004" y="22771"/>
                </a:lnTo>
                <a:lnTo>
                  <a:pt x="32004" y="24295"/>
                </a:lnTo>
                <a:lnTo>
                  <a:pt x="28956" y="27343"/>
                </a:lnTo>
                <a:lnTo>
                  <a:pt x="25908" y="27343"/>
                </a:lnTo>
                <a:lnTo>
                  <a:pt x="22860" y="28867"/>
                </a:lnTo>
                <a:lnTo>
                  <a:pt x="12192" y="28867"/>
                </a:lnTo>
                <a:lnTo>
                  <a:pt x="12192" y="12103"/>
                </a:lnTo>
                <a:lnTo>
                  <a:pt x="28956" y="12103"/>
                </a:lnTo>
                <a:lnTo>
                  <a:pt x="32004" y="15151"/>
                </a:lnTo>
                <a:lnTo>
                  <a:pt x="33528" y="18199"/>
                </a:lnTo>
                <a:lnTo>
                  <a:pt x="33528" y="1346"/>
                </a:lnTo>
                <a:lnTo>
                  <a:pt x="0" y="1346"/>
                </a:lnTo>
                <a:lnTo>
                  <a:pt x="0" y="60871"/>
                </a:lnTo>
                <a:lnTo>
                  <a:pt x="12192" y="60871"/>
                </a:lnTo>
                <a:lnTo>
                  <a:pt x="12192" y="38011"/>
                </a:lnTo>
                <a:lnTo>
                  <a:pt x="32004" y="38011"/>
                </a:lnTo>
                <a:lnTo>
                  <a:pt x="35052" y="36487"/>
                </a:lnTo>
                <a:lnTo>
                  <a:pt x="36576" y="36487"/>
                </a:lnTo>
                <a:lnTo>
                  <a:pt x="38100" y="34963"/>
                </a:lnTo>
                <a:lnTo>
                  <a:pt x="41148" y="33439"/>
                </a:lnTo>
                <a:lnTo>
                  <a:pt x="42672" y="31915"/>
                </a:lnTo>
                <a:lnTo>
                  <a:pt x="44196" y="28867"/>
                </a:lnTo>
                <a:lnTo>
                  <a:pt x="45720" y="25819"/>
                </a:lnTo>
                <a:lnTo>
                  <a:pt x="45720" y="15151"/>
                </a:lnTo>
                <a:close/>
              </a:path>
              <a:path w="332739" h="62865">
                <a:moveTo>
                  <a:pt x="66878" y="0"/>
                </a:moveTo>
                <a:lnTo>
                  <a:pt x="54686" y="0"/>
                </a:lnTo>
                <a:lnTo>
                  <a:pt x="54686" y="60960"/>
                </a:lnTo>
                <a:lnTo>
                  <a:pt x="66878" y="60960"/>
                </a:lnTo>
                <a:lnTo>
                  <a:pt x="66878" y="0"/>
                </a:lnTo>
                <a:close/>
              </a:path>
              <a:path w="332739" h="62865">
                <a:moveTo>
                  <a:pt x="116014" y="60871"/>
                </a:moveTo>
                <a:lnTo>
                  <a:pt x="114490" y="59347"/>
                </a:lnTo>
                <a:lnTo>
                  <a:pt x="114490" y="56299"/>
                </a:lnTo>
                <a:lnTo>
                  <a:pt x="114490" y="53251"/>
                </a:lnTo>
                <a:lnTo>
                  <a:pt x="112966" y="50203"/>
                </a:lnTo>
                <a:lnTo>
                  <a:pt x="112966" y="47155"/>
                </a:lnTo>
                <a:lnTo>
                  <a:pt x="113817" y="39535"/>
                </a:lnTo>
                <a:lnTo>
                  <a:pt x="114490" y="33439"/>
                </a:lnTo>
                <a:lnTo>
                  <a:pt x="114490" y="28867"/>
                </a:lnTo>
                <a:lnTo>
                  <a:pt x="113474" y="25819"/>
                </a:lnTo>
                <a:lnTo>
                  <a:pt x="112966" y="24295"/>
                </a:lnTo>
                <a:lnTo>
                  <a:pt x="112966" y="22771"/>
                </a:lnTo>
                <a:lnTo>
                  <a:pt x="109918" y="19723"/>
                </a:lnTo>
                <a:lnTo>
                  <a:pt x="106870" y="18199"/>
                </a:lnTo>
                <a:lnTo>
                  <a:pt x="103733" y="16675"/>
                </a:lnTo>
                <a:lnTo>
                  <a:pt x="90017" y="16675"/>
                </a:lnTo>
                <a:lnTo>
                  <a:pt x="85445" y="18199"/>
                </a:lnTo>
                <a:lnTo>
                  <a:pt x="79349" y="21247"/>
                </a:lnTo>
                <a:lnTo>
                  <a:pt x="77825" y="24295"/>
                </a:lnTo>
                <a:lnTo>
                  <a:pt x="76301" y="28867"/>
                </a:lnTo>
                <a:lnTo>
                  <a:pt x="86969" y="30391"/>
                </a:lnTo>
                <a:lnTo>
                  <a:pt x="88493" y="28867"/>
                </a:lnTo>
                <a:lnTo>
                  <a:pt x="88493" y="27343"/>
                </a:lnTo>
                <a:lnTo>
                  <a:pt x="90017" y="27343"/>
                </a:lnTo>
                <a:lnTo>
                  <a:pt x="91541" y="25819"/>
                </a:lnTo>
                <a:lnTo>
                  <a:pt x="99161" y="25819"/>
                </a:lnTo>
                <a:lnTo>
                  <a:pt x="100685" y="27343"/>
                </a:lnTo>
                <a:lnTo>
                  <a:pt x="102209" y="27343"/>
                </a:lnTo>
                <a:lnTo>
                  <a:pt x="102209" y="33439"/>
                </a:lnTo>
                <a:lnTo>
                  <a:pt x="102209" y="39535"/>
                </a:lnTo>
                <a:lnTo>
                  <a:pt x="102209" y="50203"/>
                </a:lnTo>
                <a:lnTo>
                  <a:pt x="100685" y="50203"/>
                </a:lnTo>
                <a:lnTo>
                  <a:pt x="97637" y="53251"/>
                </a:lnTo>
                <a:lnTo>
                  <a:pt x="90017" y="53251"/>
                </a:lnTo>
                <a:lnTo>
                  <a:pt x="86969" y="50203"/>
                </a:lnTo>
                <a:lnTo>
                  <a:pt x="86969" y="45631"/>
                </a:lnTo>
                <a:lnTo>
                  <a:pt x="90017" y="42583"/>
                </a:lnTo>
                <a:lnTo>
                  <a:pt x="96113" y="42583"/>
                </a:lnTo>
                <a:lnTo>
                  <a:pt x="99161" y="41059"/>
                </a:lnTo>
                <a:lnTo>
                  <a:pt x="100685" y="41059"/>
                </a:lnTo>
                <a:lnTo>
                  <a:pt x="102209" y="39535"/>
                </a:lnTo>
                <a:lnTo>
                  <a:pt x="102209" y="33439"/>
                </a:lnTo>
                <a:lnTo>
                  <a:pt x="100685" y="33439"/>
                </a:lnTo>
                <a:lnTo>
                  <a:pt x="96113" y="34963"/>
                </a:lnTo>
                <a:lnTo>
                  <a:pt x="91541" y="34963"/>
                </a:lnTo>
                <a:lnTo>
                  <a:pt x="86969" y="36487"/>
                </a:lnTo>
                <a:lnTo>
                  <a:pt x="83921" y="36487"/>
                </a:lnTo>
                <a:lnTo>
                  <a:pt x="82397" y="38011"/>
                </a:lnTo>
                <a:lnTo>
                  <a:pt x="79349" y="39535"/>
                </a:lnTo>
                <a:lnTo>
                  <a:pt x="77825" y="41059"/>
                </a:lnTo>
                <a:lnTo>
                  <a:pt x="77825" y="42583"/>
                </a:lnTo>
                <a:lnTo>
                  <a:pt x="76301" y="44107"/>
                </a:lnTo>
                <a:lnTo>
                  <a:pt x="74777" y="47155"/>
                </a:lnTo>
                <a:lnTo>
                  <a:pt x="74777" y="53251"/>
                </a:lnTo>
                <a:lnTo>
                  <a:pt x="76301" y="56299"/>
                </a:lnTo>
                <a:lnTo>
                  <a:pt x="79349" y="57823"/>
                </a:lnTo>
                <a:lnTo>
                  <a:pt x="82397" y="60871"/>
                </a:lnTo>
                <a:lnTo>
                  <a:pt x="85445" y="62395"/>
                </a:lnTo>
                <a:lnTo>
                  <a:pt x="93065" y="62395"/>
                </a:lnTo>
                <a:lnTo>
                  <a:pt x="94589" y="60871"/>
                </a:lnTo>
                <a:lnTo>
                  <a:pt x="97637" y="60871"/>
                </a:lnTo>
                <a:lnTo>
                  <a:pt x="100685" y="57823"/>
                </a:lnTo>
                <a:lnTo>
                  <a:pt x="103733" y="56299"/>
                </a:lnTo>
                <a:lnTo>
                  <a:pt x="103733" y="59347"/>
                </a:lnTo>
                <a:lnTo>
                  <a:pt x="105257" y="60871"/>
                </a:lnTo>
                <a:lnTo>
                  <a:pt x="116014" y="60871"/>
                </a:lnTo>
                <a:close/>
              </a:path>
              <a:path w="332739" h="62865">
                <a:moveTo>
                  <a:pt x="146494" y="60871"/>
                </a:moveTo>
                <a:lnTo>
                  <a:pt x="144970" y="51727"/>
                </a:lnTo>
                <a:lnTo>
                  <a:pt x="137350" y="51727"/>
                </a:lnTo>
                <a:lnTo>
                  <a:pt x="137350" y="27343"/>
                </a:lnTo>
                <a:lnTo>
                  <a:pt x="144970" y="27343"/>
                </a:lnTo>
                <a:lnTo>
                  <a:pt x="144970" y="18199"/>
                </a:lnTo>
                <a:lnTo>
                  <a:pt x="137350" y="18199"/>
                </a:lnTo>
                <a:lnTo>
                  <a:pt x="137350" y="2870"/>
                </a:lnTo>
                <a:lnTo>
                  <a:pt x="125158" y="9055"/>
                </a:lnTo>
                <a:lnTo>
                  <a:pt x="125158" y="18199"/>
                </a:lnTo>
                <a:lnTo>
                  <a:pt x="120586" y="18199"/>
                </a:lnTo>
                <a:lnTo>
                  <a:pt x="120586" y="27343"/>
                </a:lnTo>
                <a:lnTo>
                  <a:pt x="125158" y="27343"/>
                </a:lnTo>
                <a:lnTo>
                  <a:pt x="125158" y="53251"/>
                </a:lnTo>
                <a:lnTo>
                  <a:pt x="126682" y="56299"/>
                </a:lnTo>
                <a:lnTo>
                  <a:pt x="126682" y="57823"/>
                </a:lnTo>
                <a:lnTo>
                  <a:pt x="128206" y="57823"/>
                </a:lnTo>
                <a:lnTo>
                  <a:pt x="128206" y="59347"/>
                </a:lnTo>
                <a:lnTo>
                  <a:pt x="129730" y="60871"/>
                </a:lnTo>
                <a:lnTo>
                  <a:pt x="132778" y="60871"/>
                </a:lnTo>
                <a:lnTo>
                  <a:pt x="134302" y="62395"/>
                </a:lnTo>
                <a:lnTo>
                  <a:pt x="140398" y="62395"/>
                </a:lnTo>
                <a:lnTo>
                  <a:pt x="143446" y="60871"/>
                </a:lnTo>
                <a:lnTo>
                  <a:pt x="146494" y="60871"/>
                </a:lnTo>
                <a:close/>
              </a:path>
              <a:path w="332739" h="62865">
                <a:moveTo>
                  <a:pt x="190792" y="33439"/>
                </a:moveTo>
                <a:lnTo>
                  <a:pt x="187744" y="27343"/>
                </a:lnTo>
                <a:lnTo>
                  <a:pt x="186728" y="25819"/>
                </a:lnTo>
                <a:lnTo>
                  <a:pt x="184696" y="22771"/>
                </a:lnTo>
                <a:lnTo>
                  <a:pt x="180124" y="18199"/>
                </a:lnTo>
                <a:lnTo>
                  <a:pt x="178600" y="17691"/>
                </a:lnTo>
                <a:lnTo>
                  <a:pt x="178600" y="31915"/>
                </a:lnTo>
                <a:lnTo>
                  <a:pt x="178600" y="34963"/>
                </a:lnTo>
                <a:lnTo>
                  <a:pt x="161734" y="34963"/>
                </a:lnTo>
                <a:lnTo>
                  <a:pt x="161734" y="30391"/>
                </a:lnTo>
                <a:lnTo>
                  <a:pt x="163258" y="28867"/>
                </a:lnTo>
                <a:lnTo>
                  <a:pt x="164782" y="25819"/>
                </a:lnTo>
                <a:lnTo>
                  <a:pt x="174028" y="25819"/>
                </a:lnTo>
                <a:lnTo>
                  <a:pt x="175552" y="27343"/>
                </a:lnTo>
                <a:lnTo>
                  <a:pt x="177076" y="30391"/>
                </a:lnTo>
                <a:lnTo>
                  <a:pt x="178600" y="31915"/>
                </a:lnTo>
                <a:lnTo>
                  <a:pt x="178600" y="17691"/>
                </a:lnTo>
                <a:lnTo>
                  <a:pt x="175552" y="16675"/>
                </a:lnTo>
                <a:lnTo>
                  <a:pt x="163258" y="16675"/>
                </a:lnTo>
                <a:lnTo>
                  <a:pt x="158686" y="18199"/>
                </a:lnTo>
                <a:lnTo>
                  <a:pt x="155638" y="22771"/>
                </a:lnTo>
                <a:lnTo>
                  <a:pt x="151066" y="27343"/>
                </a:lnTo>
                <a:lnTo>
                  <a:pt x="149542" y="31915"/>
                </a:lnTo>
                <a:lnTo>
                  <a:pt x="149542" y="45631"/>
                </a:lnTo>
                <a:lnTo>
                  <a:pt x="151066" y="50203"/>
                </a:lnTo>
                <a:lnTo>
                  <a:pt x="157162" y="59347"/>
                </a:lnTo>
                <a:lnTo>
                  <a:pt x="163258" y="62395"/>
                </a:lnTo>
                <a:lnTo>
                  <a:pt x="175552" y="62395"/>
                </a:lnTo>
                <a:lnTo>
                  <a:pt x="181648" y="59347"/>
                </a:lnTo>
                <a:lnTo>
                  <a:pt x="186220" y="56299"/>
                </a:lnTo>
                <a:lnTo>
                  <a:pt x="187744" y="53251"/>
                </a:lnTo>
                <a:lnTo>
                  <a:pt x="189268" y="48679"/>
                </a:lnTo>
                <a:lnTo>
                  <a:pt x="178600" y="47155"/>
                </a:lnTo>
                <a:lnTo>
                  <a:pt x="177076" y="48679"/>
                </a:lnTo>
                <a:lnTo>
                  <a:pt x="177076" y="50203"/>
                </a:lnTo>
                <a:lnTo>
                  <a:pt x="174028" y="53251"/>
                </a:lnTo>
                <a:lnTo>
                  <a:pt x="167932" y="53251"/>
                </a:lnTo>
                <a:lnTo>
                  <a:pt x="166408" y="51727"/>
                </a:lnTo>
                <a:lnTo>
                  <a:pt x="163258" y="50203"/>
                </a:lnTo>
                <a:lnTo>
                  <a:pt x="161734" y="48679"/>
                </a:lnTo>
                <a:lnTo>
                  <a:pt x="161734" y="42583"/>
                </a:lnTo>
                <a:lnTo>
                  <a:pt x="189268" y="42583"/>
                </a:lnTo>
                <a:lnTo>
                  <a:pt x="190538" y="34963"/>
                </a:lnTo>
                <a:lnTo>
                  <a:pt x="190792" y="33439"/>
                </a:lnTo>
                <a:close/>
              </a:path>
              <a:path w="332739" h="62865">
                <a:moveTo>
                  <a:pt x="210121" y="0"/>
                </a:moveTo>
                <a:lnTo>
                  <a:pt x="197929" y="0"/>
                </a:lnTo>
                <a:lnTo>
                  <a:pt x="197929" y="60960"/>
                </a:lnTo>
                <a:lnTo>
                  <a:pt x="210121" y="60960"/>
                </a:lnTo>
                <a:lnTo>
                  <a:pt x="210121" y="0"/>
                </a:lnTo>
                <a:close/>
              </a:path>
              <a:path w="332739" h="62865">
                <a:moveTo>
                  <a:pt x="259473" y="33439"/>
                </a:moveTo>
                <a:lnTo>
                  <a:pt x="257949" y="27343"/>
                </a:lnTo>
                <a:lnTo>
                  <a:pt x="256933" y="25819"/>
                </a:lnTo>
                <a:lnTo>
                  <a:pt x="254901" y="22771"/>
                </a:lnTo>
                <a:lnTo>
                  <a:pt x="250329" y="18199"/>
                </a:lnTo>
                <a:lnTo>
                  <a:pt x="248805" y="17691"/>
                </a:lnTo>
                <a:lnTo>
                  <a:pt x="248805" y="31915"/>
                </a:lnTo>
                <a:lnTo>
                  <a:pt x="248805" y="34963"/>
                </a:lnTo>
                <a:lnTo>
                  <a:pt x="230517" y="34963"/>
                </a:lnTo>
                <a:lnTo>
                  <a:pt x="230517" y="31915"/>
                </a:lnTo>
                <a:lnTo>
                  <a:pt x="233565" y="28867"/>
                </a:lnTo>
                <a:lnTo>
                  <a:pt x="235089" y="25819"/>
                </a:lnTo>
                <a:lnTo>
                  <a:pt x="244233" y="25819"/>
                </a:lnTo>
                <a:lnTo>
                  <a:pt x="245757" y="27343"/>
                </a:lnTo>
                <a:lnTo>
                  <a:pt x="247281" y="30391"/>
                </a:lnTo>
                <a:lnTo>
                  <a:pt x="248805" y="31915"/>
                </a:lnTo>
                <a:lnTo>
                  <a:pt x="248805" y="17691"/>
                </a:lnTo>
                <a:lnTo>
                  <a:pt x="245757" y="16675"/>
                </a:lnTo>
                <a:lnTo>
                  <a:pt x="233565" y="16675"/>
                </a:lnTo>
                <a:lnTo>
                  <a:pt x="228993" y="18199"/>
                </a:lnTo>
                <a:lnTo>
                  <a:pt x="224421" y="22771"/>
                </a:lnTo>
                <a:lnTo>
                  <a:pt x="221272" y="27343"/>
                </a:lnTo>
                <a:lnTo>
                  <a:pt x="219748" y="31915"/>
                </a:lnTo>
                <a:lnTo>
                  <a:pt x="219748" y="50203"/>
                </a:lnTo>
                <a:lnTo>
                  <a:pt x="222796" y="54775"/>
                </a:lnTo>
                <a:lnTo>
                  <a:pt x="227469" y="59347"/>
                </a:lnTo>
                <a:lnTo>
                  <a:pt x="232041" y="62395"/>
                </a:lnTo>
                <a:lnTo>
                  <a:pt x="244233" y="62395"/>
                </a:lnTo>
                <a:lnTo>
                  <a:pt x="248805" y="60871"/>
                </a:lnTo>
                <a:lnTo>
                  <a:pt x="251853" y="59347"/>
                </a:lnTo>
                <a:lnTo>
                  <a:pt x="257949" y="53251"/>
                </a:lnTo>
                <a:lnTo>
                  <a:pt x="259473" y="48679"/>
                </a:lnTo>
                <a:lnTo>
                  <a:pt x="247281" y="47155"/>
                </a:lnTo>
                <a:lnTo>
                  <a:pt x="247281" y="48679"/>
                </a:lnTo>
                <a:lnTo>
                  <a:pt x="244233" y="51727"/>
                </a:lnTo>
                <a:lnTo>
                  <a:pt x="244233" y="53251"/>
                </a:lnTo>
                <a:lnTo>
                  <a:pt x="238137" y="53251"/>
                </a:lnTo>
                <a:lnTo>
                  <a:pt x="235089" y="51727"/>
                </a:lnTo>
                <a:lnTo>
                  <a:pt x="232041" y="48679"/>
                </a:lnTo>
                <a:lnTo>
                  <a:pt x="230517" y="45631"/>
                </a:lnTo>
                <a:lnTo>
                  <a:pt x="230517" y="42583"/>
                </a:lnTo>
                <a:lnTo>
                  <a:pt x="259473" y="42583"/>
                </a:lnTo>
                <a:lnTo>
                  <a:pt x="259473" y="34963"/>
                </a:lnTo>
                <a:lnTo>
                  <a:pt x="259473" y="33439"/>
                </a:lnTo>
                <a:close/>
              </a:path>
              <a:path w="332739" h="62865">
                <a:moveTo>
                  <a:pt x="290042" y="60871"/>
                </a:moveTo>
                <a:lnTo>
                  <a:pt x="288518" y="51727"/>
                </a:lnTo>
                <a:lnTo>
                  <a:pt x="280797" y="51727"/>
                </a:lnTo>
                <a:lnTo>
                  <a:pt x="280797" y="27343"/>
                </a:lnTo>
                <a:lnTo>
                  <a:pt x="288518" y="27343"/>
                </a:lnTo>
                <a:lnTo>
                  <a:pt x="288518" y="18199"/>
                </a:lnTo>
                <a:lnTo>
                  <a:pt x="280797" y="18199"/>
                </a:lnTo>
                <a:lnTo>
                  <a:pt x="280797" y="2870"/>
                </a:lnTo>
                <a:lnTo>
                  <a:pt x="268605" y="9055"/>
                </a:lnTo>
                <a:lnTo>
                  <a:pt x="268605" y="18199"/>
                </a:lnTo>
                <a:lnTo>
                  <a:pt x="264033" y="18199"/>
                </a:lnTo>
                <a:lnTo>
                  <a:pt x="264033" y="27343"/>
                </a:lnTo>
                <a:lnTo>
                  <a:pt x="268605" y="27343"/>
                </a:lnTo>
                <a:lnTo>
                  <a:pt x="268605" y="50203"/>
                </a:lnTo>
                <a:lnTo>
                  <a:pt x="270129" y="51727"/>
                </a:lnTo>
                <a:lnTo>
                  <a:pt x="270129" y="57823"/>
                </a:lnTo>
                <a:lnTo>
                  <a:pt x="271653" y="57823"/>
                </a:lnTo>
                <a:lnTo>
                  <a:pt x="271653" y="59347"/>
                </a:lnTo>
                <a:lnTo>
                  <a:pt x="273177" y="60871"/>
                </a:lnTo>
                <a:lnTo>
                  <a:pt x="276225" y="60871"/>
                </a:lnTo>
                <a:lnTo>
                  <a:pt x="277749" y="62395"/>
                </a:lnTo>
                <a:lnTo>
                  <a:pt x="283946" y="62395"/>
                </a:lnTo>
                <a:lnTo>
                  <a:pt x="286994" y="60871"/>
                </a:lnTo>
                <a:lnTo>
                  <a:pt x="290042" y="60871"/>
                </a:lnTo>
                <a:close/>
              </a:path>
              <a:path w="332739" h="62865">
                <a:moveTo>
                  <a:pt x="332714" y="44107"/>
                </a:moveTo>
                <a:lnTo>
                  <a:pt x="331190" y="41059"/>
                </a:lnTo>
                <a:lnTo>
                  <a:pt x="326618" y="36487"/>
                </a:lnTo>
                <a:lnTo>
                  <a:pt x="322046" y="34963"/>
                </a:lnTo>
                <a:lnTo>
                  <a:pt x="309854" y="31915"/>
                </a:lnTo>
                <a:lnTo>
                  <a:pt x="306806" y="31915"/>
                </a:lnTo>
                <a:lnTo>
                  <a:pt x="305282" y="30391"/>
                </a:lnTo>
                <a:lnTo>
                  <a:pt x="305282" y="27343"/>
                </a:lnTo>
                <a:lnTo>
                  <a:pt x="306806" y="25819"/>
                </a:lnTo>
                <a:lnTo>
                  <a:pt x="309854" y="24295"/>
                </a:lnTo>
                <a:lnTo>
                  <a:pt x="314426" y="24295"/>
                </a:lnTo>
                <a:lnTo>
                  <a:pt x="317474" y="25819"/>
                </a:lnTo>
                <a:lnTo>
                  <a:pt x="320522" y="28867"/>
                </a:lnTo>
                <a:lnTo>
                  <a:pt x="320522" y="30391"/>
                </a:lnTo>
                <a:lnTo>
                  <a:pt x="331190" y="28867"/>
                </a:lnTo>
                <a:lnTo>
                  <a:pt x="331190" y="24295"/>
                </a:lnTo>
                <a:lnTo>
                  <a:pt x="328142" y="21247"/>
                </a:lnTo>
                <a:lnTo>
                  <a:pt x="318998" y="16675"/>
                </a:lnTo>
                <a:lnTo>
                  <a:pt x="306806" y="16675"/>
                </a:lnTo>
                <a:lnTo>
                  <a:pt x="302234" y="18199"/>
                </a:lnTo>
                <a:lnTo>
                  <a:pt x="299186" y="21247"/>
                </a:lnTo>
                <a:lnTo>
                  <a:pt x="296138" y="22771"/>
                </a:lnTo>
                <a:lnTo>
                  <a:pt x="294614" y="25819"/>
                </a:lnTo>
                <a:lnTo>
                  <a:pt x="294614" y="33439"/>
                </a:lnTo>
                <a:lnTo>
                  <a:pt x="296138" y="38011"/>
                </a:lnTo>
                <a:lnTo>
                  <a:pt x="302234" y="41059"/>
                </a:lnTo>
                <a:lnTo>
                  <a:pt x="308330" y="42583"/>
                </a:lnTo>
                <a:lnTo>
                  <a:pt x="317474" y="45631"/>
                </a:lnTo>
                <a:lnTo>
                  <a:pt x="320522" y="45631"/>
                </a:lnTo>
                <a:lnTo>
                  <a:pt x="320522" y="47155"/>
                </a:lnTo>
                <a:lnTo>
                  <a:pt x="322046" y="47155"/>
                </a:lnTo>
                <a:lnTo>
                  <a:pt x="322046" y="50203"/>
                </a:lnTo>
                <a:lnTo>
                  <a:pt x="318998" y="53251"/>
                </a:lnTo>
                <a:lnTo>
                  <a:pt x="308330" y="53251"/>
                </a:lnTo>
                <a:lnTo>
                  <a:pt x="305282" y="50203"/>
                </a:lnTo>
                <a:lnTo>
                  <a:pt x="305282" y="48679"/>
                </a:lnTo>
                <a:lnTo>
                  <a:pt x="303758" y="47155"/>
                </a:lnTo>
                <a:lnTo>
                  <a:pt x="293090" y="48679"/>
                </a:lnTo>
                <a:lnTo>
                  <a:pt x="293090" y="53251"/>
                </a:lnTo>
                <a:lnTo>
                  <a:pt x="296138" y="56299"/>
                </a:lnTo>
                <a:lnTo>
                  <a:pt x="299186" y="57823"/>
                </a:lnTo>
                <a:lnTo>
                  <a:pt x="302234" y="60871"/>
                </a:lnTo>
                <a:lnTo>
                  <a:pt x="306806" y="62395"/>
                </a:lnTo>
                <a:lnTo>
                  <a:pt x="320522" y="62395"/>
                </a:lnTo>
                <a:lnTo>
                  <a:pt x="325094" y="60871"/>
                </a:lnTo>
                <a:lnTo>
                  <a:pt x="331190" y="54775"/>
                </a:lnTo>
                <a:lnTo>
                  <a:pt x="331952" y="53251"/>
                </a:lnTo>
                <a:lnTo>
                  <a:pt x="332714" y="51727"/>
                </a:lnTo>
                <a:lnTo>
                  <a:pt x="332714" y="44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12935" y="1175016"/>
            <a:ext cx="1138515" cy="16229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35814" y="1175016"/>
            <a:ext cx="958998" cy="16229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1735907" y="1224996"/>
            <a:ext cx="1010021" cy="62345"/>
          </a:xfrm>
          <a:custGeom>
            <a:avLst/>
            <a:gdLst/>
            <a:ahLst/>
            <a:cxnLst/>
            <a:rect l="l" t="t" r="r" b="b"/>
            <a:pathLst>
              <a:path w="429260" h="60959">
                <a:moveTo>
                  <a:pt x="48768" y="0"/>
                </a:moveTo>
                <a:lnTo>
                  <a:pt x="36576" y="0"/>
                </a:lnTo>
                <a:lnTo>
                  <a:pt x="36576" y="22860"/>
                </a:lnTo>
                <a:lnTo>
                  <a:pt x="12192" y="22860"/>
                </a:lnTo>
                <a:lnTo>
                  <a:pt x="12192" y="0"/>
                </a:lnTo>
                <a:lnTo>
                  <a:pt x="0" y="0"/>
                </a:lnTo>
                <a:lnTo>
                  <a:pt x="0" y="59436"/>
                </a:lnTo>
                <a:lnTo>
                  <a:pt x="12192" y="59436"/>
                </a:lnTo>
                <a:lnTo>
                  <a:pt x="12192" y="33528"/>
                </a:lnTo>
                <a:lnTo>
                  <a:pt x="36576" y="33528"/>
                </a:lnTo>
                <a:lnTo>
                  <a:pt x="36576" y="59436"/>
                </a:lnTo>
                <a:lnTo>
                  <a:pt x="48768" y="59436"/>
                </a:lnTo>
                <a:lnTo>
                  <a:pt x="48768" y="0"/>
                </a:lnTo>
                <a:close/>
              </a:path>
              <a:path w="429260" h="60959">
                <a:moveTo>
                  <a:pt x="97726" y="32004"/>
                </a:moveTo>
                <a:lnTo>
                  <a:pt x="96202" y="25908"/>
                </a:lnTo>
                <a:lnTo>
                  <a:pt x="94678" y="24384"/>
                </a:lnTo>
                <a:lnTo>
                  <a:pt x="91630" y="21336"/>
                </a:lnTo>
                <a:lnTo>
                  <a:pt x="88582" y="16764"/>
                </a:lnTo>
                <a:lnTo>
                  <a:pt x="85534" y="15748"/>
                </a:lnTo>
                <a:lnTo>
                  <a:pt x="85534" y="28956"/>
                </a:lnTo>
                <a:lnTo>
                  <a:pt x="85534" y="33528"/>
                </a:lnTo>
                <a:lnTo>
                  <a:pt x="68770" y="33528"/>
                </a:lnTo>
                <a:lnTo>
                  <a:pt x="68770" y="30480"/>
                </a:lnTo>
                <a:lnTo>
                  <a:pt x="71818" y="27432"/>
                </a:lnTo>
                <a:lnTo>
                  <a:pt x="73342" y="24384"/>
                </a:lnTo>
                <a:lnTo>
                  <a:pt x="82486" y="24384"/>
                </a:lnTo>
                <a:lnTo>
                  <a:pt x="84010" y="25908"/>
                </a:lnTo>
                <a:lnTo>
                  <a:pt x="85534" y="28956"/>
                </a:lnTo>
                <a:lnTo>
                  <a:pt x="85534" y="15748"/>
                </a:lnTo>
                <a:lnTo>
                  <a:pt x="84010" y="15240"/>
                </a:lnTo>
                <a:lnTo>
                  <a:pt x="71818" y="15240"/>
                </a:lnTo>
                <a:lnTo>
                  <a:pt x="65722" y="16764"/>
                </a:lnTo>
                <a:lnTo>
                  <a:pt x="62674" y="21336"/>
                </a:lnTo>
                <a:lnTo>
                  <a:pt x="59537" y="25908"/>
                </a:lnTo>
                <a:lnTo>
                  <a:pt x="56489" y="30480"/>
                </a:lnTo>
                <a:lnTo>
                  <a:pt x="56489" y="44196"/>
                </a:lnTo>
                <a:lnTo>
                  <a:pt x="58013" y="48768"/>
                </a:lnTo>
                <a:lnTo>
                  <a:pt x="61061" y="53340"/>
                </a:lnTo>
                <a:lnTo>
                  <a:pt x="64198" y="57912"/>
                </a:lnTo>
                <a:lnTo>
                  <a:pt x="70294" y="60960"/>
                </a:lnTo>
                <a:lnTo>
                  <a:pt x="82486" y="60960"/>
                </a:lnTo>
                <a:lnTo>
                  <a:pt x="96202" y="47244"/>
                </a:lnTo>
                <a:lnTo>
                  <a:pt x="85534" y="45720"/>
                </a:lnTo>
                <a:lnTo>
                  <a:pt x="84010" y="47244"/>
                </a:lnTo>
                <a:lnTo>
                  <a:pt x="84010" y="48768"/>
                </a:lnTo>
                <a:lnTo>
                  <a:pt x="80962" y="51816"/>
                </a:lnTo>
                <a:lnTo>
                  <a:pt x="74866" y="51816"/>
                </a:lnTo>
                <a:lnTo>
                  <a:pt x="70294" y="47244"/>
                </a:lnTo>
                <a:lnTo>
                  <a:pt x="68770" y="44196"/>
                </a:lnTo>
                <a:lnTo>
                  <a:pt x="68770" y="41148"/>
                </a:lnTo>
                <a:lnTo>
                  <a:pt x="97726" y="41148"/>
                </a:lnTo>
                <a:lnTo>
                  <a:pt x="97726" y="33528"/>
                </a:lnTo>
                <a:lnTo>
                  <a:pt x="97726" y="32004"/>
                </a:lnTo>
                <a:close/>
              </a:path>
              <a:path w="429260" h="60959">
                <a:moveTo>
                  <a:pt x="169456" y="24384"/>
                </a:moveTo>
                <a:lnTo>
                  <a:pt x="167932" y="22860"/>
                </a:lnTo>
                <a:lnTo>
                  <a:pt x="167932" y="19812"/>
                </a:lnTo>
                <a:lnTo>
                  <a:pt x="166408" y="18288"/>
                </a:lnTo>
                <a:lnTo>
                  <a:pt x="163360" y="16764"/>
                </a:lnTo>
                <a:lnTo>
                  <a:pt x="161836" y="15240"/>
                </a:lnTo>
                <a:lnTo>
                  <a:pt x="151168" y="15240"/>
                </a:lnTo>
                <a:lnTo>
                  <a:pt x="148120" y="16764"/>
                </a:lnTo>
                <a:lnTo>
                  <a:pt x="146596" y="18288"/>
                </a:lnTo>
                <a:lnTo>
                  <a:pt x="143548" y="19812"/>
                </a:lnTo>
                <a:lnTo>
                  <a:pt x="142024" y="22860"/>
                </a:lnTo>
                <a:lnTo>
                  <a:pt x="140500" y="19812"/>
                </a:lnTo>
                <a:lnTo>
                  <a:pt x="137452" y="16764"/>
                </a:lnTo>
                <a:lnTo>
                  <a:pt x="134404" y="15240"/>
                </a:lnTo>
                <a:lnTo>
                  <a:pt x="125260" y="15240"/>
                </a:lnTo>
                <a:lnTo>
                  <a:pt x="120586" y="18288"/>
                </a:lnTo>
                <a:lnTo>
                  <a:pt x="116014" y="22860"/>
                </a:lnTo>
                <a:lnTo>
                  <a:pt x="116014" y="16764"/>
                </a:lnTo>
                <a:lnTo>
                  <a:pt x="105346" y="16764"/>
                </a:lnTo>
                <a:lnTo>
                  <a:pt x="105346" y="59436"/>
                </a:lnTo>
                <a:lnTo>
                  <a:pt x="117538" y="59436"/>
                </a:lnTo>
                <a:lnTo>
                  <a:pt x="117538" y="28956"/>
                </a:lnTo>
                <a:lnTo>
                  <a:pt x="120586" y="25908"/>
                </a:lnTo>
                <a:lnTo>
                  <a:pt x="122212" y="24384"/>
                </a:lnTo>
                <a:lnTo>
                  <a:pt x="129832" y="24384"/>
                </a:lnTo>
                <a:lnTo>
                  <a:pt x="129832" y="25908"/>
                </a:lnTo>
                <a:lnTo>
                  <a:pt x="131356" y="25908"/>
                </a:lnTo>
                <a:lnTo>
                  <a:pt x="131356" y="59436"/>
                </a:lnTo>
                <a:lnTo>
                  <a:pt x="143548" y="59436"/>
                </a:lnTo>
                <a:lnTo>
                  <a:pt x="143548" y="32004"/>
                </a:lnTo>
                <a:lnTo>
                  <a:pt x="145072" y="30480"/>
                </a:lnTo>
                <a:lnTo>
                  <a:pt x="145072" y="27432"/>
                </a:lnTo>
                <a:lnTo>
                  <a:pt x="146596" y="25908"/>
                </a:lnTo>
                <a:lnTo>
                  <a:pt x="148120" y="25908"/>
                </a:lnTo>
                <a:lnTo>
                  <a:pt x="149644" y="24384"/>
                </a:lnTo>
                <a:lnTo>
                  <a:pt x="155740" y="24384"/>
                </a:lnTo>
                <a:lnTo>
                  <a:pt x="157264" y="25908"/>
                </a:lnTo>
                <a:lnTo>
                  <a:pt x="157264" y="27432"/>
                </a:lnTo>
                <a:lnTo>
                  <a:pt x="158788" y="30480"/>
                </a:lnTo>
                <a:lnTo>
                  <a:pt x="158788" y="59436"/>
                </a:lnTo>
                <a:lnTo>
                  <a:pt x="169456" y="59436"/>
                </a:lnTo>
                <a:lnTo>
                  <a:pt x="169456" y="24384"/>
                </a:lnTo>
                <a:close/>
              </a:path>
              <a:path w="429260" h="60959">
                <a:moveTo>
                  <a:pt x="218313" y="57912"/>
                </a:moveTo>
                <a:lnTo>
                  <a:pt x="216789" y="54864"/>
                </a:lnTo>
                <a:lnTo>
                  <a:pt x="216789" y="51816"/>
                </a:lnTo>
                <a:lnTo>
                  <a:pt x="215265" y="48768"/>
                </a:lnTo>
                <a:lnTo>
                  <a:pt x="215265" y="45720"/>
                </a:lnTo>
                <a:lnTo>
                  <a:pt x="216115" y="38100"/>
                </a:lnTo>
                <a:lnTo>
                  <a:pt x="216789" y="32004"/>
                </a:lnTo>
                <a:lnTo>
                  <a:pt x="216789" y="27432"/>
                </a:lnTo>
                <a:lnTo>
                  <a:pt x="215773" y="24384"/>
                </a:lnTo>
                <a:lnTo>
                  <a:pt x="215265" y="22860"/>
                </a:lnTo>
                <a:lnTo>
                  <a:pt x="215265" y="21336"/>
                </a:lnTo>
                <a:lnTo>
                  <a:pt x="212217" y="18288"/>
                </a:lnTo>
                <a:lnTo>
                  <a:pt x="206121" y="15240"/>
                </a:lnTo>
                <a:lnTo>
                  <a:pt x="192405" y="15240"/>
                </a:lnTo>
                <a:lnTo>
                  <a:pt x="187833" y="16764"/>
                </a:lnTo>
                <a:lnTo>
                  <a:pt x="181737" y="19812"/>
                </a:lnTo>
                <a:lnTo>
                  <a:pt x="180213" y="22860"/>
                </a:lnTo>
                <a:lnTo>
                  <a:pt x="178600" y="27432"/>
                </a:lnTo>
                <a:lnTo>
                  <a:pt x="189357" y="28956"/>
                </a:lnTo>
                <a:lnTo>
                  <a:pt x="190881" y="27432"/>
                </a:lnTo>
                <a:lnTo>
                  <a:pt x="190881" y="25908"/>
                </a:lnTo>
                <a:lnTo>
                  <a:pt x="192405" y="25908"/>
                </a:lnTo>
                <a:lnTo>
                  <a:pt x="193929" y="24384"/>
                </a:lnTo>
                <a:lnTo>
                  <a:pt x="201549" y="24384"/>
                </a:lnTo>
                <a:lnTo>
                  <a:pt x="203073" y="25908"/>
                </a:lnTo>
                <a:lnTo>
                  <a:pt x="204597" y="25908"/>
                </a:lnTo>
                <a:lnTo>
                  <a:pt x="204597" y="32004"/>
                </a:lnTo>
                <a:lnTo>
                  <a:pt x="204597" y="38100"/>
                </a:lnTo>
                <a:lnTo>
                  <a:pt x="204597" y="48768"/>
                </a:lnTo>
                <a:lnTo>
                  <a:pt x="203073" y="48768"/>
                </a:lnTo>
                <a:lnTo>
                  <a:pt x="200025" y="51816"/>
                </a:lnTo>
                <a:lnTo>
                  <a:pt x="192405" y="51816"/>
                </a:lnTo>
                <a:lnTo>
                  <a:pt x="189357" y="48768"/>
                </a:lnTo>
                <a:lnTo>
                  <a:pt x="189357" y="44196"/>
                </a:lnTo>
                <a:lnTo>
                  <a:pt x="190881" y="44196"/>
                </a:lnTo>
                <a:lnTo>
                  <a:pt x="192405" y="42672"/>
                </a:lnTo>
                <a:lnTo>
                  <a:pt x="192405" y="41148"/>
                </a:lnTo>
                <a:lnTo>
                  <a:pt x="198501" y="41148"/>
                </a:lnTo>
                <a:lnTo>
                  <a:pt x="201549" y="39624"/>
                </a:lnTo>
                <a:lnTo>
                  <a:pt x="203073" y="39624"/>
                </a:lnTo>
                <a:lnTo>
                  <a:pt x="204597" y="38100"/>
                </a:lnTo>
                <a:lnTo>
                  <a:pt x="204597" y="32004"/>
                </a:lnTo>
                <a:lnTo>
                  <a:pt x="203073" y="32004"/>
                </a:lnTo>
                <a:lnTo>
                  <a:pt x="198501" y="33528"/>
                </a:lnTo>
                <a:lnTo>
                  <a:pt x="193929" y="33528"/>
                </a:lnTo>
                <a:lnTo>
                  <a:pt x="189357" y="35052"/>
                </a:lnTo>
                <a:lnTo>
                  <a:pt x="186309" y="35052"/>
                </a:lnTo>
                <a:lnTo>
                  <a:pt x="183261" y="38100"/>
                </a:lnTo>
                <a:lnTo>
                  <a:pt x="180213" y="39624"/>
                </a:lnTo>
                <a:lnTo>
                  <a:pt x="180213" y="41148"/>
                </a:lnTo>
                <a:lnTo>
                  <a:pt x="178600" y="42672"/>
                </a:lnTo>
                <a:lnTo>
                  <a:pt x="178600" y="54864"/>
                </a:lnTo>
                <a:lnTo>
                  <a:pt x="181737" y="56388"/>
                </a:lnTo>
                <a:lnTo>
                  <a:pt x="184785" y="59436"/>
                </a:lnTo>
                <a:lnTo>
                  <a:pt x="187833" y="60960"/>
                </a:lnTo>
                <a:lnTo>
                  <a:pt x="195453" y="60960"/>
                </a:lnTo>
                <a:lnTo>
                  <a:pt x="196977" y="59436"/>
                </a:lnTo>
                <a:lnTo>
                  <a:pt x="200025" y="59436"/>
                </a:lnTo>
                <a:lnTo>
                  <a:pt x="201549" y="57912"/>
                </a:lnTo>
                <a:lnTo>
                  <a:pt x="204597" y="56388"/>
                </a:lnTo>
                <a:lnTo>
                  <a:pt x="206121" y="54864"/>
                </a:lnTo>
                <a:lnTo>
                  <a:pt x="206121" y="57912"/>
                </a:lnTo>
                <a:lnTo>
                  <a:pt x="207645" y="59436"/>
                </a:lnTo>
                <a:lnTo>
                  <a:pt x="218313" y="59436"/>
                </a:lnTo>
                <a:lnTo>
                  <a:pt x="218313" y="57912"/>
                </a:lnTo>
                <a:close/>
              </a:path>
              <a:path w="429260" h="60959">
                <a:moveTo>
                  <a:pt x="248881" y="59436"/>
                </a:moveTo>
                <a:lnTo>
                  <a:pt x="247357" y="50292"/>
                </a:lnTo>
                <a:lnTo>
                  <a:pt x="239737" y="50292"/>
                </a:lnTo>
                <a:lnTo>
                  <a:pt x="239737" y="25908"/>
                </a:lnTo>
                <a:lnTo>
                  <a:pt x="247357" y="25908"/>
                </a:lnTo>
                <a:lnTo>
                  <a:pt x="247357" y="16764"/>
                </a:lnTo>
                <a:lnTo>
                  <a:pt x="239737" y="16764"/>
                </a:lnTo>
                <a:lnTo>
                  <a:pt x="239737" y="1435"/>
                </a:lnTo>
                <a:lnTo>
                  <a:pt x="227545" y="7620"/>
                </a:lnTo>
                <a:lnTo>
                  <a:pt x="227545" y="16764"/>
                </a:lnTo>
                <a:lnTo>
                  <a:pt x="222973" y="16764"/>
                </a:lnTo>
                <a:lnTo>
                  <a:pt x="222973" y="25908"/>
                </a:lnTo>
                <a:lnTo>
                  <a:pt x="227545" y="25908"/>
                </a:lnTo>
                <a:lnTo>
                  <a:pt x="227545" y="51816"/>
                </a:lnTo>
                <a:lnTo>
                  <a:pt x="229069" y="54864"/>
                </a:lnTo>
                <a:lnTo>
                  <a:pt x="229069" y="56388"/>
                </a:lnTo>
                <a:lnTo>
                  <a:pt x="230593" y="56388"/>
                </a:lnTo>
                <a:lnTo>
                  <a:pt x="230593" y="57912"/>
                </a:lnTo>
                <a:lnTo>
                  <a:pt x="232117" y="59436"/>
                </a:lnTo>
                <a:lnTo>
                  <a:pt x="235165" y="59436"/>
                </a:lnTo>
                <a:lnTo>
                  <a:pt x="236689" y="60960"/>
                </a:lnTo>
                <a:lnTo>
                  <a:pt x="242785" y="60960"/>
                </a:lnTo>
                <a:lnTo>
                  <a:pt x="245833" y="59436"/>
                </a:lnTo>
                <a:lnTo>
                  <a:pt x="248881" y="59436"/>
                </a:lnTo>
                <a:close/>
              </a:path>
              <a:path w="429260" h="60959">
                <a:moveTo>
                  <a:pt x="297751" y="32004"/>
                </a:moveTo>
                <a:lnTo>
                  <a:pt x="294601" y="25908"/>
                </a:lnTo>
                <a:lnTo>
                  <a:pt x="293585" y="24384"/>
                </a:lnTo>
                <a:lnTo>
                  <a:pt x="291553" y="21336"/>
                </a:lnTo>
                <a:lnTo>
                  <a:pt x="286981" y="16764"/>
                </a:lnTo>
                <a:lnTo>
                  <a:pt x="285457" y="16383"/>
                </a:lnTo>
                <a:lnTo>
                  <a:pt x="285457" y="33528"/>
                </a:lnTo>
                <a:lnTo>
                  <a:pt x="285457" y="42672"/>
                </a:lnTo>
                <a:lnTo>
                  <a:pt x="283933" y="45720"/>
                </a:lnTo>
                <a:lnTo>
                  <a:pt x="282409" y="47244"/>
                </a:lnTo>
                <a:lnTo>
                  <a:pt x="280885" y="50292"/>
                </a:lnTo>
                <a:lnTo>
                  <a:pt x="277837" y="51816"/>
                </a:lnTo>
                <a:lnTo>
                  <a:pt x="271741" y="51816"/>
                </a:lnTo>
                <a:lnTo>
                  <a:pt x="268693" y="50292"/>
                </a:lnTo>
                <a:lnTo>
                  <a:pt x="267169" y="47244"/>
                </a:lnTo>
                <a:lnTo>
                  <a:pt x="265645" y="45720"/>
                </a:lnTo>
                <a:lnTo>
                  <a:pt x="264121" y="42672"/>
                </a:lnTo>
                <a:lnTo>
                  <a:pt x="264121" y="33528"/>
                </a:lnTo>
                <a:lnTo>
                  <a:pt x="267169" y="27432"/>
                </a:lnTo>
                <a:lnTo>
                  <a:pt x="268693" y="25908"/>
                </a:lnTo>
                <a:lnTo>
                  <a:pt x="271741" y="24384"/>
                </a:lnTo>
                <a:lnTo>
                  <a:pt x="277837" y="24384"/>
                </a:lnTo>
                <a:lnTo>
                  <a:pt x="280885" y="25908"/>
                </a:lnTo>
                <a:lnTo>
                  <a:pt x="282409" y="27432"/>
                </a:lnTo>
                <a:lnTo>
                  <a:pt x="285457" y="33528"/>
                </a:lnTo>
                <a:lnTo>
                  <a:pt x="285457" y="16383"/>
                </a:lnTo>
                <a:lnTo>
                  <a:pt x="280885" y="15240"/>
                </a:lnTo>
                <a:lnTo>
                  <a:pt x="270217" y="15240"/>
                </a:lnTo>
                <a:lnTo>
                  <a:pt x="264121" y="18288"/>
                </a:lnTo>
                <a:lnTo>
                  <a:pt x="259549" y="19812"/>
                </a:lnTo>
                <a:lnTo>
                  <a:pt x="258025" y="22860"/>
                </a:lnTo>
                <a:lnTo>
                  <a:pt x="254977" y="25908"/>
                </a:lnTo>
                <a:lnTo>
                  <a:pt x="253453" y="30480"/>
                </a:lnTo>
                <a:lnTo>
                  <a:pt x="251929" y="33528"/>
                </a:lnTo>
                <a:lnTo>
                  <a:pt x="251929" y="42672"/>
                </a:lnTo>
                <a:lnTo>
                  <a:pt x="253453" y="47244"/>
                </a:lnTo>
                <a:lnTo>
                  <a:pt x="254977" y="50292"/>
                </a:lnTo>
                <a:lnTo>
                  <a:pt x="258025" y="53340"/>
                </a:lnTo>
                <a:lnTo>
                  <a:pt x="259549" y="56388"/>
                </a:lnTo>
                <a:lnTo>
                  <a:pt x="264121" y="57912"/>
                </a:lnTo>
                <a:lnTo>
                  <a:pt x="267169" y="59436"/>
                </a:lnTo>
                <a:lnTo>
                  <a:pt x="271741" y="60960"/>
                </a:lnTo>
                <a:lnTo>
                  <a:pt x="280885" y="60960"/>
                </a:lnTo>
                <a:lnTo>
                  <a:pt x="286981" y="57912"/>
                </a:lnTo>
                <a:lnTo>
                  <a:pt x="293077" y="51816"/>
                </a:lnTo>
                <a:lnTo>
                  <a:pt x="294601" y="50292"/>
                </a:lnTo>
                <a:lnTo>
                  <a:pt x="297751" y="44196"/>
                </a:lnTo>
                <a:lnTo>
                  <a:pt x="297751" y="32004"/>
                </a:lnTo>
                <a:close/>
              </a:path>
              <a:path w="429260" h="60959">
                <a:moveTo>
                  <a:pt x="344995" y="44196"/>
                </a:moveTo>
                <a:lnTo>
                  <a:pt x="332803" y="42672"/>
                </a:lnTo>
                <a:lnTo>
                  <a:pt x="332803" y="45720"/>
                </a:lnTo>
                <a:lnTo>
                  <a:pt x="331279" y="48768"/>
                </a:lnTo>
                <a:lnTo>
                  <a:pt x="329755" y="48768"/>
                </a:lnTo>
                <a:lnTo>
                  <a:pt x="326707" y="51816"/>
                </a:lnTo>
                <a:lnTo>
                  <a:pt x="322135" y="51816"/>
                </a:lnTo>
                <a:lnTo>
                  <a:pt x="319087" y="50292"/>
                </a:lnTo>
                <a:lnTo>
                  <a:pt x="317563" y="48768"/>
                </a:lnTo>
                <a:lnTo>
                  <a:pt x="316039" y="45720"/>
                </a:lnTo>
                <a:lnTo>
                  <a:pt x="316039" y="28956"/>
                </a:lnTo>
                <a:lnTo>
                  <a:pt x="319087" y="25908"/>
                </a:lnTo>
                <a:lnTo>
                  <a:pt x="322135" y="24384"/>
                </a:lnTo>
                <a:lnTo>
                  <a:pt x="328231" y="24384"/>
                </a:lnTo>
                <a:lnTo>
                  <a:pt x="332803" y="28956"/>
                </a:lnTo>
                <a:lnTo>
                  <a:pt x="332803" y="30480"/>
                </a:lnTo>
                <a:lnTo>
                  <a:pt x="343471" y="28956"/>
                </a:lnTo>
                <a:lnTo>
                  <a:pt x="329755" y="15240"/>
                </a:lnTo>
                <a:lnTo>
                  <a:pt x="317563" y="15240"/>
                </a:lnTo>
                <a:lnTo>
                  <a:pt x="312991" y="16764"/>
                </a:lnTo>
                <a:lnTo>
                  <a:pt x="309943" y="21336"/>
                </a:lnTo>
                <a:lnTo>
                  <a:pt x="305371" y="25908"/>
                </a:lnTo>
                <a:lnTo>
                  <a:pt x="303847" y="30480"/>
                </a:lnTo>
                <a:lnTo>
                  <a:pt x="303847" y="45720"/>
                </a:lnTo>
                <a:lnTo>
                  <a:pt x="305371" y="50292"/>
                </a:lnTo>
                <a:lnTo>
                  <a:pt x="312991" y="57912"/>
                </a:lnTo>
                <a:lnTo>
                  <a:pt x="317563" y="60960"/>
                </a:lnTo>
                <a:lnTo>
                  <a:pt x="329755" y="60960"/>
                </a:lnTo>
                <a:lnTo>
                  <a:pt x="334327" y="59436"/>
                </a:lnTo>
                <a:lnTo>
                  <a:pt x="343471" y="50292"/>
                </a:lnTo>
                <a:lnTo>
                  <a:pt x="344995" y="44196"/>
                </a:lnTo>
                <a:close/>
              </a:path>
              <a:path w="429260" h="60959">
                <a:moveTo>
                  <a:pt x="380136" y="16764"/>
                </a:moveTo>
                <a:lnTo>
                  <a:pt x="377088" y="16764"/>
                </a:lnTo>
                <a:lnTo>
                  <a:pt x="375564" y="15240"/>
                </a:lnTo>
                <a:lnTo>
                  <a:pt x="369468" y="15240"/>
                </a:lnTo>
                <a:lnTo>
                  <a:pt x="364896" y="19812"/>
                </a:lnTo>
                <a:lnTo>
                  <a:pt x="363372" y="22860"/>
                </a:lnTo>
                <a:lnTo>
                  <a:pt x="363372" y="16764"/>
                </a:lnTo>
                <a:lnTo>
                  <a:pt x="352615" y="16764"/>
                </a:lnTo>
                <a:lnTo>
                  <a:pt x="352615" y="59436"/>
                </a:lnTo>
                <a:lnTo>
                  <a:pt x="363372" y="59436"/>
                </a:lnTo>
                <a:lnTo>
                  <a:pt x="363372" y="33528"/>
                </a:lnTo>
                <a:lnTo>
                  <a:pt x="364896" y="32004"/>
                </a:lnTo>
                <a:lnTo>
                  <a:pt x="364896" y="28956"/>
                </a:lnTo>
                <a:lnTo>
                  <a:pt x="366420" y="27432"/>
                </a:lnTo>
                <a:lnTo>
                  <a:pt x="367944" y="27432"/>
                </a:lnTo>
                <a:lnTo>
                  <a:pt x="367944" y="25908"/>
                </a:lnTo>
                <a:lnTo>
                  <a:pt x="374040" y="25908"/>
                </a:lnTo>
                <a:lnTo>
                  <a:pt x="377088" y="27432"/>
                </a:lnTo>
                <a:lnTo>
                  <a:pt x="380136" y="16764"/>
                </a:lnTo>
                <a:close/>
              </a:path>
              <a:path w="429260" h="60959">
                <a:moveTo>
                  <a:pt x="396900" y="16764"/>
                </a:moveTo>
                <a:lnTo>
                  <a:pt x="384708" y="16764"/>
                </a:lnTo>
                <a:lnTo>
                  <a:pt x="384708" y="59537"/>
                </a:lnTo>
                <a:lnTo>
                  <a:pt x="396900" y="59537"/>
                </a:lnTo>
                <a:lnTo>
                  <a:pt x="396900" y="16764"/>
                </a:lnTo>
                <a:close/>
              </a:path>
              <a:path w="429260" h="60959">
                <a:moveTo>
                  <a:pt x="396900" y="0"/>
                </a:moveTo>
                <a:lnTo>
                  <a:pt x="384708" y="0"/>
                </a:lnTo>
                <a:lnTo>
                  <a:pt x="384708" y="10668"/>
                </a:lnTo>
                <a:lnTo>
                  <a:pt x="396900" y="10668"/>
                </a:lnTo>
                <a:lnTo>
                  <a:pt x="396900" y="0"/>
                </a:lnTo>
                <a:close/>
              </a:path>
              <a:path w="429260" h="60959">
                <a:moveTo>
                  <a:pt x="429006" y="59436"/>
                </a:moveTo>
                <a:lnTo>
                  <a:pt x="427482" y="50292"/>
                </a:lnTo>
                <a:lnTo>
                  <a:pt x="421386" y="50292"/>
                </a:lnTo>
                <a:lnTo>
                  <a:pt x="419862" y="48768"/>
                </a:lnTo>
                <a:lnTo>
                  <a:pt x="419862" y="25908"/>
                </a:lnTo>
                <a:lnTo>
                  <a:pt x="427482" y="25908"/>
                </a:lnTo>
                <a:lnTo>
                  <a:pt x="427482" y="16764"/>
                </a:lnTo>
                <a:lnTo>
                  <a:pt x="419862" y="16764"/>
                </a:lnTo>
                <a:lnTo>
                  <a:pt x="419862" y="1435"/>
                </a:lnTo>
                <a:lnTo>
                  <a:pt x="409105" y="7620"/>
                </a:lnTo>
                <a:lnTo>
                  <a:pt x="409105" y="16764"/>
                </a:lnTo>
                <a:lnTo>
                  <a:pt x="403009" y="16764"/>
                </a:lnTo>
                <a:lnTo>
                  <a:pt x="403009" y="25908"/>
                </a:lnTo>
                <a:lnTo>
                  <a:pt x="409105" y="25908"/>
                </a:lnTo>
                <a:lnTo>
                  <a:pt x="409105" y="54864"/>
                </a:lnTo>
                <a:lnTo>
                  <a:pt x="412153" y="57912"/>
                </a:lnTo>
                <a:lnTo>
                  <a:pt x="412153" y="59436"/>
                </a:lnTo>
                <a:lnTo>
                  <a:pt x="416814" y="59436"/>
                </a:lnTo>
                <a:lnTo>
                  <a:pt x="418338" y="60960"/>
                </a:lnTo>
                <a:lnTo>
                  <a:pt x="422910" y="60960"/>
                </a:lnTo>
                <a:lnTo>
                  <a:pt x="425958" y="59436"/>
                </a:lnTo>
                <a:lnTo>
                  <a:pt x="429006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953552" y="1125044"/>
            <a:ext cx="1149499" cy="26214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307669" y="1125043"/>
            <a:ext cx="1149499" cy="277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661788" y="1075167"/>
            <a:ext cx="1325431" cy="361992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7194307" y="1273406"/>
            <a:ext cx="137456" cy="12989"/>
          </a:xfrm>
          <a:custGeom>
            <a:avLst/>
            <a:gdLst/>
            <a:ahLst/>
            <a:cxnLst/>
            <a:rect l="l" t="t" r="r" b="b"/>
            <a:pathLst>
              <a:path w="58420" h="12700">
                <a:moveTo>
                  <a:pt x="12191" y="12191"/>
                </a:moveTo>
                <a:lnTo>
                  <a:pt x="0" y="12191"/>
                </a:lnTo>
                <a:lnTo>
                  <a:pt x="0" y="0"/>
                </a:lnTo>
                <a:lnTo>
                  <a:pt x="12191" y="0"/>
                </a:lnTo>
                <a:lnTo>
                  <a:pt x="12191" y="12191"/>
                </a:lnTo>
                <a:close/>
              </a:path>
              <a:path w="58420" h="12700">
                <a:moveTo>
                  <a:pt x="35051" y="12191"/>
                </a:moveTo>
                <a:lnTo>
                  <a:pt x="22859" y="12191"/>
                </a:lnTo>
                <a:lnTo>
                  <a:pt x="22859" y="0"/>
                </a:lnTo>
                <a:lnTo>
                  <a:pt x="35051" y="0"/>
                </a:lnTo>
                <a:lnTo>
                  <a:pt x="35051" y="12191"/>
                </a:lnTo>
                <a:close/>
              </a:path>
              <a:path w="58420" h="12700">
                <a:moveTo>
                  <a:pt x="57912" y="12191"/>
                </a:moveTo>
                <a:lnTo>
                  <a:pt x="45719" y="12191"/>
                </a:lnTo>
                <a:lnTo>
                  <a:pt x="45719" y="0"/>
                </a:lnTo>
                <a:lnTo>
                  <a:pt x="57912" y="0"/>
                </a:lnTo>
                <a:lnTo>
                  <a:pt x="57912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10406" y="1568286"/>
            <a:ext cx="524435" cy="61047"/>
          </a:xfrm>
          <a:custGeom>
            <a:avLst/>
            <a:gdLst/>
            <a:ahLst/>
            <a:cxnLst/>
            <a:rect l="l" t="t" r="r" b="b"/>
            <a:pathLst>
              <a:path w="222884" h="59690">
                <a:moveTo>
                  <a:pt x="41249" y="27432"/>
                </a:moveTo>
                <a:lnTo>
                  <a:pt x="39725" y="22860"/>
                </a:lnTo>
                <a:lnTo>
                  <a:pt x="33629" y="16764"/>
                </a:lnTo>
                <a:lnTo>
                  <a:pt x="30581" y="15240"/>
                </a:lnTo>
                <a:lnTo>
                  <a:pt x="26009" y="13716"/>
                </a:lnTo>
                <a:lnTo>
                  <a:pt x="15341" y="13716"/>
                </a:lnTo>
                <a:lnTo>
                  <a:pt x="9245" y="15240"/>
                </a:lnTo>
                <a:lnTo>
                  <a:pt x="6197" y="19812"/>
                </a:lnTo>
                <a:lnTo>
                  <a:pt x="1524" y="22860"/>
                </a:lnTo>
                <a:lnTo>
                  <a:pt x="0" y="28956"/>
                </a:lnTo>
                <a:lnTo>
                  <a:pt x="0" y="42672"/>
                </a:lnTo>
                <a:lnTo>
                  <a:pt x="1524" y="48768"/>
                </a:lnTo>
                <a:lnTo>
                  <a:pt x="9245" y="56388"/>
                </a:lnTo>
                <a:lnTo>
                  <a:pt x="15341" y="59436"/>
                </a:lnTo>
                <a:lnTo>
                  <a:pt x="26009" y="59436"/>
                </a:lnTo>
                <a:lnTo>
                  <a:pt x="41249" y="42672"/>
                </a:lnTo>
                <a:lnTo>
                  <a:pt x="30581" y="41148"/>
                </a:lnTo>
                <a:lnTo>
                  <a:pt x="29057" y="44196"/>
                </a:lnTo>
                <a:lnTo>
                  <a:pt x="29057" y="45720"/>
                </a:lnTo>
                <a:lnTo>
                  <a:pt x="26009" y="48768"/>
                </a:lnTo>
                <a:lnTo>
                  <a:pt x="16865" y="48768"/>
                </a:lnTo>
                <a:lnTo>
                  <a:pt x="15341" y="45720"/>
                </a:lnTo>
                <a:lnTo>
                  <a:pt x="12293" y="44196"/>
                </a:lnTo>
                <a:lnTo>
                  <a:pt x="12293" y="27432"/>
                </a:lnTo>
                <a:lnTo>
                  <a:pt x="15341" y="25908"/>
                </a:lnTo>
                <a:lnTo>
                  <a:pt x="16865" y="22860"/>
                </a:lnTo>
                <a:lnTo>
                  <a:pt x="26009" y="22860"/>
                </a:lnTo>
                <a:lnTo>
                  <a:pt x="26009" y="24384"/>
                </a:lnTo>
                <a:lnTo>
                  <a:pt x="29057" y="27432"/>
                </a:lnTo>
                <a:lnTo>
                  <a:pt x="29057" y="28956"/>
                </a:lnTo>
                <a:lnTo>
                  <a:pt x="41249" y="27432"/>
                </a:lnTo>
                <a:close/>
              </a:path>
              <a:path w="222884" h="59690">
                <a:moveTo>
                  <a:pt x="91630" y="28956"/>
                </a:moveTo>
                <a:lnTo>
                  <a:pt x="87566" y="22860"/>
                </a:lnTo>
                <a:lnTo>
                  <a:pt x="85534" y="19812"/>
                </a:lnTo>
                <a:lnTo>
                  <a:pt x="80962" y="15240"/>
                </a:lnTo>
                <a:lnTo>
                  <a:pt x="79438" y="14859"/>
                </a:lnTo>
                <a:lnTo>
                  <a:pt x="79438" y="32004"/>
                </a:lnTo>
                <a:lnTo>
                  <a:pt x="79438" y="41148"/>
                </a:lnTo>
                <a:lnTo>
                  <a:pt x="77914" y="44196"/>
                </a:lnTo>
                <a:lnTo>
                  <a:pt x="76390" y="45720"/>
                </a:lnTo>
                <a:lnTo>
                  <a:pt x="74866" y="48768"/>
                </a:lnTo>
                <a:lnTo>
                  <a:pt x="64198" y="48768"/>
                </a:lnTo>
                <a:lnTo>
                  <a:pt x="61150" y="45720"/>
                </a:lnTo>
                <a:lnTo>
                  <a:pt x="59537" y="44196"/>
                </a:lnTo>
                <a:lnTo>
                  <a:pt x="58013" y="41148"/>
                </a:lnTo>
                <a:lnTo>
                  <a:pt x="58013" y="32004"/>
                </a:lnTo>
                <a:lnTo>
                  <a:pt x="59537" y="28956"/>
                </a:lnTo>
                <a:lnTo>
                  <a:pt x="61150" y="25908"/>
                </a:lnTo>
                <a:lnTo>
                  <a:pt x="64198" y="24384"/>
                </a:lnTo>
                <a:lnTo>
                  <a:pt x="65722" y="22860"/>
                </a:lnTo>
                <a:lnTo>
                  <a:pt x="71818" y="22860"/>
                </a:lnTo>
                <a:lnTo>
                  <a:pt x="74866" y="24384"/>
                </a:lnTo>
                <a:lnTo>
                  <a:pt x="76390" y="25908"/>
                </a:lnTo>
                <a:lnTo>
                  <a:pt x="79438" y="32004"/>
                </a:lnTo>
                <a:lnTo>
                  <a:pt x="79438" y="14859"/>
                </a:lnTo>
                <a:lnTo>
                  <a:pt x="74866" y="13716"/>
                </a:lnTo>
                <a:lnTo>
                  <a:pt x="64198" y="13716"/>
                </a:lnTo>
                <a:lnTo>
                  <a:pt x="61150" y="15240"/>
                </a:lnTo>
                <a:lnTo>
                  <a:pt x="58013" y="16764"/>
                </a:lnTo>
                <a:lnTo>
                  <a:pt x="53441" y="18288"/>
                </a:lnTo>
                <a:lnTo>
                  <a:pt x="51917" y="21336"/>
                </a:lnTo>
                <a:lnTo>
                  <a:pt x="48869" y="24384"/>
                </a:lnTo>
                <a:lnTo>
                  <a:pt x="47345" y="27432"/>
                </a:lnTo>
                <a:lnTo>
                  <a:pt x="47345" y="44196"/>
                </a:lnTo>
                <a:lnTo>
                  <a:pt x="48869" y="48768"/>
                </a:lnTo>
                <a:lnTo>
                  <a:pt x="51917" y="51816"/>
                </a:lnTo>
                <a:lnTo>
                  <a:pt x="53441" y="54864"/>
                </a:lnTo>
                <a:lnTo>
                  <a:pt x="58013" y="56388"/>
                </a:lnTo>
                <a:lnTo>
                  <a:pt x="61150" y="57912"/>
                </a:lnTo>
                <a:lnTo>
                  <a:pt x="65722" y="59436"/>
                </a:lnTo>
                <a:lnTo>
                  <a:pt x="74866" y="59436"/>
                </a:lnTo>
                <a:lnTo>
                  <a:pt x="80962" y="56388"/>
                </a:lnTo>
                <a:lnTo>
                  <a:pt x="88582" y="48768"/>
                </a:lnTo>
                <a:lnTo>
                  <a:pt x="91630" y="42672"/>
                </a:lnTo>
                <a:lnTo>
                  <a:pt x="91630" y="28956"/>
                </a:lnTo>
                <a:close/>
              </a:path>
              <a:path w="222884" h="59690">
                <a:moveTo>
                  <a:pt x="138976" y="15240"/>
                </a:moveTo>
                <a:lnTo>
                  <a:pt x="128308" y="15240"/>
                </a:lnTo>
                <a:lnTo>
                  <a:pt x="128308" y="42672"/>
                </a:lnTo>
                <a:lnTo>
                  <a:pt x="126784" y="44196"/>
                </a:lnTo>
                <a:lnTo>
                  <a:pt x="126784" y="45720"/>
                </a:lnTo>
                <a:lnTo>
                  <a:pt x="122212" y="50292"/>
                </a:lnTo>
                <a:lnTo>
                  <a:pt x="116014" y="50292"/>
                </a:lnTo>
                <a:lnTo>
                  <a:pt x="114490" y="48768"/>
                </a:lnTo>
                <a:lnTo>
                  <a:pt x="112966" y="48768"/>
                </a:lnTo>
                <a:lnTo>
                  <a:pt x="112966" y="47244"/>
                </a:lnTo>
                <a:lnTo>
                  <a:pt x="111442" y="45720"/>
                </a:lnTo>
                <a:lnTo>
                  <a:pt x="111442" y="15240"/>
                </a:lnTo>
                <a:lnTo>
                  <a:pt x="99250" y="15240"/>
                </a:lnTo>
                <a:lnTo>
                  <a:pt x="99250" y="45720"/>
                </a:lnTo>
                <a:lnTo>
                  <a:pt x="100774" y="48768"/>
                </a:lnTo>
                <a:lnTo>
                  <a:pt x="100774" y="51816"/>
                </a:lnTo>
                <a:lnTo>
                  <a:pt x="102298" y="53340"/>
                </a:lnTo>
                <a:lnTo>
                  <a:pt x="103822" y="56388"/>
                </a:lnTo>
                <a:lnTo>
                  <a:pt x="106870" y="56388"/>
                </a:lnTo>
                <a:lnTo>
                  <a:pt x="108394" y="57912"/>
                </a:lnTo>
                <a:lnTo>
                  <a:pt x="111442" y="59436"/>
                </a:lnTo>
                <a:lnTo>
                  <a:pt x="117538" y="59436"/>
                </a:lnTo>
                <a:lnTo>
                  <a:pt x="120688" y="57912"/>
                </a:lnTo>
                <a:lnTo>
                  <a:pt x="122212" y="56388"/>
                </a:lnTo>
                <a:lnTo>
                  <a:pt x="125260" y="54864"/>
                </a:lnTo>
                <a:lnTo>
                  <a:pt x="128308" y="51816"/>
                </a:lnTo>
                <a:lnTo>
                  <a:pt x="128308" y="57912"/>
                </a:lnTo>
                <a:lnTo>
                  <a:pt x="138976" y="57912"/>
                </a:lnTo>
                <a:lnTo>
                  <a:pt x="138976" y="15240"/>
                </a:lnTo>
                <a:close/>
              </a:path>
              <a:path w="222884" h="59690">
                <a:moveTo>
                  <a:pt x="190893" y="24384"/>
                </a:moveTo>
                <a:lnTo>
                  <a:pt x="189369" y="22860"/>
                </a:lnTo>
                <a:lnTo>
                  <a:pt x="189369" y="21336"/>
                </a:lnTo>
                <a:lnTo>
                  <a:pt x="189369" y="19812"/>
                </a:lnTo>
                <a:lnTo>
                  <a:pt x="184797" y="15240"/>
                </a:lnTo>
                <a:lnTo>
                  <a:pt x="183273" y="15240"/>
                </a:lnTo>
                <a:lnTo>
                  <a:pt x="180225" y="13716"/>
                </a:lnTo>
                <a:lnTo>
                  <a:pt x="170980" y="13716"/>
                </a:lnTo>
                <a:lnTo>
                  <a:pt x="164884" y="16764"/>
                </a:lnTo>
                <a:lnTo>
                  <a:pt x="161836" y="21336"/>
                </a:lnTo>
                <a:lnTo>
                  <a:pt x="161836" y="15240"/>
                </a:lnTo>
                <a:lnTo>
                  <a:pt x="151168" y="15240"/>
                </a:lnTo>
                <a:lnTo>
                  <a:pt x="151168" y="57912"/>
                </a:lnTo>
                <a:lnTo>
                  <a:pt x="161836" y="57912"/>
                </a:lnTo>
                <a:lnTo>
                  <a:pt x="161836" y="33528"/>
                </a:lnTo>
                <a:lnTo>
                  <a:pt x="163360" y="30480"/>
                </a:lnTo>
                <a:lnTo>
                  <a:pt x="163360" y="25908"/>
                </a:lnTo>
                <a:lnTo>
                  <a:pt x="164884" y="24384"/>
                </a:lnTo>
                <a:lnTo>
                  <a:pt x="166408" y="24384"/>
                </a:lnTo>
                <a:lnTo>
                  <a:pt x="167932" y="22860"/>
                </a:lnTo>
                <a:lnTo>
                  <a:pt x="175552" y="22860"/>
                </a:lnTo>
                <a:lnTo>
                  <a:pt x="177177" y="24384"/>
                </a:lnTo>
                <a:lnTo>
                  <a:pt x="178701" y="25908"/>
                </a:lnTo>
                <a:lnTo>
                  <a:pt x="178701" y="57912"/>
                </a:lnTo>
                <a:lnTo>
                  <a:pt x="190893" y="57912"/>
                </a:lnTo>
                <a:lnTo>
                  <a:pt x="190893" y="24384"/>
                </a:lnTo>
                <a:close/>
              </a:path>
              <a:path w="222884" h="59690">
                <a:moveTo>
                  <a:pt x="222885" y="56388"/>
                </a:moveTo>
                <a:lnTo>
                  <a:pt x="221361" y="48768"/>
                </a:lnTo>
                <a:lnTo>
                  <a:pt x="215265" y="48768"/>
                </a:lnTo>
                <a:lnTo>
                  <a:pt x="215265" y="47244"/>
                </a:lnTo>
                <a:lnTo>
                  <a:pt x="213741" y="47244"/>
                </a:lnTo>
                <a:lnTo>
                  <a:pt x="213741" y="24384"/>
                </a:lnTo>
                <a:lnTo>
                  <a:pt x="221361" y="24384"/>
                </a:lnTo>
                <a:lnTo>
                  <a:pt x="221361" y="15240"/>
                </a:lnTo>
                <a:lnTo>
                  <a:pt x="213741" y="15240"/>
                </a:lnTo>
                <a:lnTo>
                  <a:pt x="213741" y="0"/>
                </a:lnTo>
                <a:lnTo>
                  <a:pt x="203073" y="6096"/>
                </a:lnTo>
                <a:lnTo>
                  <a:pt x="203073" y="15240"/>
                </a:lnTo>
                <a:lnTo>
                  <a:pt x="196977" y="15240"/>
                </a:lnTo>
                <a:lnTo>
                  <a:pt x="196977" y="24384"/>
                </a:lnTo>
                <a:lnTo>
                  <a:pt x="203073" y="24384"/>
                </a:lnTo>
                <a:lnTo>
                  <a:pt x="203073" y="51816"/>
                </a:lnTo>
                <a:lnTo>
                  <a:pt x="204597" y="53340"/>
                </a:lnTo>
                <a:lnTo>
                  <a:pt x="204597" y="54864"/>
                </a:lnTo>
                <a:lnTo>
                  <a:pt x="207645" y="57912"/>
                </a:lnTo>
                <a:lnTo>
                  <a:pt x="210693" y="57912"/>
                </a:lnTo>
                <a:lnTo>
                  <a:pt x="212217" y="59436"/>
                </a:lnTo>
                <a:lnTo>
                  <a:pt x="216789" y="59436"/>
                </a:lnTo>
                <a:lnTo>
                  <a:pt x="222885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39713" y="1566624"/>
            <a:ext cx="1134706" cy="6244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86659" y="1566624"/>
            <a:ext cx="1131346" cy="6244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29799" y="1566624"/>
            <a:ext cx="1131344" cy="6244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73159" y="1566624"/>
            <a:ext cx="1131569" cy="6244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16520" y="1566624"/>
            <a:ext cx="1134706" cy="6244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63466" y="1566624"/>
            <a:ext cx="1131120" cy="6244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606606" y="1566624"/>
            <a:ext cx="1131569" cy="624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960724" y="1566624"/>
            <a:ext cx="1131569" cy="6244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314844" y="1566624"/>
            <a:ext cx="1131569" cy="6244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844892" y="1566624"/>
            <a:ext cx="1131346" cy="6244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17197892" y="1617865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35745" y="1767987"/>
            <a:ext cx="488576" cy="45460"/>
          </a:xfrm>
          <a:custGeom>
            <a:avLst/>
            <a:gdLst/>
            <a:ahLst/>
            <a:cxnLst/>
            <a:rect l="l" t="t" r="r" b="b"/>
            <a:pathLst>
              <a:path w="207644" h="44450">
                <a:moveTo>
                  <a:pt x="64096" y="9144"/>
                </a:moveTo>
                <a:lnTo>
                  <a:pt x="63334" y="7620"/>
                </a:lnTo>
                <a:lnTo>
                  <a:pt x="62572" y="6096"/>
                </a:lnTo>
                <a:lnTo>
                  <a:pt x="56476" y="0"/>
                </a:lnTo>
                <a:lnTo>
                  <a:pt x="44196" y="0"/>
                </a:lnTo>
                <a:lnTo>
                  <a:pt x="42672" y="1524"/>
                </a:lnTo>
                <a:lnTo>
                  <a:pt x="41148" y="1524"/>
                </a:lnTo>
                <a:lnTo>
                  <a:pt x="36576" y="6096"/>
                </a:lnTo>
                <a:lnTo>
                  <a:pt x="35052" y="3048"/>
                </a:lnTo>
                <a:lnTo>
                  <a:pt x="33528" y="1524"/>
                </a:lnTo>
                <a:lnTo>
                  <a:pt x="32004" y="1524"/>
                </a:lnTo>
                <a:lnTo>
                  <a:pt x="28956" y="0"/>
                </a:lnTo>
                <a:lnTo>
                  <a:pt x="19812" y="0"/>
                </a:lnTo>
                <a:lnTo>
                  <a:pt x="15240" y="1524"/>
                </a:lnTo>
                <a:lnTo>
                  <a:pt x="10668" y="6096"/>
                </a:lnTo>
                <a:lnTo>
                  <a:pt x="10668" y="0"/>
                </a:lnTo>
                <a:lnTo>
                  <a:pt x="0" y="0"/>
                </a:lnTo>
                <a:lnTo>
                  <a:pt x="0" y="44196"/>
                </a:lnTo>
                <a:lnTo>
                  <a:pt x="12192" y="44196"/>
                </a:lnTo>
                <a:lnTo>
                  <a:pt x="12192" y="13716"/>
                </a:lnTo>
                <a:lnTo>
                  <a:pt x="13716" y="12192"/>
                </a:lnTo>
                <a:lnTo>
                  <a:pt x="13716" y="10668"/>
                </a:lnTo>
                <a:lnTo>
                  <a:pt x="15240" y="9144"/>
                </a:lnTo>
                <a:lnTo>
                  <a:pt x="16764" y="9144"/>
                </a:lnTo>
                <a:lnTo>
                  <a:pt x="18288" y="7620"/>
                </a:lnTo>
                <a:lnTo>
                  <a:pt x="22860" y="7620"/>
                </a:lnTo>
                <a:lnTo>
                  <a:pt x="25908" y="10668"/>
                </a:lnTo>
                <a:lnTo>
                  <a:pt x="25908" y="44196"/>
                </a:lnTo>
                <a:lnTo>
                  <a:pt x="38100" y="44196"/>
                </a:lnTo>
                <a:lnTo>
                  <a:pt x="38100" y="15240"/>
                </a:lnTo>
                <a:lnTo>
                  <a:pt x="39624" y="13716"/>
                </a:lnTo>
                <a:lnTo>
                  <a:pt x="39624" y="12192"/>
                </a:lnTo>
                <a:lnTo>
                  <a:pt x="44196" y="7620"/>
                </a:lnTo>
                <a:lnTo>
                  <a:pt x="48768" y="7620"/>
                </a:lnTo>
                <a:lnTo>
                  <a:pt x="50380" y="9144"/>
                </a:lnTo>
                <a:lnTo>
                  <a:pt x="51904" y="10668"/>
                </a:lnTo>
                <a:lnTo>
                  <a:pt x="51904" y="44196"/>
                </a:lnTo>
                <a:lnTo>
                  <a:pt x="64096" y="44196"/>
                </a:lnTo>
                <a:lnTo>
                  <a:pt x="64096" y="9144"/>
                </a:lnTo>
                <a:close/>
              </a:path>
              <a:path w="207644" h="44450">
                <a:moveTo>
                  <a:pt x="112966" y="16764"/>
                </a:moveTo>
                <a:lnTo>
                  <a:pt x="111442" y="9144"/>
                </a:lnTo>
                <a:lnTo>
                  <a:pt x="109105" y="7620"/>
                </a:lnTo>
                <a:lnTo>
                  <a:pt x="106781" y="6096"/>
                </a:lnTo>
                <a:lnTo>
                  <a:pt x="103733" y="1524"/>
                </a:lnTo>
                <a:lnTo>
                  <a:pt x="100685" y="762"/>
                </a:lnTo>
                <a:lnTo>
                  <a:pt x="100685" y="12192"/>
                </a:lnTo>
                <a:lnTo>
                  <a:pt x="100685" y="18288"/>
                </a:lnTo>
                <a:lnTo>
                  <a:pt x="83921" y="18288"/>
                </a:lnTo>
                <a:lnTo>
                  <a:pt x="83921" y="15240"/>
                </a:lnTo>
                <a:lnTo>
                  <a:pt x="85445" y="12192"/>
                </a:lnTo>
                <a:lnTo>
                  <a:pt x="90017" y="7620"/>
                </a:lnTo>
                <a:lnTo>
                  <a:pt x="94589" y="7620"/>
                </a:lnTo>
                <a:lnTo>
                  <a:pt x="97637" y="9144"/>
                </a:lnTo>
                <a:lnTo>
                  <a:pt x="100685" y="12192"/>
                </a:lnTo>
                <a:lnTo>
                  <a:pt x="100685" y="762"/>
                </a:lnTo>
                <a:lnTo>
                  <a:pt x="97637" y="0"/>
                </a:lnTo>
                <a:lnTo>
                  <a:pt x="86969" y="0"/>
                </a:lnTo>
                <a:lnTo>
                  <a:pt x="80873" y="1524"/>
                </a:lnTo>
                <a:lnTo>
                  <a:pt x="73253" y="9144"/>
                </a:lnTo>
                <a:lnTo>
                  <a:pt x="71729" y="15240"/>
                </a:lnTo>
                <a:lnTo>
                  <a:pt x="71729" y="27432"/>
                </a:lnTo>
                <a:lnTo>
                  <a:pt x="73253" y="33528"/>
                </a:lnTo>
                <a:lnTo>
                  <a:pt x="76301" y="36576"/>
                </a:lnTo>
                <a:lnTo>
                  <a:pt x="79349" y="42672"/>
                </a:lnTo>
                <a:lnTo>
                  <a:pt x="85445" y="44196"/>
                </a:lnTo>
                <a:lnTo>
                  <a:pt x="97637" y="44196"/>
                </a:lnTo>
                <a:lnTo>
                  <a:pt x="102209" y="42672"/>
                </a:lnTo>
                <a:lnTo>
                  <a:pt x="105257" y="41148"/>
                </a:lnTo>
                <a:lnTo>
                  <a:pt x="108394" y="39624"/>
                </a:lnTo>
                <a:lnTo>
                  <a:pt x="109410" y="36576"/>
                </a:lnTo>
                <a:lnTo>
                  <a:pt x="109918" y="35052"/>
                </a:lnTo>
                <a:lnTo>
                  <a:pt x="111442" y="32004"/>
                </a:lnTo>
                <a:lnTo>
                  <a:pt x="100685" y="28956"/>
                </a:lnTo>
                <a:lnTo>
                  <a:pt x="99161" y="32004"/>
                </a:lnTo>
                <a:lnTo>
                  <a:pt x="99161" y="33528"/>
                </a:lnTo>
                <a:lnTo>
                  <a:pt x="97637" y="35052"/>
                </a:lnTo>
                <a:lnTo>
                  <a:pt x="96113" y="35052"/>
                </a:lnTo>
                <a:lnTo>
                  <a:pt x="94589" y="36576"/>
                </a:lnTo>
                <a:lnTo>
                  <a:pt x="90017" y="36576"/>
                </a:lnTo>
                <a:lnTo>
                  <a:pt x="86969" y="33528"/>
                </a:lnTo>
                <a:lnTo>
                  <a:pt x="85445" y="30480"/>
                </a:lnTo>
                <a:lnTo>
                  <a:pt x="83921" y="28956"/>
                </a:lnTo>
                <a:lnTo>
                  <a:pt x="83921" y="24384"/>
                </a:lnTo>
                <a:lnTo>
                  <a:pt x="112966" y="24384"/>
                </a:lnTo>
                <a:lnTo>
                  <a:pt x="112966" y="18288"/>
                </a:lnTo>
                <a:lnTo>
                  <a:pt x="112966" y="16764"/>
                </a:lnTo>
                <a:close/>
              </a:path>
              <a:path w="207644" h="44450">
                <a:moveTo>
                  <a:pt x="160210" y="44196"/>
                </a:moveTo>
                <a:lnTo>
                  <a:pt x="158686" y="41148"/>
                </a:lnTo>
                <a:lnTo>
                  <a:pt x="157162" y="39624"/>
                </a:lnTo>
                <a:lnTo>
                  <a:pt x="157162" y="38100"/>
                </a:lnTo>
                <a:lnTo>
                  <a:pt x="157162" y="36576"/>
                </a:lnTo>
                <a:lnTo>
                  <a:pt x="157162" y="22860"/>
                </a:lnTo>
                <a:lnTo>
                  <a:pt x="157162" y="7620"/>
                </a:lnTo>
                <a:lnTo>
                  <a:pt x="155638" y="6096"/>
                </a:lnTo>
                <a:lnTo>
                  <a:pt x="154114" y="3048"/>
                </a:lnTo>
                <a:lnTo>
                  <a:pt x="152590" y="1524"/>
                </a:lnTo>
                <a:lnTo>
                  <a:pt x="149542" y="1524"/>
                </a:lnTo>
                <a:lnTo>
                  <a:pt x="148018" y="0"/>
                </a:lnTo>
                <a:lnTo>
                  <a:pt x="128206" y="0"/>
                </a:lnTo>
                <a:lnTo>
                  <a:pt x="120586" y="7620"/>
                </a:lnTo>
                <a:lnTo>
                  <a:pt x="120586" y="12192"/>
                </a:lnTo>
                <a:lnTo>
                  <a:pt x="129730" y="13716"/>
                </a:lnTo>
                <a:lnTo>
                  <a:pt x="131254" y="10668"/>
                </a:lnTo>
                <a:lnTo>
                  <a:pt x="132778" y="10668"/>
                </a:lnTo>
                <a:lnTo>
                  <a:pt x="132778" y="9144"/>
                </a:lnTo>
                <a:lnTo>
                  <a:pt x="134302" y="9144"/>
                </a:lnTo>
                <a:lnTo>
                  <a:pt x="135826" y="7620"/>
                </a:lnTo>
                <a:lnTo>
                  <a:pt x="140398" y="7620"/>
                </a:lnTo>
                <a:lnTo>
                  <a:pt x="143446" y="9144"/>
                </a:lnTo>
                <a:lnTo>
                  <a:pt x="146494" y="12192"/>
                </a:lnTo>
                <a:lnTo>
                  <a:pt x="146494" y="15240"/>
                </a:lnTo>
                <a:lnTo>
                  <a:pt x="146494" y="22860"/>
                </a:lnTo>
                <a:lnTo>
                  <a:pt x="146494" y="27432"/>
                </a:lnTo>
                <a:lnTo>
                  <a:pt x="144970" y="28956"/>
                </a:lnTo>
                <a:lnTo>
                  <a:pt x="144970" y="32004"/>
                </a:lnTo>
                <a:lnTo>
                  <a:pt x="141922" y="35052"/>
                </a:lnTo>
                <a:lnTo>
                  <a:pt x="140398" y="35052"/>
                </a:lnTo>
                <a:lnTo>
                  <a:pt x="138874" y="36576"/>
                </a:lnTo>
                <a:lnTo>
                  <a:pt x="134302" y="36576"/>
                </a:lnTo>
                <a:lnTo>
                  <a:pt x="129730" y="32004"/>
                </a:lnTo>
                <a:lnTo>
                  <a:pt x="129730" y="28956"/>
                </a:lnTo>
                <a:lnTo>
                  <a:pt x="132778" y="25908"/>
                </a:lnTo>
                <a:lnTo>
                  <a:pt x="134302" y="25908"/>
                </a:lnTo>
                <a:lnTo>
                  <a:pt x="135826" y="24384"/>
                </a:lnTo>
                <a:lnTo>
                  <a:pt x="141922" y="24384"/>
                </a:lnTo>
                <a:lnTo>
                  <a:pt x="144970" y="22860"/>
                </a:lnTo>
                <a:lnTo>
                  <a:pt x="146494" y="22860"/>
                </a:lnTo>
                <a:lnTo>
                  <a:pt x="146494" y="15240"/>
                </a:lnTo>
                <a:lnTo>
                  <a:pt x="143446" y="16764"/>
                </a:lnTo>
                <a:lnTo>
                  <a:pt x="140398" y="16764"/>
                </a:lnTo>
                <a:lnTo>
                  <a:pt x="134302" y="18288"/>
                </a:lnTo>
                <a:lnTo>
                  <a:pt x="131254" y="18288"/>
                </a:lnTo>
                <a:lnTo>
                  <a:pt x="125158" y="21336"/>
                </a:lnTo>
                <a:lnTo>
                  <a:pt x="123634" y="21336"/>
                </a:lnTo>
                <a:lnTo>
                  <a:pt x="120586" y="24384"/>
                </a:lnTo>
                <a:lnTo>
                  <a:pt x="119062" y="27432"/>
                </a:lnTo>
                <a:lnTo>
                  <a:pt x="119062" y="35052"/>
                </a:lnTo>
                <a:lnTo>
                  <a:pt x="122110" y="41148"/>
                </a:lnTo>
                <a:lnTo>
                  <a:pt x="128206" y="44196"/>
                </a:lnTo>
                <a:lnTo>
                  <a:pt x="138874" y="44196"/>
                </a:lnTo>
                <a:lnTo>
                  <a:pt x="140398" y="42672"/>
                </a:lnTo>
                <a:lnTo>
                  <a:pt x="141922" y="42672"/>
                </a:lnTo>
                <a:lnTo>
                  <a:pt x="144970" y="41148"/>
                </a:lnTo>
                <a:lnTo>
                  <a:pt x="146494" y="38100"/>
                </a:lnTo>
                <a:lnTo>
                  <a:pt x="146494" y="39624"/>
                </a:lnTo>
                <a:lnTo>
                  <a:pt x="148018" y="41148"/>
                </a:lnTo>
                <a:lnTo>
                  <a:pt x="148018" y="44196"/>
                </a:lnTo>
                <a:lnTo>
                  <a:pt x="160210" y="44196"/>
                </a:lnTo>
                <a:close/>
              </a:path>
              <a:path w="207644" h="44450">
                <a:moveTo>
                  <a:pt x="207556" y="9144"/>
                </a:moveTo>
                <a:lnTo>
                  <a:pt x="206032" y="7620"/>
                </a:lnTo>
                <a:lnTo>
                  <a:pt x="206032" y="6096"/>
                </a:lnTo>
                <a:lnTo>
                  <a:pt x="204508" y="4572"/>
                </a:lnTo>
                <a:lnTo>
                  <a:pt x="204508" y="3048"/>
                </a:lnTo>
                <a:lnTo>
                  <a:pt x="201460" y="1524"/>
                </a:lnTo>
                <a:lnTo>
                  <a:pt x="199936" y="0"/>
                </a:lnTo>
                <a:lnTo>
                  <a:pt x="187744" y="0"/>
                </a:lnTo>
                <a:lnTo>
                  <a:pt x="183172" y="1524"/>
                </a:lnTo>
                <a:lnTo>
                  <a:pt x="178600" y="6096"/>
                </a:lnTo>
                <a:lnTo>
                  <a:pt x="178600" y="0"/>
                </a:lnTo>
                <a:lnTo>
                  <a:pt x="167932" y="0"/>
                </a:lnTo>
                <a:lnTo>
                  <a:pt x="167932" y="44196"/>
                </a:lnTo>
                <a:lnTo>
                  <a:pt x="180124" y="44196"/>
                </a:lnTo>
                <a:lnTo>
                  <a:pt x="180124" y="13716"/>
                </a:lnTo>
                <a:lnTo>
                  <a:pt x="181648" y="12192"/>
                </a:lnTo>
                <a:lnTo>
                  <a:pt x="181648" y="10668"/>
                </a:lnTo>
                <a:lnTo>
                  <a:pt x="183172" y="9144"/>
                </a:lnTo>
                <a:lnTo>
                  <a:pt x="184696" y="9144"/>
                </a:lnTo>
                <a:lnTo>
                  <a:pt x="187744" y="7620"/>
                </a:lnTo>
                <a:lnTo>
                  <a:pt x="190792" y="7620"/>
                </a:lnTo>
                <a:lnTo>
                  <a:pt x="192316" y="9144"/>
                </a:lnTo>
                <a:lnTo>
                  <a:pt x="193840" y="9144"/>
                </a:lnTo>
                <a:lnTo>
                  <a:pt x="193840" y="10668"/>
                </a:lnTo>
                <a:lnTo>
                  <a:pt x="195364" y="10668"/>
                </a:lnTo>
                <a:lnTo>
                  <a:pt x="195364" y="13716"/>
                </a:lnTo>
                <a:lnTo>
                  <a:pt x="196888" y="16764"/>
                </a:lnTo>
                <a:lnTo>
                  <a:pt x="196888" y="44196"/>
                </a:lnTo>
                <a:lnTo>
                  <a:pt x="207556" y="44196"/>
                </a:lnTo>
                <a:lnTo>
                  <a:pt x="20755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70033" y="1750842"/>
            <a:ext cx="776941" cy="62345"/>
          </a:xfrm>
          <a:custGeom>
            <a:avLst/>
            <a:gdLst/>
            <a:ahLst/>
            <a:cxnLst/>
            <a:rect l="l" t="t" r="r" b="b"/>
            <a:pathLst>
              <a:path w="330200" h="60960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3629" y="7620"/>
                </a:lnTo>
                <a:lnTo>
                  <a:pt x="32105" y="6096"/>
                </a:lnTo>
                <a:lnTo>
                  <a:pt x="32105" y="21336"/>
                </a:lnTo>
                <a:lnTo>
                  <a:pt x="32105" y="41148"/>
                </a:lnTo>
                <a:lnTo>
                  <a:pt x="30581" y="47244"/>
                </a:lnTo>
                <a:lnTo>
                  <a:pt x="27533" y="50292"/>
                </a:lnTo>
                <a:lnTo>
                  <a:pt x="26009" y="53340"/>
                </a:lnTo>
                <a:lnTo>
                  <a:pt x="22961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6096"/>
                </a:lnTo>
                <a:lnTo>
                  <a:pt x="30581" y="3048"/>
                </a:lnTo>
                <a:lnTo>
                  <a:pt x="27533" y="1524"/>
                </a:lnTo>
                <a:lnTo>
                  <a:pt x="26009" y="1524"/>
                </a:lnTo>
                <a:lnTo>
                  <a:pt x="22961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0960"/>
                </a:lnTo>
                <a:lnTo>
                  <a:pt x="24485" y="60960"/>
                </a:lnTo>
                <a:lnTo>
                  <a:pt x="30581" y="57912"/>
                </a:lnTo>
                <a:lnTo>
                  <a:pt x="33629" y="54864"/>
                </a:lnTo>
                <a:lnTo>
                  <a:pt x="35153" y="51816"/>
                </a:lnTo>
                <a:lnTo>
                  <a:pt x="39725" y="38100"/>
                </a:lnTo>
                <a:lnTo>
                  <a:pt x="39725" y="24384"/>
                </a:lnTo>
                <a:close/>
              </a:path>
              <a:path w="330200" h="60960">
                <a:moveTo>
                  <a:pt x="59067" y="51333"/>
                </a:moveTo>
                <a:lnTo>
                  <a:pt x="49911" y="51333"/>
                </a:lnTo>
                <a:lnTo>
                  <a:pt x="49911" y="60490"/>
                </a:lnTo>
                <a:lnTo>
                  <a:pt x="59067" y="60490"/>
                </a:lnTo>
                <a:lnTo>
                  <a:pt x="59067" y="51333"/>
                </a:lnTo>
                <a:close/>
              </a:path>
              <a:path w="330200" h="60960">
                <a:moveTo>
                  <a:pt x="108407" y="35052"/>
                </a:moveTo>
                <a:lnTo>
                  <a:pt x="105359" y="33528"/>
                </a:lnTo>
                <a:lnTo>
                  <a:pt x="103835" y="30480"/>
                </a:lnTo>
                <a:lnTo>
                  <a:pt x="97739" y="27432"/>
                </a:lnTo>
                <a:lnTo>
                  <a:pt x="100787" y="25908"/>
                </a:lnTo>
                <a:lnTo>
                  <a:pt x="105359" y="21336"/>
                </a:lnTo>
                <a:lnTo>
                  <a:pt x="105359" y="10668"/>
                </a:lnTo>
                <a:lnTo>
                  <a:pt x="103835" y="7620"/>
                </a:lnTo>
                <a:lnTo>
                  <a:pt x="102311" y="6096"/>
                </a:lnTo>
                <a:lnTo>
                  <a:pt x="100787" y="3048"/>
                </a:lnTo>
                <a:lnTo>
                  <a:pt x="97739" y="3048"/>
                </a:lnTo>
                <a:lnTo>
                  <a:pt x="91643" y="0"/>
                </a:lnTo>
                <a:lnTo>
                  <a:pt x="84023" y="0"/>
                </a:lnTo>
                <a:lnTo>
                  <a:pt x="70205" y="15240"/>
                </a:lnTo>
                <a:lnTo>
                  <a:pt x="77927" y="16764"/>
                </a:lnTo>
                <a:lnTo>
                  <a:pt x="77927" y="13716"/>
                </a:lnTo>
                <a:lnTo>
                  <a:pt x="79451" y="10668"/>
                </a:lnTo>
                <a:lnTo>
                  <a:pt x="80975" y="9144"/>
                </a:lnTo>
                <a:lnTo>
                  <a:pt x="84023" y="7620"/>
                </a:lnTo>
                <a:lnTo>
                  <a:pt x="85547" y="6096"/>
                </a:lnTo>
                <a:lnTo>
                  <a:pt x="91643" y="6096"/>
                </a:lnTo>
                <a:lnTo>
                  <a:pt x="94691" y="7620"/>
                </a:lnTo>
                <a:lnTo>
                  <a:pt x="99263" y="12192"/>
                </a:lnTo>
                <a:lnTo>
                  <a:pt x="99263" y="18288"/>
                </a:lnTo>
                <a:lnTo>
                  <a:pt x="97739" y="21336"/>
                </a:lnTo>
                <a:lnTo>
                  <a:pt x="91643" y="24384"/>
                </a:lnTo>
                <a:lnTo>
                  <a:pt x="90119" y="25908"/>
                </a:lnTo>
                <a:lnTo>
                  <a:pt x="85547" y="25908"/>
                </a:lnTo>
                <a:lnTo>
                  <a:pt x="84023" y="32004"/>
                </a:lnTo>
                <a:lnTo>
                  <a:pt x="87071" y="32004"/>
                </a:lnTo>
                <a:lnTo>
                  <a:pt x="88595" y="30480"/>
                </a:lnTo>
                <a:lnTo>
                  <a:pt x="93167" y="30480"/>
                </a:lnTo>
                <a:lnTo>
                  <a:pt x="96215" y="32004"/>
                </a:lnTo>
                <a:lnTo>
                  <a:pt x="97739" y="35052"/>
                </a:lnTo>
                <a:lnTo>
                  <a:pt x="100787" y="36576"/>
                </a:lnTo>
                <a:lnTo>
                  <a:pt x="100787" y="48768"/>
                </a:lnTo>
                <a:lnTo>
                  <a:pt x="97739" y="51816"/>
                </a:lnTo>
                <a:lnTo>
                  <a:pt x="91643" y="54864"/>
                </a:lnTo>
                <a:lnTo>
                  <a:pt x="84023" y="54864"/>
                </a:lnTo>
                <a:lnTo>
                  <a:pt x="79451" y="50292"/>
                </a:lnTo>
                <a:lnTo>
                  <a:pt x="77927" y="47244"/>
                </a:lnTo>
                <a:lnTo>
                  <a:pt x="77927" y="44196"/>
                </a:lnTo>
                <a:lnTo>
                  <a:pt x="70205" y="44196"/>
                </a:lnTo>
                <a:lnTo>
                  <a:pt x="70205" y="48768"/>
                </a:lnTo>
                <a:lnTo>
                  <a:pt x="71729" y="53340"/>
                </a:lnTo>
                <a:lnTo>
                  <a:pt x="76301" y="56388"/>
                </a:lnTo>
                <a:lnTo>
                  <a:pt x="79451" y="59436"/>
                </a:lnTo>
                <a:lnTo>
                  <a:pt x="84023" y="60960"/>
                </a:lnTo>
                <a:lnTo>
                  <a:pt x="94691" y="60960"/>
                </a:lnTo>
                <a:lnTo>
                  <a:pt x="99263" y="59436"/>
                </a:lnTo>
                <a:lnTo>
                  <a:pt x="103835" y="56388"/>
                </a:lnTo>
                <a:lnTo>
                  <a:pt x="104851" y="54864"/>
                </a:lnTo>
                <a:lnTo>
                  <a:pt x="106883" y="51816"/>
                </a:lnTo>
                <a:lnTo>
                  <a:pt x="108407" y="47244"/>
                </a:lnTo>
                <a:lnTo>
                  <a:pt x="108407" y="35052"/>
                </a:lnTo>
                <a:close/>
              </a:path>
              <a:path w="330200" h="60960">
                <a:moveTo>
                  <a:pt x="155740" y="39624"/>
                </a:moveTo>
                <a:lnTo>
                  <a:pt x="151168" y="30480"/>
                </a:lnTo>
                <a:lnTo>
                  <a:pt x="148120" y="28956"/>
                </a:lnTo>
                <a:lnTo>
                  <a:pt x="148120" y="39624"/>
                </a:lnTo>
                <a:lnTo>
                  <a:pt x="148120" y="47244"/>
                </a:lnTo>
                <a:lnTo>
                  <a:pt x="146596" y="50292"/>
                </a:lnTo>
                <a:lnTo>
                  <a:pt x="145072" y="51816"/>
                </a:lnTo>
                <a:lnTo>
                  <a:pt x="138976" y="54864"/>
                </a:lnTo>
                <a:lnTo>
                  <a:pt x="131254" y="54864"/>
                </a:lnTo>
                <a:lnTo>
                  <a:pt x="123634" y="47244"/>
                </a:lnTo>
                <a:lnTo>
                  <a:pt x="123634" y="39624"/>
                </a:lnTo>
                <a:lnTo>
                  <a:pt x="125158" y="36576"/>
                </a:lnTo>
                <a:lnTo>
                  <a:pt x="129730" y="32004"/>
                </a:lnTo>
                <a:lnTo>
                  <a:pt x="132778" y="30480"/>
                </a:lnTo>
                <a:lnTo>
                  <a:pt x="138976" y="30480"/>
                </a:lnTo>
                <a:lnTo>
                  <a:pt x="142024" y="32004"/>
                </a:lnTo>
                <a:lnTo>
                  <a:pt x="146596" y="36576"/>
                </a:lnTo>
                <a:lnTo>
                  <a:pt x="148120" y="39624"/>
                </a:lnTo>
                <a:lnTo>
                  <a:pt x="148120" y="28956"/>
                </a:lnTo>
                <a:lnTo>
                  <a:pt x="145072" y="27432"/>
                </a:lnTo>
                <a:lnTo>
                  <a:pt x="146596" y="27432"/>
                </a:lnTo>
                <a:lnTo>
                  <a:pt x="149644" y="25908"/>
                </a:lnTo>
                <a:lnTo>
                  <a:pt x="150406" y="24384"/>
                </a:lnTo>
                <a:lnTo>
                  <a:pt x="151168" y="22860"/>
                </a:lnTo>
                <a:lnTo>
                  <a:pt x="152692" y="21336"/>
                </a:lnTo>
                <a:lnTo>
                  <a:pt x="152692" y="12192"/>
                </a:lnTo>
                <a:lnTo>
                  <a:pt x="151168" y="7620"/>
                </a:lnTo>
                <a:lnTo>
                  <a:pt x="149644" y="6096"/>
                </a:lnTo>
                <a:lnTo>
                  <a:pt x="145072" y="1524"/>
                </a:lnTo>
                <a:lnTo>
                  <a:pt x="145072" y="10668"/>
                </a:lnTo>
                <a:lnTo>
                  <a:pt x="145072" y="21336"/>
                </a:lnTo>
                <a:lnTo>
                  <a:pt x="143548" y="22860"/>
                </a:lnTo>
                <a:lnTo>
                  <a:pt x="140500" y="24384"/>
                </a:lnTo>
                <a:lnTo>
                  <a:pt x="131254" y="24384"/>
                </a:lnTo>
                <a:lnTo>
                  <a:pt x="128206" y="22860"/>
                </a:lnTo>
                <a:lnTo>
                  <a:pt x="126682" y="19812"/>
                </a:lnTo>
                <a:lnTo>
                  <a:pt x="126682" y="10668"/>
                </a:lnTo>
                <a:lnTo>
                  <a:pt x="128206" y="9144"/>
                </a:lnTo>
                <a:lnTo>
                  <a:pt x="131254" y="7620"/>
                </a:lnTo>
                <a:lnTo>
                  <a:pt x="132778" y="6096"/>
                </a:lnTo>
                <a:lnTo>
                  <a:pt x="138976" y="6096"/>
                </a:lnTo>
                <a:lnTo>
                  <a:pt x="140500" y="7620"/>
                </a:lnTo>
                <a:lnTo>
                  <a:pt x="143548" y="9144"/>
                </a:lnTo>
                <a:lnTo>
                  <a:pt x="145072" y="10668"/>
                </a:lnTo>
                <a:lnTo>
                  <a:pt x="145072" y="1524"/>
                </a:lnTo>
                <a:lnTo>
                  <a:pt x="140500" y="0"/>
                </a:lnTo>
                <a:lnTo>
                  <a:pt x="131254" y="0"/>
                </a:lnTo>
                <a:lnTo>
                  <a:pt x="126682" y="1524"/>
                </a:lnTo>
                <a:lnTo>
                  <a:pt x="120586" y="7620"/>
                </a:lnTo>
                <a:lnTo>
                  <a:pt x="119062" y="10668"/>
                </a:lnTo>
                <a:lnTo>
                  <a:pt x="119062" y="21336"/>
                </a:lnTo>
                <a:lnTo>
                  <a:pt x="120586" y="22860"/>
                </a:lnTo>
                <a:lnTo>
                  <a:pt x="122110" y="25908"/>
                </a:lnTo>
                <a:lnTo>
                  <a:pt x="125158" y="27432"/>
                </a:lnTo>
                <a:lnTo>
                  <a:pt x="128206" y="27432"/>
                </a:lnTo>
                <a:lnTo>
                  <a:pt x="123634" y="28956"/>
                </a:lnTo>
                <a:lnTo>
                  <a:pt x="120586" y="30480"/>
                </a:lnTo>
                <a:lnTo>
                  <a:pt x="116014" y="39624"/>
                </a:lnTo>
                <a:lnTo>
                  <a:pt x="116014" y="48768"/>
                </a:lnTo>
                <a:lnTo>
                  <a:pt x="117538" y="51816"/>
                </a:lnTo>
                <a:lnTo>
                  <a:pt x="125158" y="59436"/>
                </a:lnTo>
                <a:lnTo>
                  <a:pt x="129730" y="60960"/>
                </a:lnTo>
                <a:lnTo>
                  <a:pt x="142024" y="60960"/>
                </a:lnTo>
                <a:lnTo>
                  <a:pt x="146596" y="59436"/>
                </a:lnTo>
                <a:lnTo>
                  <a:pt x="151168" y="54864"/>
                </a:lnTo>
                <a:lnTo>
                  <a:pt x="154216" y="51816"/>
                </a:lnTo>
                <a:lnTo>
                  <a:pt x="155740" y="48768"/>
                </a:lnTo>
                <a:lnTo>
                  <a:pt x="155740" y="39624"/>
                </a:lnTo>
                <a:close/>
              </a:path>
              <a:path w="330200" h="60960">
                <a:moveTo>
                  <a:pt x="201460" y="39624"/>
                </a:moveTo>
                <a:lnTo>
                  <a:pt x="193840" y="39624"/>
                </a:lnTo>
                <a:lnTo>
                  <a:pt x="193840" y="12103"/>
                </a:lnTo>
                <a:lnTo>
                  <a:pt x="193840" y="1435"/>
                </a:lnTo>
                <a:lnTo>
                  <a:pt x="187744" y="1435"/>
                </a:lnTo>
                <a:lnTo>
                  <a:pt x="186220" y="3568"/>
                </a:lnTo>
                <a:lnTo>
                  <a:pt x="186220" y="12103"/>
                </a:lnTo>
                <a:lnTo>
                  <a:pt x="186220" y="39624"/>
                </a:lnTo>
                <a:lnTo>
                  <a:pt x="167932" y="39624"/>
                </a:lnTo>
                <a:lnTo>
                  <a:pt x="186220" y="12103"/>
                </a:lnTo>
                <a:lnTo>
                  <a:pt x="186220" y="3568"/>
                </a:lnTo>
                <a:lnTo>
                  <a:pt x="160312" y="39624"/>
                </a:lnTo>
                <a:lnTo>
                  <a:pt x="160312" y="45720"/>
                </a:lnTo>
                <a:lnTo>
                  <a:pt x="186220" y="45720"/>
                </a:lnTo>
                <a:lnTo>
                  <a:pt x="186220" y="60960"/>
                </a:lnTo>
                <a:lnTo>
                  <a:pt x="193840" y="60960"/>
                </a:lnTo>
                <a:lnTo>
                  <a:pt x="193840" y="45720"/>
                </a:lnTo>
                <a:lnTo>
                  <a:pt x="201460" y="45720"/>
                </a:lnTo>
                <a:lnTo>
                  <a:pt x="201460" y="39624"/>
                </a:lnTo>
                <a:close/>
              </a:path>
              <a:path w="330200" h="60960">
                <a:moveTo>
                  <a:pt x="248793" y="35052"/>
                </a:moveTo>
                <a:lnTo>
                  <a:pt x="247269" y="30480"/>
                </a:lnTo>
                <a:lnTo>
                  <a:pt x="242697" y="27432"/>
                </a:lnTo>
                <a:lnTo>
                  <a:pt x="241173" y="25146"/>
                </a:lnTo>
                <a:lnTo>
                  <a:pt x="241173" y="36576"/>
                </a:lnTo>
                <a:lnTo>
                  <a:pt x="241173" y="45720"/>
                </a:lnTo>
                <a:lnTo>
                  <a:pt x="238125" y="51816"/>
                </a:lnTo>
                <a:lnTo>
                  <a:pt x="232029" y="54864"/>
                </a:lnTo>
                <a:lnTo>
                  <a:pt x="225933" y="54864"/>
                </a:lnTo>
                <a:lnTo>
                  <a:pt x="222885" y="53340"/>
                </a:lnTo>
                <a:lnTo>
                  <a:pt x="218313" y="48768"/>
                </a:lnTo>
                <a:lnTo>
                  <a:pt x="218313" y="45720"/>
                </a:lnTo>
                <a:lnTo>
                  <a:pt x="216789" y="42672"/>
                </a:lnTo>
                <a:lnTo>
                  <a:pt x="216789" y="36576"/>
                </a:lnTo>
                <a:lnTo>
                  <a:pt x="218313" y="33528"/>
                </a:lnTo>
                <a:lnTo>
                  <a:pt x="221361" y="32004"/>
                </a:lnTo>
                <a:lnTo>
                  <a:pt x="222885" y="28956"/>
                </a:lnTo>
                <a:lnTo>
                  <a:pt x="225933" y="27432"/>
                </a:lnTo>
                <a:lnTo>
                  <a:pt x="232029" y="27432"/>
                </a:lnTo>
                <a:lnTo>
                  <a:pt x="235077" y="28956"/>
                </a:lnTo>
                <a:lnTo>
                  <a:pt x="239649" y="33528"/>
                </a:lnTo>
                <a:lnTo>
                  <a:pt x="241173" y="36576"/>
                </a:lnTo>
                <a:lnTo>
                  <a:pt x="241173" y="25146"/>
                </a:lnTo>
                <a:lnTo>
                  <a:pt x="239649" y="22860"/>
                </a:lnTo>
                <a:lnTo>
                  <a:pt x="235077" y="21336"/>
                </a:lnTo>
                <a:lnTo>
                  <a:pt x="227457" y="21336"/>
                </a:lnTo>
                <a:lnTo>
                  <a:pt x="224409" y="22860"/>
                </a:lnTo>
                <a:lnTo>
                  <a:pt x="222885" y="22860"/>
                </a:lnTo>
                <a:lnTo>
                  <a:pt x="219837" y="24384"/>
                </a:lnTo>
                <a:lnTo>
                  <a:pt x="218313" y="27432"/>
                </a:lnTo>
                <a:lnTo>
                  <a:pt x="216789" y="28956"/>
                </a:lnTo>
                <a:lnTo>
                  <a:pt x="216789" y="18288"/>
                </a:lnTo>
                <a:lnTo>
                  <a:pt x="219837" y="12192"/>
                </a:lnTo>
                <a:lnTo>
                  <a:pt x="224409" y="7620"/>
                </a:lnTo>
                <a:lnTo>
                  <a:pt x="225933" y="7620"/>
                </a:lnTo>
                <a:lnTo>
                  <a:pt x="227457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9649" y="12192"/>
                </a:lnTo>
                <a:lnTo>
                  <a:pt x="239649" y="15240"/>
                </a:lnTo>
                <a:lnTo>
                  <a:pt x="247269" y="15240"/>
                </a:lnTo>
                <a:lnTo>
                  <a:pt x="247269" y="10668"/>
                </a:lnTo>
                <a:lnTo>
                  <a:pt x="242697" y="6096"/>
                </a:lnTo>
                <a:lnTo>
                  <a:pt x="238125" y="1524"/>
                </a:lnTo>
                <a:lnTo>
                  <a:pt x="235077" y="0"/>
                </a:lnTo>
                <a:lnTo>
                  <a:pt x="224409" y="0"/>
                </a:lnTo>
                <a:lnTo>
                  <a:pt x="218313" y="3048"/>
                </a:lnTo>
                <a:lnTo>
                  <a:pt x="215265" y="7620"/>
                </a:lnTo>
                <a:lnTo>
                  <a:pt x="210693" y="12192"/>
                </a:lnTo>
                <a:lnTo>
                  <a:pt x="209169" y="21336"/>
                </a:lnTo>
                <a:lnTo>
                  <a:pt x="209169" y="42672"/>
                </a:lnTo>
                <a:lnTo>
                  <a:pt x="210693" y="50292"/>
                </a:lnTo>
                <a:lnTo>
                  <a:pt x="215265" y="54864"/>
                </a:lnTo>
                <a:lnTo>
                  <a:pt x="218313" y="59436"/>
                </a:lnTo>
                <a:lnTo>
                  <a:pt x="222885" y="60960"/>
                </a:lnTo>
                <a:lnTo>
                  <a:pt x="236601" y="60960"/>
                </a:lnTo>
                <a:lnTo>
                  <a:pt x="239649" y="59436"/>
                </a:lnTo>
                <a:lnTo>
                  <a:pt x="244221" y="54864"/>
                </a:lnTo>
                <a:lnTo>
                  <a:pt x="247269" y="48768"/>
                </a:lnTo>
                <a:lnTo>
                  <a:pt x="248793" y="44196"/>
                </a:lnTo>
                <a:lnTo>
                  <a:pt x="248793" y="35052"/>
                </a:lnTo>
                <a:close/>
              </a:path>
              <a:path w="330200" h="60960">
                <a:moveTo>
                  <a:pt x="294614" y="12192"/>
                </a:moveTo>
                <a:lnTo>
                  <a:pt x="293090" y="7620"/>
                </a:lnTo>
                <a:lnTo>
                  <a:pt x="288518" y="4572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658" y="1524"/>
                </a:lnTo>
                <a:lnTo>
                  <a:pt x="262610" y="4572"/>
                </a:lnTo>
                <a:lnTo>
                  <a:pt x="258038" y="7620"/>
                </a:lnTo>
                <a:lnTo>
                  <a:pt x="256514" y="12192"/>
                </a:lnTo>
                <a:lnTo>
                  <a:pt x="256514" y="18288"/>
                </a:lnTo>
                <a:lnTo>
                  <a:pt x="264134" y="18288"/>
                </a:lnTo>
                <a:lnTo>
                  <a:pt x="264134" y="12192"/>
                </a:lnTo>
                <a:lnTo>
                  <a:pt x="268706" y="7620"/>
                </a:lnTo>
                <a:lnTo>
                  <a:pt x="271754" y="6096"/>
                </a:lnTo>
                <a:lnTo>
                  <a:pt x="279374" y="6096"/>
                </a:lnTo>
                <a:lnTo>
                  <a:pt x="280898" y="7620"/>
                </a:lnTo>
                <a:lnTo>
                  <a:pt x="283946" y="9144"/>
                </a:lnTo>
                <a:lnTo>
                  <a:pt x="285470" y="10668"/>
                </a:lnTo>
                <a:lnTo>
                  <a:pt x="286994" y="13716"/>
                </a:lnTo>
                <a:lnTo>
                  <a:pt x="286994" y="19812"/>
                </a:lnTo>
                <a:lnTo>
                  <a:pt x="285470" y="22860"/>
                </a:lnTo>
                <a:lnTo>
                  <a:pt x="282422" y="25908"/>
                </a:lnTo>
                <a:lnTo>
                  <a:pt x="280898" y="28956"/>
                </a:lnTo>
                <a:lnTo>
                  <a:pt x="276326" y="33528"/>
                </a:lnTo>
                <a:lnTo>
                  <a:pt x="270230" y="38100"/>
                </a:lnTo>
                <a:lnTo>
                  <a:pt x="265658" y="41148"/>
                </a:lnTo>
                <a:lnTo>
                  <a:pt x="262610" y="44196"/>
                </a:lnTo>
                <a:lnTo>
                  <a:pt x="261086" y="47244"/>
                </a:lnTo>
                <a:lnTo>
                  <a:pt x="256514" y="51816"/>
                </a:lnTo>
                <a:lnTo>
                  <a:pt x="254990" y="54864"/>
                </a:lnTo>
                <a:lnTo>
                  <a:pt x="254990" y="60960"/>
                </a:lnTo>
                <a:lnTo>
                  <a:pt x="294614" y="60960"/>
                </a:lnTo>
                <a:lnTo>
                  <a:pt x="294614" y="53340"/>
                </a:lnTo>
                <a:lnTo>
                  <a:pt x="264134" y="53340"/>
                </a:lnTo>
                <a:lnTo>
                  <a:pt x="268706" y="48768"/>
                </a:lnTo>
                <a:lnTo>
                  <a:pt x="268706" y="47244"/>
                </a:lnTo>
                <a:lnTo>
                  <a:pt x="271754" y="45720"/>
                </a:lnTo>
                <a:lnTo>
                  <a:pt x="276326" y="41148"/>
                </a:lnTo>
                <a:lnTo>
                  <a:pt x="282422" y="36576"/>
                </a:lnTo>
                <a:lnTo>
                  <a:pt x="285470" y="33528"/>
                </a:lnTo>
                <a:lnTo>
                  <a:pt x="286994" y="30480"/>
                </a:lnTo>
                <a:lnTo>
                  <a:pt x="290042" y="28956"/>
                </a:lnTo>
                <a:lnTo>
                  <a:pt x="291566" y="25908"/>
                </a:lnTo>
                <a:lnTo>
                  <a:pt x="293090" y="24384"/>
                </a:lnTo>
                <a:lnTo>
                  <a:pt x="293090" y="21336"/>
                </a:lnTo>
                <a:lnTo>
                  <a:pt x="294614" y="19812"/>
                </a:lnTo>
                <a:lnTo>
                  <a:pt x="294614" y="12192"/>
                </a:lnTo>
                <a:close/>
              </a:path>
              <a:path w="330200" h="60960">
                <a:moveTo>
                  <a:pt x="329768" y="0"/>
                </a:moveTo>
                <a:lnTo>
                  <a:pt x="325196" y="0"/>
                </a:lnTo>
                <a:lnTo>
                  <a:pt x="322148" y="6096"/>
                </a:lnTo>
                <a:lnTo>
                  <a:pt x="319100" y="7620"/>
                </a:lnTo>
                <a:lnTo>
                  <a:pt x="316052" y="10668"/>
                </a:lnTo>
                <a:lnTo>
                  <a:pt x="311480" y="13716"/>
                </a:lnTo>
                <a:lnTo>
                  <a:pt x="308330" y="15240"/>
                </a:lnTo>
                <a:lnTo>
                  <a:pt x="308330" y="22860"/>
                </a:lnTo>
                <a:lnTo>
                  <a:pt x="309854" y="21336"/>
                </a:lnTo>
                <a:lnTo>
                  <a:pt x="316052" y="18288"/>
                </a:lnTo>
                <a:lnTo>
                  <a:pt x="317576" y="16764"/>
                </a:lnTo>
                <a:lnTo>
                  <a:pt x="320624" y="15240"/>
                </a:lnTo>
                <a:lnTo>
                  <a:pt x="322148" y="13716"/>
                </a:lnTo>
                <a:lnTo>
                  <a:pt x="322148" y="60960"/>
                </a:lnTo>
                <a:lnTo>
                  <a:pt x="329768" y="60960"/>
                </a:lnTo>
                <a:lnTo>
                  <a:pt x="329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13393" y="1750842"/>
            <a:ext cx="776941" cy="62345"/>
          </a:xfrm>
          <a:custGeom>
            <a:avLst/>
            <a:gdLst/>
            <a:ahLst/>
            <a:cxnLst/>
            <a:rect l="l" t="t" r="r" b="b"/>
            <a:pathLst>
              <a:path w="330200" h="60960">
                <a:moveTo>
                  <a:pt x="39725" y="19812"/>
                </a:moveTo>
                <a:lnTo>
                  <a:pt x="38201" y="16764"/>
                </a:lnTo>
                <a:lnTo>
                  <a:pt x="38201" y="13716"/>
                </a:lnTo>
                <a:lnTo>
                  <a:pt x="35153" y="7620"/>
                </a:lnTo>
                <a:lnTo>
                  <a:pt x="33629" y="6096"/>
                </a:lnTo>
                <a:lnTo>
                  <a:pt x="32105" y="4622"/>
                </a:lnTo>
                <a:lnTo>
                  <a:pt x="32105" y="21336"/>
                </a:lnTo>
                <a:lnTo>
                  <a:pt x="32105" y="41148"/>
                </a:lnTo>
                <a:lnTo>
                  <a:pt x="30480" y="47244"/>
                </a:lnTo>
                <a:lnTo>
                  <a:pt x="28956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2192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105" y="21336"/>
                </a:lnTo>
                <a:lnTo>
                  <a:pt x="32105" y="4622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0" y="24384"/>
                </a:lnTo>
                <a:lnTo>
                  <a:pt x="0" y="42672"/>
                </a:lnTo>
                <a:lnTo>
                  <a:pt x="3048" y="50292"/>
                </a:lnTo>
                <a:lnTo>
                  <a:pt x="9144" y="59436"/>
                </a:lnTo>
                <a:lnTo>
                  <a:pt x="13716" y="60960"/>
                </a:lnTo>
                <a:lnTo>
                  <a:pt x="24384" y="60960"/>
                </a:lnTo>
                <a:lnTo>
                  <a:pt x="30480" y="57912"/>
                </a:lnTo>
                <a:lnTo>
                  <a:pt x="33629" y="54864"/>
                </a:lnTo>
                <a:lnTo>
                  <a:pt x="36677" y="51816"/>
                </a:lnTo>
                <a:lnTo>
                  <a:pt x="39725" y="42672"/>
                </a:lnTo>
                <a:lnTo>
                  <a:pt x="39725" y="19812"/>
                </a:lnTo>
                <a:close/>
              </a:path>
              <a:path w="330200" h="60960">
                <a:moveTo>
                  <a:pt x="59639" y="51333"/>
                </a:moveTo>
                <a:lnTo>
                  <a:pt x="50482" y="51333"/>
                </a:lnTo>
                <a:lnTo>
                  <a:pt x="50482" y="60490"/>
                </a:lnTo>
                <a:lnTo>
                  <a:pt x="59639" y="60490"/>
                </a:lnTo>
                <a:lnTo>
                  <a:pt x="59639" y="51333"/>
                </a:lnTo>
                <a:close/>
              </a:path>
              <a:path w="330200" h="60960">
                <a:moveTo>
                  <a:pt x="109918" y="39624"/>
                </a:moveTo>
                <a:lnTo>
                  <a:pt x="100774" y="39624"/>
                </a:lnTo>
                <a:lnTo>
                  <a:pt x="100774" y="12192"/>
                </a:lnTo>
                <a:lnTo>
                  <a:pt x="100774" y="0"/>
                </a:lnTo>
                <a:lnTo>
                  <a:pt x="94678" y="0"/>
                </a:lnTo>
                <a:lnTo>
                  <a:pt x="93154" y="2197"/>
                </a:lnTo>
                <a:lnTo>
                  <a:pt x="93154" y="12192"/>
                </a:lnTo>
                <a:lnTo>
                  <a:pt x="93154" y="39624"/>
                </a:lnTo>
                <a:lnTo>
                  <a:pt x="74777" y="39624"/>
                </a:lnTo>
                <a:lnTo>
                  <a:pt x="93154" y="12192"/>
                </a:lnTo>
                <a:lnTo>
                  <a:pt x="93154" y="2197"/>
                </a:lnTo>
                <a:lnTo>
                  <a:pt x="67157" y="39624"/>
                </a:lnTo>
                <a:lnTo>
                  <a:pt x="67157" y="45720"/>
                </a:lnTo>
                <a:lnTo>
                  <a:pt x="93154" y="45720"/>
                </a:lnTo>
                <a:lnTo>
                  <a:pt x="93154" y="60960"/>
                </a:lnTo>
                <a:lnTo>
                  <a:pt x="100774" y="60960"/>
                </a:lnTo>
                <a:lnTo>
                  <a:pt x="100774" y="45720"/>
                </a:lnTo>
                <a:lnTo>
                  <a:pt x="109918" y="45720"/>
                </a:lnTo>
                <a:lnTo>
                  <a:pt x="109918" y="39624"/>
                </a:lnTo>
                <a:close/>
              </a:path>
              <a:path w="330200" h="60960">
                <a:moveTo>
                  <a:pt x="144970" y="0"/>
                </a:moveTo>
                <a:lnTo>
                  <a:pt x="138874" y="0"/>
                </a:lnTo>
                <a:lnTo>
                  <a:pt x="138874" y="3048"/>
                </a:lnTo>
                <a:lnTo>
                  <a:pt x="135826" y="6096"/>
                </a:lnTo>
                <a:lnTo>
                  <a:pt x="132778" y="7620"/>
                </a:lnTo>
                <a:lnTo>
                  <a:pt x="126682" y="13716"/>
                </a:lnTo>
                <a:lnTo>
                  <a:pt x="122110" y="15240"/>
                </a:lnTo>
                <a:lnTo>
                  <a:pt x="122110" y="22860"/>
                </a:lnTo>
                <a:lnTo>
                  <a:pt x="125158" y="21336"/>
                </a:lnTo>
                <a:lnTo>
                  <a:pt x="126682" y="19812"/>
                </a:lnTo>
                <a:lnTo>
                  <a:pt x="135826" y="15240"/>
                </a:lnTo>
                <a:lnTo>
                  <a:pt x="137350" y="13716"/>
                </a:lnTo>
                <a:lnTo>
                  <a:pt x="137350" y="60960"/>
                </a:lnTo>
                <a:lnTo>
                  <a:pt x="144970" y="60960"/>
                </a:lnTo>
                <a:lnTo>
                  <a:pt x="144970" y="0"/>
                </a:lnTo>
                <a:close/>
              </a:path>
              <a:path w="330200" h="60960">
                <a:moveTo>
                  <a:pt x="202984" y="38100"/>
                </a:moveTo>
                <a:lnTo>
                  <a:pt x="201460" y="35052"/>
                </a:lnTo>
                <a:lnTo>
                  <a:pt x="196888" y="30480"/>
                </a:lnTo>
                <a:lnTo>
                  <a:pt x="195364" y="28956"/>
                </a:lnTo>
                <a:lnTo>
                  <a:pt x="190792" y="27432"/>
                </a:lnTo>
                <a:lnTo>
                  <a:pt x="193840" y="25908"/>
                </a:lnTo>
                <a:lnTo>
                  <a:pt x="198412" y="21336"/>
                </a:lnTo>
                <a:lnTo>
                  <a:pt x="199936" y="18288"/>
                </a:lnTo>
                <a:lnTo>
                  <a:pt x="199936" y="13716"/>
                </a:lnTo>
                <a:lnTo>
                  <a:pt x="196888" y="7620"/>
                </a:lnTo>
                <a:lnTo>
                  <a:pt x="195364" y="6096"/>
                </a:lnTo>
                <a:lnTo>
                  <a:pt x="193840" y="3048"/>
                </a:lnTo>
                <a:lnTo>
                  <a:pt x="190792" y="3048"/>
                </a:lnTo>
                <a:lnTo>
                  <a:pt x="184696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6408" y="7620"/>
                </a:lnTo>
                <a:lnTo>
                  <a:pt x="164884" y="10668"/>
                </a:lnTo>
                <a:lnTo>
                  <a:pt x="163360" y="15240"/>
                </a:lnTo>
                <a:lnTo>
                  <a:pt x="170980" y="16764"/>
                </a:lnTo>
                <a:lnTo>
                  <a:pt x="172504" y="13716"/>
                </a:lnTo>
                <a:lnTo>
                  <a:pt x="172504" y="10668"/>
                </a:lnTo>
                <a:lnTo>
                  <a:pt x="175552" y="9144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2316" y="18288"/>
                </a:lnTo>
                <a:lnTo>
                  <a:pt x="190792" y="21336"/>
                </a:lnTo>
                <a:lnTo>
                  <a:pt x="187744" y="22860"/>
                </a:lnTo>
                <a:lnTo>
                  <a:pt x="186220" y="24384"/>
                </a:lnTo>
                <a:lnTo>
                  <a:pt x="183172" y="25908"/>
                </a:lnTo>
                <a:lnTo>
                  <a:pt x="178600" y="25908"/>
                </a:lnTo>
                <a:lnTo>
                  <a:pt x="177076" y="32004"/>
                </a:lnTo>
                <a:lnTo>
                  <a:pt x="180124" y="32004"/>
                </a:lnTo>
                <a:lnTo>
                  <a:pt x="181648" y="30480"/>
                </a:lnTo>
                <a:lnTo>
                  <a:pt x="186220" y="30480"/>
                </a:lnTo>
                <a:lnTo>
                  <a:pt x="189268" y="32004"/>
                </a:lnTo>
                <a:lnTo>
                  <a:pt x="190792" y="35052"/>
                </a:lnTo>
                <a:lnTo>
                  <a:pt x="193840" y="36576"/>
                </a:lnTo>
                <a:lnTo>
                  <a:pt x="193840" y="48768"/>
                </a:lnTo>
                <a:lnTo>
                  <a:pt x="189268" y="53340"/>
                </a:lnTo>
                <a:lnTo>
                  <a:pt x="186220" y="54864"/>
                </a:lnTo>
                <a:lnTo>
                  <a:pt x="177076" y="54864"/>
                </a:lnTo>
                <a:lnTo>
                  <a:pt x="175552" y="51816"/>
                </a:lnTo>
                <a:lnTo>
                  <a:pt x="172504" y="50292"/>
                </a:lnTo>
                <a:lnTo>
                  <a:pt x="170980" y="47244"/>
                </a:lnTo>
                <a:lnTo>
                  <a:pt x="170980" y="44196"/>
                </a:lnTo>
                <a:lnTo>
                  <a:pt x="163360" y="44196"/>
                </a:lnTo>
                <a:lnTo>
                  <a:pt x="163360" y="48768"/>
                </a:lnTo>
                <a:lnTo>
                  <a:pt x="166408" y="53340"/>
                </a:lnTo>
                <a:lnTo>
                  <a:pt x="172504" y="59436"/>
                </a:lnTo>
                <a:lnTo>
                  <a:pt x="177076" y="60960"/>
                </a:lnTo>
                <a:lnTo>
                  <a:pt x="187744" y="60960"/>
                </a:lnTo>
                <a:lnTo>
                  <a:pt x="192316" y="59436"/>
                </a:lnTo>
                <a:lnTo>
                  <a:pt x="196888" y="56388"/>
                </a:lnTo>
                <a:lnTo>
                  <a:pt x="197904" y="54864"/>
                </a:lnTo>
                <a:lnTo>
                  <a:pt x="202984" y="47244"/>
                </a:lnTo>
                <a:lnTo>
                  <a:pt x="202984" y="38100"/>
                </a:lnTo>
                <a:close/>
              </a:path>
              <a:path w="330200" h="60960">
                <a:moveTo>
                  <a:pt x="248805" y="19812"/>
                </a:moveTo>
                <a:lnTo>
                  <a:pt x="245757" y="13716"/>
                </a:lnTo>
                <a:lnTo>
                  <a:pt x="245757" y="10668"/>
                </a:lnTo>
                <a:lnTo>
                  <a:pt x="244233" y="7620"/>
                </a:lnTo>
                <a:lnTo>
                  <a:pt x="241185" y="6096"/>
                </a:lnTo>
                <a:lnTo>
                  <a:pt x="241185" y="21336"/>
                </a:lnTo>
                <a:lnTo>
                  <a:pt x="241185" y="41148"/>
                </a:lnTo>
                <a:lnTo>
                  <a:pt x="239661" y="47244"/>
                </a:lnTo>
                <a:lnTo>
                  <a:pt x="238137" y="50292"/>
                </a:lnTo>
                <a:lnTo>
                  <a:pt x="235089" y="53340"/>
                </a:lnTo>
                <a:lnTo>
                  <a:pt x="232041" y="54864"/>
                </a:lnTo>
                <a:lnTo>
                  <a:pt x="225945" y="54864"/>
                </a:lnTo>
                <a:lnTo>
                  <a:pt x="222897" y="53340"/>
                </a:lnTo>
                <a:lnTo>
                  <a:pt x="219849" y="50292"/>
                </a:lnTo>
                <a:lnTo>
                  <a:pt x="218325" y="47244"/>
                </a:lnTo>
                <a:lnTo>
                  <a:pt x="216801" y="41148"/>
                </a:lnTo>
                <a:lnTo>
                  <a:pt x="216801" y="21336"/>
                </a:lnTo>
                <a:lnTo>
                  <a:pt x="218325" y="13716"/>
                </a:lnTo>
                <a:lnTo>
                  <a:pt x="221373" y="10668"/>
                </a:lnTo>
                <a:lnTo>
                  <a:pt x="222897" y="7620"/>
                </a:lnTo>
                <a:lnTo>
                  <a:pt x="225945" y="6096"/>
                </a:lnTo>
                <a:lnTo>
                  <a:pt x="232041" y="6096"/>
                </a:lnTo>
                <a:lnTo>
                  <a:pt x="235089" y="7620"/>
                </a:lnTo>
                <a:lnTo>
                  <a:pt x="238137" y="10668"/>
                </a:lnTo>
                <a:lnTo>
                  <a:pt x="239661" y="13716"/>
                </a:lnTo>
                <a:lnTo>
                  <a:pt x="241185" y="21336"/>
                </a:lnTo>
                <a:lnTo>
                  <a:pt x="241185" y="6096"/>
                </a:lnTo>
                <a:lnTo>
                  <a:pt x="239661" y="3048"/>
                </a:lnTo>
                <a:lnTo>
                  <a:pt x="238137" y="1524"/>
                </a:lnTo>
                <a:lnTo>
                  <a:pt x="235089" y="1524"/>
                </a:lnTo>
                <a:lnTo>
                  <a:pt x="232041" y="0"/>
                </a:lnTo>
                <a:lnTo>
                  <a:pt x="224421" y="0"/>
                </a:lnTo>
                <a:lnTo>
                  <a:pt x="218325" y="3048"/>
                </a:lnTo>
                <a:lnTo>
                  <a:pt x="215277" y="6096"/>
                </a:lnTo>
                <a:lnTo>
                  <a:pt x="213753" y="9144"/>
                </a:lnTo>
                <a:lnTo>
                  <a:pt x="210705" y="18288"/>
                </a:lnTo>
                <a:lnTo>
                  <a:pt x="209181" y="24384"/>
                </a:lnTo>
                <a:lnTo>
                  <a:pt x="209181" y="42672"/>
                </a:lnTo>
                <a:lnTo>
                  <a:pt x="212229" y="50292"/>
                </a:lnTo>
                <a:lnTo>
                  <a:pt x="218325" y="59436"/>
                </a:lnTo>
                <a:lnTo>
                  <a:pt x="222897" y="60960"/>
                </a:lnTo>
                <a:lnTo>
                  <a:pt x="233565" y="60960"/>
                </a:lnTo>
                <a:lnTo>
                  <a:pt x="239661" y="57912"/>
                </a:lnTo>
                <a:lnTo>
                  <a:pt x="242709" y="54864"/>
                </a:lnTo>
                <a:lnTo>
                  <a:pt x="244233" y="51816"/>
                </a:lnTo>
                <a:lnTo>
                  <a:pt x="248805" y="38100"/>
                </a:lnTo>
                <a:lnTo>
                  <a:pt x="248805" y="19812"/>
                </a:lnTo>
                <a:close/>
              </a:path>
              <a:path w="330200" h="60960">
                <a:moveTo>
                  <a:pt x="294614" y="35052"/>
                </a:moveTo>
                <a:lnTo>
                  <a:pt x="291566" y="33528"/>
                </a:lnTo>
                <a:lnTo>
                  <a:pt x="290042" y="30480"/>
                </a:lnTo>
                <a:lnTo>
                  <a:pt x="283946" y="27432"/>
                </a:lnTo>
                <a:lnTo>
                  <a:pt x="286994" y="25908"/>
                </a:lnTo>
                <a:lnTo>
                  <a:pt x="291566" y="21336"/>
                </a:lnTo>
                <a:lnTo>
                  <a:pt x="291566" y="10668"/>
                </a:lnTo>
                <a:lnTo>
                  <a:pt x="290042" y="7620"/>
                </a:lnTo>
                <a:lnTo>
                  <a:pt x="288518" y="6096"/>
                </a:lnTo>
                <a:lnTo>
                  <a:pt x="286994" y="3048"/>
                </a:lnTo>
                <a:lnTo>
                  <a:pt x="283946" y="3048"/>
                </a:lnTo>
                <a:lnTo>
                  <a:pt x="277850" y="0"/>
                </a:lnTo>
                <a:lnTo>
                  <a:pt x="270230" y="0"/>
                </a:lnTo>
                <a:lnTo>
                  <a:pt x="256425" y="15240"/>
                </a:lnTo>
                <a:lnTo>
                  <a:pt x="264134" y="16764"/>
                </a:lnTo>
                <a:lnTo>
                  <a:pt x="264134" y="13716"/>
                </a:lnTo>
                <a:lnTo>
                  <a:pt x="265658" y="10668"/>
                </a:lnTo>
                <a:lnTo>
                  <a:pt x="267182" y="9144"/>
                </a:lnTo>
                <a:lnTo>
                  <a:pt x="270230" y="7620"/>
                </a:lnTo>
                <a:lnTo>
                  <a:pt x="271754" y="6096"/>
                </a:lnTo>
                <a:lnTo>
                  <a:pt x="277850" y="6096"/>
                </a:lnTo>
                <a:lnTo>
                  <a:pt x="280898" y="7620"/>
                </a:lnTo>
                <a:lnTo>
                  <a:pt x="285470" y="12192"/>
                </a:lnTo>
                <a:lnTo>
                  <a:pt x="285470" y="18288"/>
                </a:lnTo>
                <a:lnTo>
                  <a:pt x="283946" y="21336"/>
                </a:lnTo>
                <a:lnTo>
                  <a:pt x="277850" y="24384"/>
                </a:lnTo>
                <a:lnTo>
                  <a:pt x="276326" y="25908"/>
                </a:lnTo>
                <a:lnTo>
                  <a:pt x="271754" y="25908"/>
                </a:lnTo>
                <a:lnTo>
                  <a:pt x="270230" y="32004"/>
                </a:lnTo>
                <a:lnTo>
                  <a:pt x="273278" y="32004"/>
                </a:lnTo>
                <a:lnTo>
                  <a:pt x="274802" y="30480"/>
                </a:lnTo>
                <a:lnTo>
                  <a:pt x="279374" y="30480"/>
                </a:lnTo>
                <a:lnTo>
                  <a:pt x="282422" y="32004"/>
                </a:lnTo>
                <a:lnTo>
                  <a:pt x="283946" y="35052"/>
                </a:lnTo>
                <a:lnTo>
                  <a:pt x="286994" y="36576"/>
                </a:lnTo>
                <a:lnTo>
                  <a:pt x="286994" y="48768"/>
                </a:lnTo>
                <a:lnTo>
                  <a:pt x="283946" y="51816"/>
                </a:lnTo>
                <a:lnTo>
                  <a:pt x="277850" y="54864"/>
                </a:lnTo>
                <a:lnTo>
                  <a:pt x="270230" y="54864"/>
                </a:lnTo>
                <a:lnTo>
                  <a:pt x="265658" y="50292"/>
                </a:lnTo>
                <a:lnTo>
                  <a:pt x="264134" y="47244"/>
                </a:lnTo>
                <a:lnTo>
                  <a:pt x="264134" y="44196"/>
                </a:lnTo>
                <a:lnTo>
                  <a:pt x="256425" y="44196"/>
                </a:lnTo>
                <a:lnTo>
                  <a:pt x="256425" y="48768"/>
                </a:lnTo>
                <a:lnTo>
                  <a:pt x="257949" y="53340"/>
                </a:lnTo>
                <a:lnTo>
                  <a:pt x="262521" y="56388"/>
                </a:lnTo>
                <a:lnTo>
                  <a:pt x="265658" y="59436"/>
                </a:lnTo>
                <a:lnTo>
                  <a:pt x="270230" y="60960"/>
                </a:lnTo>
                <a:lnTo>
                  <a:pt x="280898" y="60960"/>
                </a:lnTo>
                <a:lnTo>
                  <a:pt x="285470" y="59436"/>
                </a:lnTo>
                <a:lnTo>
                  <a:pt x="290042" y="56388"/>
                </a:lnTo>
                <a:lnTo>
                  <a:pt x="291058" y="54864"/>
                </a:lnTo>
                <a:lnTo>
                  <a:pt x="293090" y="51816"/>
                </a:lnTo>
                <a:lnTo>
                  <a:pt x="294614" y="47244"/>
                </a:lnTo>
                <a:lnTo>
                  <a:pt x="294614" y="35052"/>
                </a:lnTo>
                <a:close/>
              </a:path>
              <a:path w="330200" h="60960">
                <a:moveTo>
                  <a:pt x="329755" y="0"/>
                </a:moveTo>
                <a:lnTo>
                  <a:pt x="325183" y="0"/>
                </a:lnTo>
                <a:lnTo>
                  <a:pt x="322046" y="6096"/>
                </a:lnTo>
                <a:lnTo>
                  <a:pt x="318998" y="7620"/>
                </a:lnTo>
                <a:lnTo>
                  <a:pt x="312902" y="13716"/>
                </a:lnTo>
                <a:lnTo>
                  <a:pt x="308330" y="15240"/>
                </a:lnTo>
                <a:lnTo>
                  <a:pt x="308330" y="22860"/>
                </a:lnTo>
                <a:lnTo>
                  <a:pt x="309854" y="21336"/>
                </a:lnTo>
                <a:lnTo>
                  <a:pt x="318998" y="16764"/>
                </a:lnTo>
                <a:lnTo>
                  <a:pt x="322046" y="13716"/>
                </a:lnTo>
                <a:lnTo>
                  <a:pt x="322046" y="60960"/>
                </a:lnTo>
                <a:lnTo>
                  <a:pt x="329755" y="60960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60372" y="1750842"/>
            <a:ext cx="776941" cy="62345"/>
          </a:xfrm>
          <a:custGeom>
            <a:avLst/>
            <a:gdLst/>
            <a:ahLst/>
            <a:cxnLst/>
            <a:rect l="l" t="t" r="r" b="b"/>
            <a:pathLst>
              <a:path w="330200" h="60960">
                <a:moveTo>
                  <a:pt x="38100" y="19812"/>
                </a:moveTo>
                <a:lnTo>
                  <a:pt x="36576" y="16764"/>
                </a:lnTo>
                <a:lnTo>
                  <a:pt x="36576" y="1371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244"/>
                </a:lnTo>
                <a:lnTo>
                  <a:pt x="27432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2192" y="53340"/>
                </a:lnTo>
                <a:lnTo>
                  <a:pt x="10668" y="50292"/>
                </a:lnTo>
                <a:lnTo>
                  <a:pt x="7620" y="47244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4384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3048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0960"/>
                </a:lnTo>
                <a:lnTo>
                  <a:pt x="22860" y="60960"/>
                </a:lnTo>
                <a:lnTo>
                  <a:pt x="27432" y="59436"/>
                </a:lnTo>
                <a:lnTo>
                  <a:pt x="30480" y="57912"/>
                </a:lnTo>
                <a:lnTo>
                  <a:pt x="32004" y="54864"/>
                </a:lnTo>
                <a:lnTo>
                  <a:pt x="35052" y="51816"/>
                </a:lnTo>
                <a:lnTo>
                  <a:pt x="38100" y="42672"/>
                </a:lnTo>
                <a:lnTo>
                  <a:pt x="38100" y="19812"/>
                </a:lnTo>
                <a:close/>
              </a:path>
              <a:path w="330200" h="60960">
                <a:moveTo>
                  <a:pt x="60198" y="51333"/>
                </a:moveTo>
                <a:lnTo>
                  <a:pt x="51041" y="51333"/>
                </a:lnTo>
                <a:lnTo>
                  <a:pt x="51041" y="60490"/>
                </a:lnTo>
                <a:lnTo>
                  <a:pt x="60198" y="60490"/>
                </a:lnTo>
                <a:lnTo>
                  <a:pt x="60198" y="51333"/>
                </a:lnTo>
                <a:close/>
              </a:path>
              <a:path w="330200" h="60960">
                <a:moveTo>
                  <a:pt x="108381" y="35052"/>
                </a:moveTo>
                <a:lnTo>
                  <a:pt x="106857" y="28956"/>
                </a:lnTo>
                <a:lnTo>
                  <a:pt x="103809" y="25908"/>
                </a:lnTo>
                <a:lnTo>
                  <a:pt x="99148" y="22860"/>
                </a:lnTo>
                <a:lnTo>
                  <a:pt x="96100" y="21336"/>
                </a:lnTo>
                <a:lnTo>
                  <a:pt x="82384" y="21336"/>
                </a:lnTo>
                <a:lnTo>
                  <a:pt x="79336" y="24384"/>
                </a:lnTo>
                <a:lnTo>
                  <a:pt x="82384" y="7620"/>
                </a:lnTo>
                <a:lnTo>
                  <a:pt x="105333" y="7620"/>
                </a:lnTo>
                <a:lnTo>
                  <a:pt x="105333" y="1524"/>
                </a:lnTo>
                <a:lnTo>
                  <a:pt x="76288" y="1524"/>
                </a:lnTo>
                <a:lnTo>
                  <a:pt x="70192" y="32004"/>
                </a:lnTo>
                <a:lnTo>
                  <a:pt x="77812" y="33528"/>
                </a:lnTo>
                <a:lnTo>
                  <a:pt x="77812" y="30480"/>
                </a:lnTo>
                <a:lnTo>
                  <a:pt x="79336" y="30480"/>
                </a:lnTo>
                <a:lnTo>
                  <a:pt x="82384" y="28956"/>
                </a:lnTo>
                <a:lnTo>
                  <a:pt x="83908" y="27432"/>
                </a:lnTo>
                <a:lnTo>
                  <a:pt x="91528" y="27432"/>
                </a:lnTo>
                <a:lnTo>
                  <a:pt x="97624" y="30480"/>
                </a:lnTo>
                <a:lnTo>
                  <a:pt x="100672" y="36576"/>
                </a:lnTo>
                <a:lnTo>
                  <a:pt x="100672" y="45720"/>
                </a:lnTo>
                <a:lnTo>
                  <a:pt x="97624" y="51816"/>
                </a:lnTo>
                <a:lnTo>
                  <a:pt x="91528" y="54864"/>
                </a:lnTo>
                <a:lnTo>
                  <a:pt x="82384" y="54864"/>
                </a:lnTo>
                <a:lnTo>
                  <a:pt x="80860" y="51816"/>
                </a:lnTo>
                <a:lnTo>
                  <a:pt x="79336" y="50292"/>
                </a:lnTo>
                <a:lnTo>
                  <a:pt x="76288" y="44196"/>
                </a:lnTo>
                <a:lnTo>
                  <a:pt x="68668" y="44196"/>
                </a:lnTo>
                <a:lnTo>
                  <a:pt x="70192" y="50292"/>
                </a:lnTo>
                <a:lnTo>
                  <a:pt x="71716" y="53340"/>
                </a:lnTo>
                <a:lnTo>
                  <a:pt x="77812" y="59436"/>
                </a:lnTo>
                <a:lnTo>
                  <a:pt x="82384" y="60960"/>
                </a:lnTo>
                <a:lnTo>
                  <a:pt x="94576" y="60960"/>
                </a:lnTo>
                <a:lnTo>
                  <a:pt x="100672" y="59436"/>
                </a:lnTo>
                <a:lnTo>
                  <a:pt x="103809" y="53340"/>
                </a:lnTo>
                <a:lnTo>
                  <a:pt x="106857" y="50292"/>
                </a:lnTo>
                <a:lnTo>
                  <a:pt x="108381" y="45720"/>
                </a:lnTo>
                <a:lnTo>
                  <a:pt x="108381" y="35052"/>
                </a:lnTo>
                <a:close/>
              </a:path>
              <a:path w="330200" h="60960">
                <a:moveTo>
                  <a:pt x="154101" y="15240"/>
                </a:moveTo>
                <a:lnTo>
                  <a:pt x="152577" y="10668"/>
                </a:lnTo>
                <a:lnTo>
                  <a:pt x="151053" y="7620"/>
                </a:lnTo>
                <a:lnTo>
                  <a:pt x="149529" y="6096"/>
                </a:lnTo>
                <a:lnTo>
                  <a:pt x="144957" y="1524"/>
                </a:lnTo>
                <a:lnTo>
                  <a:pt x="141909" y="0"/>
                </a:lnTo>
                <a:lnTo>
                  <a:pt x="129717" y="0"/>
                </a:lnTo>
                <a:lnTo>
                  <a:pt x="125145" y="3048"/>
                </a:lnTo>
                <a:lnTo>
                  <a:pt x="122097" y="7620"/>
                </a:lnTo>
                <a:lnTo>
                  <a:pt x="117525" y="12192"/>
                </a:lnTo>
                <a:lnTo>
                  <a:pt x="116001" y="21336"/>
                </a:lnTo>
                <a:lnTo>
                  <a:pt x="116001" y="42672"/>
                </a:lnTo>
                <a:lnTo>
                  <a:pt x="117525" y="50292"/>
                </a:lnTo>
                <a:lnTo>
                  <a:pt x="120573" y="54864"/>
                </a:lnTo>
                <a:lnTo>
                  <a:pt x="125145" y="59436"/>
                </a:lnTo>
                <a:lnTo>
                  <a:pt x="129717" y="60960"/>
                </a:lnTo>
                <a:lnTo>
                  <a:pt x="143433" y="60960"/>
                </a:lnTo>
                <a:lnTo>
                  <a:pt x="148005" y="56388"/>
                </a:lnTo>
                <a:lnTo>
                  <a:pt x="151053" y="54864"/>
                </a:lnTo>
                <a:lnTo>
                  <a:pt x="154101" y="48768"/>
                </a:lnTo>
                <a:lnTo>
                  <a:pt x="154101" y="35052"/>
                </a:lnTo>
                <a:lnTo>
                  <a:pt x="152577" y="30480"/>
                </a:lnTo>
                <a:lnTo>
                  <a:pt x="149529" y="27432"/>
                </a:lnTo>
                <a:lnTo>
                  <a:pt x="146481" y="22860"/>
                </a:lnTo>
                <a:lnTo>
                  <a:pt x="146481" y="33528"/>
                </a:lnTo>
                <a:lnTo>
                  <a:pt x="146481" y="48768"/>
                </a:lnTo>
                <a:lnTo>
                  <a:pt x="141909" y="53340"/>
                </a:lnTo>
                <a:lnTo>
                  <a:pt x="138861" y="54864"/>
                </a:lnTo>
                <a:lnTo>
                  <a:pt x="131241" y="54864"/>
                </a:lnTo>
                <a:lnTo>
                  <a:pt x="125145" y="48768"/>
                </a:lnTo>
                <a:lnTo>
                  <a:pt x="123621" y="45720"/>
                </a:lnTo>
                <a:lnTo>
                  <a:pt x="123621" y="36576"/>
                </a:lnTo>
                <a:lnTo>
                  <a:pt x="125145" y="33528"/>
                </a:lnTo>
                <a:lnTo>
                  <a:pt x="129717" y="28956"/>
                </a:lnTo>
                <a:lnTo>
                  <a:pt x="132765" y="27432"/>
                </a:lnTo>
                <a:lnTo>
                  <a:pt x="138861" y="27432"/>
                </a:lnTo>
                <a:lnTo>
                  <a:pt x="141909" y="28956"/>
                </a:lnTo>
                <a:lnTo>
                  <a:pt x="143433" y="32004"/>
                </a:lnTo>
                <a:lnTo>
                  <a:pt x="146481" y="33528"/>
                </a:lnTo>
                <a:lnTo>
                  <a:pt x="146481" y="22860"/>
                </a:lnTo>
                <a:lnTo>
                  <a:pt x="141909" y="21336"/>
                </a:lnTo>
                <a:lnTo>
                  <a:pt x="134289" y="21336"/>
                </a:lnTo>
                <a:lnTo>
                  <a:pt x="131241" y="22860"/>
                </a:lnTo>
                <a:lnTo>
                  <a:pt x="129717" y="22860"/>
                </a:lnTo>
                <a:lnTo>
                  <a:pt x="126669" y="24384"/>
                </a:lnTo>
                <a:lnTo>
                  <a:pt x="122097" y="28956"/>
                </a:lnTo>
                <a:lnTo>
                  <a:pt x="122097" y="22860"/>
                </a:lnTo>
                <a:lnTo>
                  <a:pt x="123621" y="18288"/>
                </a:lnTo>
                <a:lnTo>
                  <a:pt x="126669" y="12192"/>
                </a:lnTo>
                <a:lnTo>
                  <a:pt x="128193" y="10668"/>
                </a:lnTo>
                <a:lnTo>
                  <a:pt x="129717" y="7620"/>
                </a:lnTo>
                <a:lnTo>
                  <a:pt x="131241" y="7620"/>
                </a:lnTo>
                <a:lnTo>
                  <a:pt x="134289" y="6096"/>
                </a:lnTo>
                <a:lnTo>
                  <a:pt x="138861" y="6096"/>
                </a:lnTo>
                <a:lnTo>
                  <a:pt x="141909" y="7620"/>
                </a:lnTo>
                <a:lnTo>
                  <a:pt x="144957" y="10668"/>
                </a:lnTo>
                <a:lnTo>
                  <a:pt x="144957" y="12192"/>
                </a:lnTo>
                <a:lnTo>
                  <a:pt x="146481" y="15240"/>
                </a:lnTo>
                <a:lnTo>
                  <a:pt x="154101" y="15240"/>
                </a:lnTo>
                <a:close/>
              </a:path>
              <a:path w="330200" h="60960">
                <a:moveTo>
                  <a:pt x="201536" y="39624"/>
                </a:moveTo>
                <a:lnTo>
                  <a:pt x="196964" y="30480"/>
                </a:lnTo>
                <a:lnTo>
                  <a:pt x="193916" y="28956"/>
                </a:lnTo>
                <a:lnTo>
                  <a:pt x="193916" y="39624"/>
                </a:lnTo>
                <a:lnTo>
                  <a:pt x="193916" y="47244"/>
                </a:lnTo>
                <a:lnTo>
                  <a:pt x="192392" y="50292"/>
                </a:lnTo>
                <a:lnTo>
                  <a:pt x="190868" y="51816"/>
                </a:lnTo>
                <a:lnTo>
                  <a:pt x="184772" y="54864"/>
                </a:lnTo>
                <a:lnTo>
                  <a:pt x="177063" y="54864"/>
                </a:lnTo>
                <a:lnTo>
                  <a:pt x="169443" y="47244"/>
                </a:lnTo>
                <a:lnTo>
                  <a:pt x="169443" y="39624"/>
                </a:lnTo>
                <a:lnTo>
                  <a:pt x="170967" y="36576"/>
                </a:lnTo>
                <a:lnTo>
                  <a:pt x="175539" y="32004"/>
                </a:lnTo>
                <a:lnTo>
                  <a:pt x="178587" y="30480"/>
                </a:lnTo>
                <a:lnTo>
                  <a:pt x="184772" y="30480"/>
                </a:lnTo>
                <a:lnTo>
                  <a:pt x="187820" y="32004"/>
                </a:lnTo>
                <a:lnTo>
                  <a:pt x="192392" y="36576"/>
                </a:lnTo>
                <a:lnTo>
                  <a:pt x="193916" y="39624"/>
                </a:lnTo>
                <a:lnTo>
                  <a:pt x="193916" y="28956"/>
                </a:lnTo>
                <a:lnTo>
                  <a:pt x="190868" y="27432"/>
                </a:lnTo>
                <a:lnTo>
                  <a:pt x="192392" y="27432"/>
                </a:lnTo>
                <a:lnTo>
                  <a:pt x="195440" y="25908"/>
                </a:lnTo>
                <a:lnTo>
                  <a:pt x="196202" y="24384"/>
                </a:lnTo>
                <a:lnTo>
                  <a:pt x="196964" y="22860"/>
                </a:lnTo>
                <a:lnTo>
                  <a:pt x="198488" y="21336"/>
                </a:lnTo>
                <a:lnTo>
                  <a:pt x="198488" y="12192"/>
                </a:lnTo>
                <a:lnTo>
                  <a:pt x="196964" y="7620"/>
                </a:lnTo>
                <a:lnTo>
                  <a:pt x="195440" y="6096"/>
                </a:lnTo>
                <a:lnTo>
                  <a:pt x="190868" y="1524"/>
                </a:lnTo>
                <a:lnTo>
                  <a:pt x="190868" y="10668"/>
                </a:lnTo>
                <a:lnTo>
                  <a:pt x="190868" y="21336"/>
                </a:lnTo>
                <a:lnTo>
                  <a:pt x="189344" y="22860"/>
                </a:lnTo>
                <a:lnTo>
                  <a:pt x="186296" y="24384"/>
                </a:lnTo>
                <a:lnTo>
                  <a:pt x="177063" y="24384"/>
                </a:lnTo>
                <a:lnTo>
                  <a:pt x="174015" y="22860"/>
                </a:lnTo>
                <a:lnTo>
                  <a:pt x="172491" y="19812"/>
                </a:lnTo>
                <a:lnTo>
                  <a:pt x="172491" y="10668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6096"/>
                </a:lnTo>
                <a:lnTo>
                  <a:pt x="184772" y="6096"/>
                </a:lnTo>
                <a:lnTo>
                  <a:pt x="186296" y="7620"/>
                </a:lnTo>
                <a:lnTo>
                  <a:pt x="189344" y="9144"/>
                </a:lnTo>
                <a:lnTo>
                  <a:pt x="190868" y="10668"/>
                </a:lnTo>
                <a:lnTo>
                  <a:pt x="190868" y="1524"/>
                </a:lnTo>
                <a:lnTo>
                  <a:pt x="186296" y="0"/>
                </a:lnTo>
                <a:lnTo>
                  <a:pt x="177063" y="0"/>
                </a:lnTo>
                <a:lnTo>
                  <a:pt x="172491" y="1524"/>
                </a:lnTo>
                <a:lnTo>
                  <a:pt x="166395" y="7620"/>
                </a:lnTo>
                <a:lnTo>
                  <a:pt x="164871" y="10668"/>
                </a:lnTo>
                <a:lnTo>
                  <a:pt x="164871" y="21336"/>
                </a:lnTo>
                <a:lnTo>
                  <a:pt x="166395" y="22860"/>
                </a:lnTo>
                <a:lnTo>
                  <a:pt x="167919" y="25908"/>
                </a:lnTo>
                <a:lnTo>
                  <a:pt x="170967" y="27432"/>
                </a:lnTo>
                <a:lnTo>
                  <a:pt x="174015" y="27432"/>
                </a:lnTo>
                <a:lnTo>
                  <a:pt x="169443" y="28956"/>
                </a:lnTo>
                <a:lnTo>
                  <a:pt x="166395" y="30480"/>
                </a:lnTo>
                <a:lnTo>
                  <a:pt x="161823" y="39624"/>
                </a:lnTo>
                <a:lnTo>
                  <a:pt x="161823" y="48768"/>
                </a:lnTo>
                <a:lnTo>
                  <a:pt x="163347" y="51816"/>
                </a:lnTo>
                <a:lnTo>
                  <a:pt x="170967" y="59436"/>
                </a:lnTo>
                <a:lnTo>
                  <a:pt x="175539" y="60960"/>
                </a:lnTo>
                <a:lnTo>
                  <a:pt x="187820" y="60960"/>
                </a:lnTo>
                <a:lnTo>
                  <a:pt x="192392" y="59436"/>
                </a:lnTo>
                <a:lnTo>
                  <a:pt x="196964" y="54864"/>
                </a:lnTo>
                <a:lnTo>
                  <a:pt x="200012" y="51816"/>
                </a:lnTo>
                <a:lnTo>
                  <a:pt x="201536" y="48768"/>
                </a:lnTo>
                <a:lnTo>
                  <a:pt x="201536" y="39624"/>
                </a:lnTo>
                <a:close/>
              </a:path>
              <a:path w="330200" h="60960">
                <a:moveTo>
                  <a:pt x="247269" y="16764"/>
                </a:moveTo>
                <a:lnTo>
                  <a:pt x="245745" y="12192"/>
                </a:lnTo>
                <a:lnTo>
                  <a:pt x="244221" y="9144"/>
                </a:lnTo>
                <a:lnTo>
                  <a:pt x="241173" y="6096"/>
                </a:lnTo>
                <a:lnTo>
                  <a:pt x="239649" y="4572"/>
                </a:lnTo>
                <a:lnTo>
                  <a:pt x="239649" y="15240"/>
                </a:lnTo>
                <a:lnTo>
                  <a:pt x="239649" y="24384"/>
                </a:lnTo>
                <a:lnTo>
                  <a:pt x="236601" y="30480"/>
                </a:lnTo>
                <a:lnTo>
                  <a:pt x="233553" y="32004"/>
                </a:lnTo>
                <a:lnTo>
                  <a:pt x="232029" y="33528"/>
                </a:lnTo>
                <a:lnTo>
                  <a:pt x="224409" y="33528"/>
                </a:lnTo>
                <a:lnTo>
                  <a:pt x="221361" y="32004"/>
                </a:lnTo>
                <a:lnTo>
                  <a:pt x="219837" y="30480"/>
                </a:lnTo>
                <a:lnTo>
                  <a:pt x="216687" y="27432"/>
                </a:lnTo>
                <a:lnTo>
                  <a:pt x="216687" y="13716"/>
                </a:lnTo>
                <a:lnTo>
                  <a:pt x="219837" y="10668"/>
                </a:lnTo>
                <a:lnTo>
                  <a:pt x="221361" y="7620"/>
                </a:lnTo>
                <a:lnTo>
                  <a:pt x="224409" y="6096"/>
                </a:lnTo>
                <a:lnTo>
                  <a:pt x="232029" y="6096"/>
                </a:lnTo>
                <a:lnTo>
                  <a:pt x="238125" y="12192"/>
                </a:lnTo>
                <a:lnTo>
                  <a:pt x="239649" y="15240"/>
                </a:lnTo>
                <a:lnTo>
                  <a:pt x="239649" y="4572"/>
                </a:lnTo>
                <a:lnTo>
                  <a:pt x="238125" y="3048"/>
                </a:lnTo>
                <a:lnTo>
                  <a:pt x="235077" y="1524"/>
                </a:lnTo>
                <a:lnTo>
                  <a:pt x="230505" y="0"/>
                </a:lnTo>
                <a:lnTo>
                  <a:pt x="221361" y="0"/>
                </a:lnTo>
                <a:lnTo>
                  <a:pt x="216687" y="1524"/>
                </a:lnTo>
                <a:lnTo>
                  <a:pt x="213639" y="6096"/>
                </a:lnTo>
                <a:lnTo>
                  <a:pt x="210591" y="9144"/>
                </a:lnTo>
                <a:lnTo>
                  <a:pt x="209067" y="13716"/>
                </a:lnTo>
                <a:lnTo>
                  <a:pt x="209067" y="25908"/>
                </a:lnTo>
                <a:lnTo>
                  <a:pt x="210591" y="30480"/>
                </a:lnTo>
                <a:lnTo>
                  <a:pt x="213639" y="35052"/>
                </a:lnTo>
                <a:lnTo>
                  <a:pt x="216687" y="38100"/>
                </a:lnTo>
                <a:lnTo>
                  <a:pt x="221361" y="39624"/>
                </a:lnTo>
                <a:lnTo>
                  <a:pt x="232029" y="39624"/>
                </a:lnTo>
                <a:lnTo>
                  <a:pt x="235077" y="38100"/>
                </a:lnTo>
                <a:lnTo>
                  <a:pt x="236601" y="36576"/>
                </a:lnTo>
                <a:lnTo>
                  <a:pt x="239649" y="35052"/>
                </a:lnTo>
                <a:lnTo>
                  <a:pt x="240411" y="33528"/>
                </a:lnTo>
                <a:lnTo>
                  <a:pt x="241173" y="32004"/>
                </a:lnTo>
                <a:lnTo>
                  <a:pt x="241173" y="36576"/>
                </a:lnTo>
                <a:lnTo>
                  <a:pt x="239649" y="39624"/>
                </a:lnTo>
                <a:lnTo>
                  <a:pt x="239649" y="42672"/>
                </a:lnTo>
                <a:lnTo>
                  <a:pt x="238125" y="45720"/>
                </a:lnTo>
                <a:lnTo>
                  <a:pt x="238125" y="47244"/>
                </a:lnTo>
                <a:lnTo>
                  <a:pt x="236601" y="50292"/>
                </a:lnTo>
                <a:lnTo>
                  <a:pt x="233553" y="53340"/>
                </a:lnTo>
                <a:lnTo>
                  <a:pt x="232029" y="53340"/>
                </a:lnTo>
                <a:lnTo>
                  <a:pt x="230505" y="54864"/>
                </a:lnTo>
                <a:lnTo>
                  <a:pt x="221361" y="54864"/>
                </a:lnTo>
                <a:lnTo>
                  <a:pt x="218313" y="51816"/>
                </a:lnTo>
                <a:lnTo>
                  <a:pt x="216687" y="48768"/>
                </a:lnTo>
                <a:lnTo>
                  <a:pt x="216687" y="45720"/>
                </a:lnTo>
                <a:lnTo>
                  <a:pt x="209067" y="45720"/>
                </a:lnTo>
                <a:lnTo>
                  <a:pt x="210591" y="51816"/>
                </a:lnTo>
                <a:lnTo>
                  <a:pt x="212115" y="54864"/>
                </a:lnTo>
                <a:lnTo>
                  <a:pt x="215163" y="57912"/>
                </a:lnTo>
                <a:lnTo>
                  <a:pt x="218313" y="59436"/>
                </a:lnTo>
                <a:lnTo>
                  <a:pt x="221361" y="60960"/>
                </a:lnTo>
                <a:lnTo>
                  <a:pt x="230505" y="60960"/>
                </a:lnTo>
                <a:lnTo>
                  <a:pt x="235077" y="59436"/>
                </a:lnTo>
                <a:lnTo>
                  <a:pt x="238125" y="57912"/>
                </a:lnTo>
                <a:lnTo>
                  <a:pt x="241173" y="54864"/>
                </a:lnTo>
                <a:lnTo>
                  <a:pt x="244221" y="51816"/>
                </a:lnTo>
                <a:lnTo>
                  <a:pt x="247269" y="42672"/>
                </a:lnTo>
                <a:lnTo>
                  <a:pt x="247269" y="32004"/>
                </a:lnTo>
                <a:lnTo>
                  <a:pt x="247269" y="16764"/>
                </a:lnTo>
                <a:close/>
              </a:path>
              <a:path w="330200" h="60960">
                <a:moveTo>
                  <a:pt x="294601" y="39624"/>
                </a:moveTo>
                <a:lnTo>
                  <a:pt x="285457" y="39624"/>
                </a:lnTo>
                <a:lnTo>
                  <a:pt x="285457" y="12192"/>
                </a:lnTo>
                <a:lnTo>
                  <a:pt x="285457" y="0"/>
                </a:lnTo>
                <a:lnTo>
                  <a:pt x="279361" y="0"/>
                </a:lnTo>
                <a:lnTo>
                  <a:pt x="277837" y="2197"/>
                </a:lnTo>
                <a:lnTo>
                  <a:pt x="277837" y="12192"/>
                </a:lnTo>
                <a:lnTo>
                  <a:pt x="277837" y="39624"/>
                </a:lnTo>
                <a:lnTo>
                  <a:pt x="259461" y="39624"/>
                </a:lnTo>
                <a:lnTo>
                  <a:pt x="277837" y="12192"/>
                </a:lnTo>
                <a:lnTo>
                  <a:pt x="277837" y="2197"/>
                </a:lnTo>
                <a:lnTo>
                  <a:pt x="251841" y="39624"/>
                </a:lnTo>
                <a:lnTo>
                  <a:pt x="251841" y="45720"/>
                </a:lnTo>
                <a:lnTo>
                  <a:pt x="277837" y="45720"/>
                </a:lnTo>
                <a:lnTo>
                  <a:pt x="277837" y="60960"/>
                </a:lnTo>
                <a:lnTo>
                  <a:pt x="285457" y="60960"/>
                </a:lnTo>
                <a:lnTo>
                  <a:pt x="285457" y="45720"/>
                </a:lnTo>
                <a:lnTo>
                  <a:pt x="294601" y="45720"/>
                </a:lnTo>
                <a:lnTo>
                  <a:pt x="294601" y="39624"/>
                </a:lnTo>
                <a:close/>
              </a:path>
              <a:path w="330200" h="60960">
                <a:moveTo>
                  <a:pt x="329653" y="0"/>
                </a:moveTo>
                <a:lnTo>
                  <a:pt x="323557" y="0"/>
                </a:lnTo>
                <a:lnTo>
                  <a:pt x="323557" y="3048"/>
                </a:lnTo>
                <a:lnTo>
                  <a:pt x="320509" y="6096"/>
                </a:lnTo>
                <a:lnTo>
                  <a:pt x="317461" y="7620"/>
                </a:lnTo>
                <a:lnTo>
                  <a:pt x="311365" y="13716"/>
                </a:lnTo>
                <a:lnTo>
                  <a:pt x="306793" y="15240"/>
                </a:lnTo>
                <a:lnTo>
                  <a:pt x="306793" y="22860"/>
                </a:lnTo>
                <a:lnTo>
                  <a:pt x="309841" y="21336"/>
                </a:lnTo>
                <a:lnTo>
                  <a:pt x="311365" y="19812"/>
                </a:lnTo>
                <a:lnTo>
                  <a:pt x="320509" y="15240"/>
                </a:lnTo>
                <a:lnTo>
                  <a:pt x="322033" y="13716"/>
                </a:lnTo>
                <a:lnTo>
                  <a:pt x="322033" y="60960"/>
                </a:lnTo>
                <a:lnTo>
                  <a:pt x="329653" y="60960"/>
                </a:lnTo>
                <a:lnTo>
                  <a:pt x="329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03732" y="1750751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4">
                <a:moveTo>
                  <a:pt x="39624" y="24472"/>
                </a:moveTo>
                <a:lnTo>
                  <a:pt x="38100" y="19900"/>
                </a:lnTo>
                <a:lnTo>
                  <a:pt x="38100" y="16852"/>
                </a:lnTo>
                <a:lnTo>
                  <a:pt x="33528" y="7708"/>
                </a:lnTo>
                <a:lnTo>
                  <a:pt x="32004" y="6184"/>
                </a:lnTo>
                <a:lnTo>
                  <a:pt x="32004" y="21424"/>
                </a:lnTo>
                <a:lnTo>
                  <a:pt x="32004" y="41236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3804"/>
                </a:lnTo>
                <a:lnTo>
                  <a:pt x="10668" y="10756"/>
                </a:lnTo>
                <a:lnTo>
                  <a:pt x="13716" y="7708"/>
                </a:lnTo>
                <a:lnTo>
                  <a:pt x="16764" y="6184"/>
                </a:lnTo>
                <a:lnTo>
                  <a:pt x="22860" y="6184"/>
                </a:lnTo>
                <a:lnTo>
                  <a:pt x="25908" y="7708"/>
                </a:lnTo>
                <a:lnTo>
                  <a:pt x="27432" y="10756"/>
                </a:lnTo>
                <a:lnTo>
                  <a:pt x="30480" y="13804"/>
                </a:lnTo>
                <a:lnTo>
                  <a:pt x="32004" y="21424"/>
                </a:lnTo>
                <a:lnTo>
                  <a:pt x="32004" y="6184"/>
                </a:lnTo>
                <a:lnTo>
                  <a:pt x="30480" y="3136"/>
                </a:lnTo>
                <a:lnTo>
                  <a:pt x="27432" y="1612"/>
                </a:lnTo>
                <a:lnTo>
                  <a:pt x="25908" y="1612"/>
                </a:lnTo>
                <a:lnTo>
                  <a:pt x="22860" y="88"/>
                </a:lnTo>
                <a:lnTo>
                  <a:pt x="15240" y="88"/>
                </a:lnTo>
                <a:lnTo>
                  <a:pt x="9144" y="313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4384" y="61048"/>
                </a:lnTo>
                <a:lnTo>
                  <a:pt x="30480" y="58000"/>
                </a:lnTo>
                <a:lnTo>
                  <a:pt x="33528" y="54952"/>
                </a:lnTo>
                <a:lnTo>
                  <a:pt x="35052" y="51904"/>
                </a:lnTo>
                <a:lnTo>
                  <a:pt x="39624" y="38188"/>
                </a:lnTo>
                <a:lnTo>
                  <a:pt x="39624" y="24472"/>
                </a:lnTo>
                <a:close/>
              </a:path>
              <a:path w="340360" h="61594">
                <a:moveTo>
                  <a:pt x="59245" y="51422"/>
                </a:moveTo>
                <a:lnTo>
                  <a:pt x="50101" y="51422"/>
                </a:lnTo>
                <a:lnTo>
                  <a:pt x="50101" y="60579"/>
                </a:lnTo>
                <a:lnTo>
                  <a:pt x="59245" y="60579"/>
                </a:lnTo>
                <a:lnTo>
                  <a:pt x="59245" y="51422"/>
                </a:lnTo>
                <a:close/>
              </a:path>
              <a:path w="340360" h="61594">
                <a:moveTo>
                  <a:pt x="109816" y="35140"/>
                </a:moveTo>
                <a:lnTo>
                  <a:pt x="106768" y="29044"/>
                </a:lnTo>
                <a:lnTo>
                  <a:pt x="100672" y="22948"/>
                </a:lnTo>
                <a:lnTo>
                  <a:pt x="96100" y="21424"/>
                </a:lnTo>
                <a:lnTo>
                  <a:pt x="82384" y="21424"/>
                </a:lnTo>
                <a:lnTo>
                  <a:pt x="79336" y="24472"/>
                </a:lnTo>
                <a:lnTo>
                  <a:pt x="82384" y="7708"/>
                </a:lnTo>
                <a:lnTo>
                  <a:pt x="106768" y="7708"/>
                </a:lnTo>
                <a:lnTo>
                  <a:pt x="106768" y="1612"/>
                </a:lnTo>
                <a:lnTo>
                  <a:pt x="76288" y="1612"/>
                </a:lnTo>
                <a:lnTo>
                  <a:pt x="70192" y="32092"/>
                </a:lnTo>
                <a:lnTo>
                  <a:pt x="77812" y="33616"/>
                </a:lnTo>
                <a:lnTo>
                  <a:pt x="79336" y="30568"/>
                </a:lnTo>
                <a:lnTo>
                  <a:pt x="80860" y="30568"/>
                </a:lnTo>
                <a:lnTo>
                  <a:pt x="83908" y="27520"/>
                </a:lnTo>
                <a:lnTo>
                  <a:pt x="93052" y="27520"/>
                </a:lnTo>
                <a:lnTo>
                  <a:pt x="96100" y="29044"/>
                </a:lnTo>
                <a:lnTo>
                  <a:pt x="100672" y="33616"/>
                </a:lnTo>
                <a:lnTo>
                  <a:pt x="100672" y="48856"/>
                </a:lnTo>
                <a:lnTo>
                  <a:pt x="97624" y="51904"/>
                </a:lnTo>
                <a:lnTo>
                  <a:pt x="91528" y="54952"/>
                </a:lnTo>
                <a:lnTo>
                  <a:pt x="83908" y="54952"/>
                </a:lnTo>
                <a:lnTo>
                  <a:pt x="79336" y="50380"/>
                </a:lnTo>
                <a:lnTo>
                  <a:pt x="77812" y="47332"/>
                </a:lnTo>
                <a:lnTo>
                  <a:pt x="77812" y="44284"/>
                </a:lnTo>
                <a:lnTo>
                  <a:pt x="70192" y="44284"/>
                </a:lnTo>
                <a:lnTo>
                  <a:pt x="70192" y="50380"/>
                </a:lnTo>
                <a:lnTo>
                  <a:pt x="71716" y="53428"/>
                </a:lnTo>
                <a:lnTo>
                  <a:pt x="74764" y="56476"/>
                </a:lnTo>
                <a:lnTo>
                  <a:pt x="79336" y="59524"/>
                </a:lnTo>
                <a:lnTo>
                  <a:pt x="83908" y="61048"/>
                </a:lnTo>
                <a:lnTo>
                  <a:pt x="96100" y="61048"/>
                </a:lnTo>
                <a:lnTo>
                  <a:pt x="100672" y="59524"/>
                </a:lnTo>
                <a:lnTo>
                  <a:pt x="103720" y="53428"/>
                </a:lnTo>
                <a:lnTo>
                  <a:pt x="108292" y="50380"/>
                </a:lnTo>
                <a:lnTo>
                  <a:pt x="109816" y="45808"/>
                </a:lnTo>
                <a:lnTo>
                  <a:pt x="109816" y="35140"/>
                </a:lnTo>
                <a:close/>
              </a:path>
              <a:path w="340360" h="61594">
                <a:moveTo>
                  <a:pt x="155625" y="24472"/>
                </a:moveTo>
                <a:lnTo>
                  <a:pt x="154101" y="19900"/>
                </a:lnTo>
                <a:lnTo>
                  <a:pt x="154101" y="16852"/>
                </a:lnTo>
                <a:lnTo>
                  <a:pt x="149529" y="7708"/>
                </a:lnTo>
                <a:lnTo>
                  <a:pt x="148005" y="6184"/>
                </a:lnTo>
                <a:lnTo>
                  <a:pt x="148005" y="21424"/>
                </a:lnTo>
                <a:lnTo>
                  <a:pt x="148005" y="41236"/>
                </a:lnTo>
                <a:lnTo>
                  <a:pt x="146481" y="47332"/>
                </a:lnTo>
                <a:lnTo>
                  <a:pt x="143433" y="50380"/>
                </a:lnTo>
                <a:lnTo>
                  <a:pt x="141909" y="53428"/>
                </a:lnTo>
                <a:lnTo>
                  <a:pt x="138861" y="54952"/>
                </a:lnTo>
                <a:lnTo>
                  <a:pt x="132765" y="54952"/>
                </a:lnTo>
                <a:lnTo>
                  <a:pt x="129717" y="53428"/>
                </a:lnTo>
                <a:lnTo>
                  <a:pt x="126669" y="50380"/>
                </a:lnTo>
                <a:lnTo>
                  <a:pt x="125145" y="47332"/>
                </a:lnTo>
                <a:lnTo>
                  <a:pt x="123621" y="41236"/>
                </a:lnTo>
                <a:lnTo>
                  <a:pt x="123621" y="21424"/>
                </a:lnTo>
                <a:lnTo>
                  <a:pt x="125145" y="13804"/>
                </a:lnTo>
                <a:lnTo>
                  <a:pt x="126669" y="10756"/>
                </a:lnTo>
                <a:lnTo>
                  <a:pt x="129717" y="7708"/>
                </a:lnTo>
                <a:lnTo>
                  <a:pt x="132765" y="6184"/>
                </a:lnTo>
                <a:lnTo>
                  <a:pt x="138861" y="6184"/>
                </a:lnTo>
                <a:lnTo>
                  <a:pt x="141909" y="7708"/>
                </a:lnTo>
                <a:lnTo>
                  <a:pt x="143433" y="10756"/>
                </a:lnTo>
                <a:lnTo>
                  <a:pt x="146481" y="13804"/>
                </a:lnTo>
                <a:lnTo>
                  <a:pt x="148005" y="21424"/>
                </a:lnTo>
                <a:lnTo>
                  <a:pt x="148005" y="6184"/>
                </a:lnTo>
                <a:lnTo>
                  <a:pt x="146481" y="3136"/>
                </a:lnTo>
                <a:lnTo>
                  <a:pt x="143433" y="1612"/>
                </a:lnTo>
                <a:lnTo>
                  <a:pt x="141909" y="1612"/>
                </a:lnTo>
                <a:lnTo>
                  <a:pt x="138861" y="88"/>
                </a:lnTo>
                <a:lnTo>
                  <a:pt x="131241" y="88"/>
                </a:lnTo>
                <a:lnTo>
                  <a:pt x="125145" y="3136"/>
                </a:lnTo>
                <a:lnTo>
                  <a:pt x="119049" y="9232"/>
                </a:lnTo>
                <a:lnTo>
                  <a:pt x="116001" y="18376"/>
                </a:lnTo>
                <a:lnTo>
                  <a:pt x="116001" y="42760"/>
                </a:lnTo>
                <a:lnTo>
                  <a:pt x="117525" y="50380"/>
                </a:lnTo>
                <a:lnTo>
                  <a:pt x="122097" y="54952"/>
                </a:lnTo>
                <a:lnTo>
                  <a:pt x="125145" y="59524"/>
                </a:lnTo>
                <a:lnTo>
                  <a:pt x="129717" y="61048"/>
                </a:lnTo>
                <a:lnTo>
                  <a:pt x="140385" y="61048"/>
                </a:lnTo>
                <a:lnTo>
                  <a:pt x="146481" y="58000"/>
                </a:lnTo>
                <a:lnTo>
                  <a:pt x="149529" y="54952"/>
                </a:lnTo>
                <a:lnTo>
                  <a:pt x="151053" y="51904"/>
                </a:lnTo>
                <a:lnTo>
                  <a:pt x="155625" y="38188"/>
                </a:lnTo>
                <a:lnTo>
                  <a:pt x="155625" y="24472"/>
                </a:lnTo>
                <a:close/>
              </a:path>
              <a:path w="340360" h="61594">
                <a:moveTo>
                  <a:pt x="201447" y="36664"/>
                </a:moveTo>
                <a:lnTo>
                  <a:pt x="198399" y="33616"/>
                </a:lnTo>
                <a:lnTo>
                  <a:pt x="196875" y="30568"/>
                </a:lnTo>
                <a:lnTo>
                  <a:pt x="193827" y="29044"/>
                </a:lnTo>
                <a:lnTo>
                  <a:pt x="193827" y="36664"/>
                </a:lnTo>
                <a:lnTo>
                  <a:pt x="193827" y="50380"/>
                </a:lnTo>
                <a:lnTo>
                  <a:pt x="190779" y="51904"/>
                </a:lnTo>
                <a:lnTo>
                  <a:pt x="189255" y="53428"/>
                </a:lnTo>
                <a:lnTo>
                  <a:pt x="186207" y="54952"/>
                </a:lnTo>
                <a:lnTo>
                  <a:pt x="177063" y="54952"/>
                </a:lnTo>
                <a:lnTo>
                  <a:pt x="174015" y="51904"/>
                </a:lnTo>
                <a:lnTo>
                  <a:pt x="172389" y="50380"/>
                </a:lnTo>
                <a:lnTo>
                  <a:pt x="170865" y="48856"/>
                </a:lnTo>
                <a:lnTo>
                  <a:pt x="170865" y="47332"/>
                </a:lnTo>
                <a:lnTo>
                  <a:pt x="169341" y="45808"/>
                </a:lnTo>
                <a:lnTo>
                  <a:pt x="169341" y="39712"/>
                </a:lnTo>
                <a:lnTo>
                  <a:pt x="170865" y="36664"/>
                </a:lnTo>
                <a:lnTo>
                  <a:pt x="174015" y="35140"/>
                </a:lnTo>
                <a:lnTo>
                  <a:pt x="175539" y="32092"/>
                </a:lnTo>
                <a:lnTo>
                  <a:pt x="178587" y="30568"/>
                </a:lnTo>
                <a:lnTo>
                  <a:pt x="186207" y="30568"/>
                </a:lnTo>
                <a:lnTo>
                  <a:pt x="190779" y="35140"/>
                </a:lnTo>
                <a:lnTo>
                  <a:pt x="193827" y="36664"/>
                </a:lnTo>
                <a:lnTo>
                  <a:pt x="193827" y="29044"/>
                </a:lnTo>
                <a:lnTo>
                  <a:pt x="190779" y="27520"/>
                </a:lnTo>
                <a:lnTo>
                  <a:pt x="193827" y="27520"/>
                </a:lnTo>
                <a:lnTo>
                  <a:pt x="195351" y="25996"/>
                </a:lnTo>
                <a:lnTo>
                  <a:pt x="196113" y="24472"/>
                </a:lnTo>
                <a:lnTo>
                  <a:pt x="196875" y="22948"/>
                </a:lnTo>
                <a:lnTo>
                  <a:pt x="198399" y="21424"/>
                </a:lnTo>
                <a:lnTo>
                  <a:pt x="199923" y="18376"/>
                </a:lnTo>
                <a:lnTo>
                  <a:pt x="199923" y="12280"/>
                </a:lnTo>
                <a:lnTo>
                  <a:pt x="198399" y="7708"/>
                </a:lnTo>
                <a:lnTo>
                  <a:pt x="196113" y="6184"/>
                </a:lnTo>
                <a:lnTo>
                  <a:pt x="193827" y="4660"/>
                </a:lnTo>
                <a:lnTo>
                  <a:pt x="192303" y="3136"/>
                </a:lnTo>
                <a:lnTo>
                  <a:pt x="192303" y="13804"/>
                </a:lnTo>
                <a:lnTo>
                  <a:pt x="192303" y="18376"/>
                </a:lnTo>
                <a:lnTo>
                  <a:pt x="190779" y="21424"/>
                </a:lnTo>
                <a:lnTo>
                  <a:pt x="187731" y="24472"/>
                </a:lnTo>
                <a:lnTo>
                  <a:pt x="177063" y="24472"/>
                </a:lnTo>
                <a:lnTo>
                  <a:pt x="175539" y="22948"/>
                </a:lnTo>
                <a:lnTo>
                  <a:pt x="172389" y="19900"/>
                </a:lnTo>
                <a:lnTo>
                  <a:pt x="172389" y="10756"/>
                </a:lnTo>
                <a:lnTo>
                  <a:pt x="175539" y="9232"/>
                </a:lnTo>
                <a:lnTo>
                  <a:pt x="178587" y="6184"/>
                </a:lnTo>
                <a:lnTo>
                  <a:pt x="184683" y="6184"/>
                </a:lnTo>
                <a:lnTo>
                  <a:pt x="187731" y="7708"/>
                </a:lnTo>
                <a:lnTo>
                  <a:pt x="190779" y="10756"/>
                </a:lnTo>
                <a:lnTo>
                  <a:pt x="192303" y="13804"/>
                </a:lnTo>
                <a:lnTo>
                  <a:pt x="192303" y="3136"/>
                </a:lnTo>
                <a:lnTo>
                  <a:pt x="190779" y="1612"/>
                </a:lnTo>
                <a:lnTo>
                  <a:pt x="187731" y="88"/>
                </a:lnTo>
                <a:lnTo>
                  <a:pt x="177063" y="88"/>
                </a:lnTo>
                <a:lnTo>
                  <a:pt x="172389" y="1612"/>
                </a:lnTo>
                <a:lnTo>
                  <a:pt x="166293" y="7708"/>
                </a:lnTo>
                <a:lnTo>
                  <a:pt x="164769" y="10756"/>
                </a:lnTo>
                <a:lnTo>
                  <a:pt x="164769" y="21424"/>
                </a:lnTo>
                <a:lnTo>
                  <a:pt x="166293" y="22948"/>
                </a:lnTo>
                <a:lnTo>
                  <a:pt x="167817" y="25996"/>
                </a:lnTo>
                <a:lnTo>
                  <a:pt x="170865" y="27520"/>
                </a:lnTo>
                <a:lnTo>
                  <a:pt x="174015" y="27520"/>
                </a:lnTo>
                <a:lnTo>
                  <a:pt x="169341" y="29044"/>
                </a:lnTo>
                <a:lnTo>
                  <a:pt x="164769" y="33616"/>
                </a:lnTo>
                <a:lnTo>
                  <a:pt x="161721" y="39712"/>
                </a:lnTo>
                <a:lnTo>
                  <a:pt x="161721" y="48856"/>
                </a:lnTo>
                <a:lnTo>
                  <a:pt x="164769" y="51904"/>
                </a:lnTo>
                <a:lnTo>
                  <a:pt x="167817" y="56476"/>
                </a:lnTo>
                <a:lnTo>
                  <a:pt x="170865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2303" y="59524"/>
                </a:lnTo>
                <a:lnTo>
                  <a:pt x="196875" y="56476"/>
                </a:lnTo>
                <a:lnTo>
                  <a:pt x="197891" y="54952"/>
                </a:lnTo>
                <a:lnTo>
                  <a:pt x="199923" y="51904"/>
                </a:lnTo>
                <a:lnTo>
                  <a:pt x="201447" y="48856"/>
                </a:lnTo>
                <a:lnTo>
                  <a:pt x="201447" y="36664"/>
                </a:lnTo>
                <a:close/>
              </a:path>
              <a:path w="340360" h="61594">
                <a:moveTo>
                  <a:pt x="236601" y="0"/>
                </a:moveTo>
                <a:lnTo>
                  <a:pt x="232029" y="0"/>
                </a:lnTo>
                <a:lnTo>
                  <a:pt x="228981" y="6096"/>
                </a:lnTo>
                <a:lnTo>
                  <a:pt x="225933" y="9144"/>
                </a:lnTo>
                <a:lnTo>
                  <a:pt x="222885" y="10668"/>
                </a:lnTo>
                <a:lnTo>
                  <a:pt x="218313" y="13716"/>
                </a:lnTo>
                <a:lnTo>
                  <a:pt x="215265" y="15240"/>
                </a:lnTo>
                <a:lnTo>
                  <a:pt x="215265" y="22860"/>
                </a:lnTo>
                <a:lnTo>
                  <a:pt x="216789" y="21336"/>
                </a:lnTo>
                <a:lnTo>
                  <a:pt x="219837" y="21336"/>
                </a:lnTo>
                <a:lnTo>
                  <a:pt x="222885" y="18288"/>
                </a:lnTo>
                <a:lnTo>
                  <a:pt x="225933" y="16764"/>
                </a:lnTo>
                <a:lnTo>
                  <a:pt x="228981" y="13716"/>
                </a:lnTo>
                <a:lnTo>
                  <a:pt x="228981" y="61048"/>
                </a:lnTo>
                <a:lnTo>
                  <a:pt x="236601" y="61048"/>
                </a:lnTo>
                <a:lnTo>
                  <a:pt x="236601" y="0"/>
                </a:lnTo>
                <a:close/>
              </a:path>
              <a:path w="340360" h="61594">
                <a:moveTo>
                  <a:pt x="294601" y="35140"/>
                </a:moveTo>
                <a:lnTo>
                  <a:pt x="293077" y="29044"/>
                </a:lnTo>
                <a:lnTo>
                  <a:pt x="290029" y="25996"/>
                </a:lnTo>
                <a:lnTo>
                  <a:pt x="285369" y="22948"/>
                </a:lnTo>
                <a:lnTo>
                  <a:pt x="280797" y="21424"/>
                </a:lnTo>
                <a:lnTo>
                  <a:pt x="268605" y="21424"/>
                </a:lnTo>
                <a:lnTo>
                  <a:pt x="265557" y="24472"/>
                </a:lnTo>
                <a:lnTo>
                  <a:pt x="268605" y="7708"/>
                </a:lnTo>
                <a:lnTo>
                  <a:pt x="291553" y="7708"/>
                </a:lnTo>
                <a:lnTo>
                  <a:pt x="291553" y="1612"/>
                </a:lnTo>
                <a:lnTo>
                  <a:pt x="262509" y="1612"/>
                </a:lnTo>
                <a:lnTo>
                  <a:pt x="256413" y="32092"/>
                </a:lnTo>
                <a:lnTo>
                  <a:pt x="264033" y="33616"/>
                </a:lnTo>
                <a:lnTo>
                  <a:pt x="264033" y="30568"/>
                </a:lnTo>
                <a:lnTo>
                  <a:pt x="265557" y="30568"/>
                </a:lnTo>
                <a:lnTo>
                  <a:pt x="268605" y="29044"/>
                </a:lnTo>
                <a:lnTo>
                  <a:pt x="270129" y="27520"/>
                </a:lnTo>
                <a:lnTo>
                  <a:pt x="277749" y="27520"/>
                </a:lnTo>
                <a:lnTo>
                  <a:pt x="283845" y="30568"/>
                </a:lnTo>
                <a:lnTo>
                  <a:pt x="286893" y="36664"/>
                </a:lnTo>
                <a:lnTo>
                  <a:pt x="286893" y="45808"/>
                </a:lnTo>
                <a:lnTo>
                  <a:pt x="283845" y="51904"/>
                </a:lnTo>
                <a:lnTo>
                  <a:pt x="277749" y="54952"/>
                </a:lnTo>
                <a:lnTo>
                  <a:pt x="268605" y="54952"/>
                </a:lnTo>
                <a:lnTo>
                  <a:pt x="267081" y="51904"/>
                </a:lnTo>
                <a:lnTo>
                  <a:pt x="265557" y="50380"/>
                </a:lnTo>
                <a:lnTo>
                  <a:pt x="262509" y="44284"/>
                </a:lnTo>
                <a:lnTo>
                  <a:pt x="254889" y="44284"/>
                </a:lnTo>
                <a:lnTo>
                  <a:pt x="256413" y="50380"/>
                </a:lnTo>
                <a:lnTo>
                  <a:pt x="257937" y="53428"/>
                </a:lnTo>
                <a:lnTo>
                  <a:pt x="264033" y="59524"/>
                </a:lnTo>
                <a:lnTo>
                  <a:pt x="268605" y="61048"/>
                </a:lnTo>
                <a:lnTo>
                  <a:pt x="280797" y="61048"/>
                </a:lnTo>
                <a:lnTo>
                  <a:pt x="286893" y="59524"/>
                </a:lnTo>
                <a:lnTo>
                  <a:pt x="290029" y="53428"/>
                </a:lnTo>
                <a:lnTo>
                  <a:pt x="293077" y="50380"/>
                </a:lnTo>
                <a:lnTo>
                  <a:pt x="294601" y="45808"/>
                </a:lnTo>
                <a:lnTo>
                  <a:pt x="294601" y="35140"/>
                </a:lnTo>
                <a:close/>
              </a:path>
              <a:path w="340360" h="61594">
                <a:moveTo>
                  <a:pt x="340321" y="1612"/>
                </a:moveTo>
                <a:lnTo>
                  <a:pt x="302221" y="1612"/>
                </a:lnTo>
                <a:lnTo>
                  <a:pt x="302221" y="7708"/>
                </a:lnTo>
                <a:lnTo>
                  <a:pt x="331177" y="7708"/>
                </a:lnTo>
                <a:lnTo>
                  <a:pt x="328129" y="12280"/>
                </a:lnTo>
                <a:lnTo>
                  <a:pt x="323557" y="18376"/>
                </a:lnTo>
                <a:lnTo>
                  <a:pt x="314413" y="36664"/>
                </a:lnTo>
                <a:lnTo>
                  <a:pt x="312889" y="42760"/>
                </a:lnTo>
                <a:lnTo>
                  <a:pt x="311365" y="50380"/>
                </a:lnTo>
                <a:lnTo>
                  <a:pt x="311365" y="61048"/>
                </a:lnTo>
                <a:lnTo>
                  <a:pt x="317461" y="61048"/>
                </a:lnTo>
                <a:lnTo>
                  <a:pt x="318985" y="54952"/>
                </a:lnTo>
                <a:lnTo>
                  <a:pt x="318985" y="48856"/>
                </a:lnTo>
                <a:lnTo>
                  <a:pt x="320509" y="44284"/>
                </a:lnTo>
                <a:lnTo>
                  <a:pt x="323557" y="36664"/>
                </a:lnTo>
                <a:lnTo>
                  <a:pt x="326605" y="30568"/>
                </a:lnTo>
                <a:lnTo>
                  <a:pt x="329653" y="22948"/>
                </a:lnTo>
                <a:lnTo>
                  <a:pt x="332701" y="16852"/>
                </a:lnTo>
                <a:lnTo>
                  <a:pt x="337273" y="10756"/>
                </a:lnTo>
                <a:lnTo>
                  <a:pt x="340321" y="7708"/>
                </a:lnTo>
                <a:lnTo>
                  <a:pt x="340321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46870" y="1750739"/>
            <a:ext cx="804581" cy="62443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10593804" y="1750842"/>
            <a:ext cx="802341" cy="62345"/>
          </a:xfrm>
          <a:custGeom>
            <a:avLst/>
            <a:gdLst/>
            <a:ahLst/>
            <a:cxnLst/>
            <a:rect l="l" t="t" r="r" b="b"/>
            <a:pathLst>
              <a:path w="340995" h="60960">
                <a:moveTo>
                  <a:pt x="38201" y="19812"/>
                </a:moveTo>
                <a:lnTo>
                  <a:pt x="36677" y="16764"/>
                </a:lnTo>
                <a:lnTo>
                  <a:pt x="36677" y="13716"/>
                </a:lnTo>
                <a:lnTo>
                  <a:pt x="33629" y="7620"/>
                </a:lnTo>
                <a:lnTo>
                  <a:pt x="32105" y="6096"/>
                </a:lnTo>
                <a:lnTo>
                  <a:pt x="30581" y="4572"/>
                </a:lnTo>
                <a:lnTo>
                  <a:pt x="30581" y="21336"/>
                </a:lnTo>
                <a:lnTo>
                  <a:pt x="30581" y="41148"/>
                </a:lnTo>
                <a:lnTo>
                  <a:pt x="29057" y="47244"/>
                </a:lnTo>
                <a:lnTo>
                  <a:pt x="27533" y="50292"/>
                </a:lnTo>
                <a:lnTo>
                  <a:pt x="22961" y="54864"/>
                </a:lnTo>
                <a:lnTo>
                  <a:pt x="15240" y="54864"/>
                </a:lnTo>
                <a:lnTo>
                  <a:pt x="12192" y="53340"/>
                </a:lnTo>
                <a:lnTo>
                  <a:pt x="10668" y="50292"/>
                </a:lnTo>
                <a:lnTo>
                  <a:pt x="7620" y="47244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961" y="6096"/>
                </a:lnTo>
                <a:lnTo>
                  <a:pt x="27533" y="10668"/>
                </a:lnTo>
                <a:lnTo>
                  <a:pt x="29057" y="13716"/>
                </a:lnTo>
                <a:lnTo>
                  <a:pt x="30581" y="21336"/>
                </a:lnTo>
                <a:lnTo>
                  <a:pt x="30581" y="4572"/>
                </a:lnTo>
                <a:lnTo>
                  <a:pt x="27533" y="1524"/>
                </a:lnTo>
                <a:lnTo>
                  <a:pt x="24485" y="1524"/>
                </a:lnTo>
                <a:lnTo>
                  <a:pt x="21336" y="0"/>
                </a:lnTo>
                <a:lnTo>
                  <a:pt x="13716" y="0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4572" y="54864"/>
                </a:lnTo>
                <a:lnTo>
                  <a:pt x="9144" y="59436"/>
                </a:lnTo>
                <a:lnTo>
                  <a:pt x="13716" y="60960"/>
                </a:lnTo>
                <a:lnTo>
                  <a:pt x="22961" y="60960"/>
                </a:lnTo>
                <a:lnTo>
                  <a:pt x="27533" y="59436"/>
                </a:lnTo>
                <a:lnTo>
                  <a:pt x="32105" y="54864"/>
                </a:lnTo>
                <a:lnTo>
                  <a:pt x="35153" y="51816"/>
                </a:lnTo>
                <a:lnTo>
                  <a:pt x="38201" y="42672"/>
                </a:lnTo>
                <a:lnTo>
                  <a:pt x="38201" y="19812"/>
                </a:lnTo>
                <a:close/>
              </a:path>
              <a:path w="340995" h="60960">
                <a:moveTo>
                  <a:pt x="57442" y="51333"/>
                </a:moveTo>
                <a:lnTo>
                  <a:pt x="48298" y="51333"/>
                </a:lnTo>
                <a:lnTo>
                  <a:pt x="48298" y="60490"/>
                </a:lnTo>
                <a:lnTo>
                  <a:pt x="57442" y="60490"/>
                </a:lnTo>
                <a:lnTo>
                  <a:pt x="57442" y="51333"/>
                </a:lnTo>
                <a:close/>
              </a:path>
              <a:path w="340995" h="60960">
                <a:moveTo>
                  <a:pt x="108394" y="35052"/>
                </a:moveTo>
                <a:lnTo>
                  <a:pt x="106870" y="28956"/>
                </a:lnTo>
                <a:lnTo>
                  <a:pt x="103822" y="25908"/>
                </a:lnTo>
                <a:lnTo>
                  <a:pt x="99250" y="22860"/>
                </a:lnTo>
                <a:lnTo>
                  <a:pt x="94678" y="21336"/>
                </a:lnTo>
                <a:lnTo>
                  <a:pt x="82486" y="21336"/>
                </a:lnTo>
                <a:lnTo>
                  <a:pt x="79336" y="24384"/>
                </a:lnTo>
                <a:lnTo>
                  <a:pt x="82486" y="7620"/>
                </a:lnTo>
                <a:lnTo>
                  <a:pt x="105346" y="7620"/>
                </a:lnTo>
                <a:lnTo>
                  <a:pt x="105346" y="1524"/>
                </a:lnTo>
                <a:lnTo>
                  <a:pt x="76288" y="1524"/>
                </a:lnTo>
                <a:lnTo>
                  <a:pt x="70192" y="32004"/>
                </a:lnTo>
                <a:lnTo>
                  <a:pt x="77812" y="33528"/>
                </a:lnTo>
                <a:lnTo>
                  <a:pt x="77812" y="30480"/>
                </a:lnTo>
                <a:lnTo>
                  <a:pt x="79336" y="30480"/>
                </a:lnTo>
                <a:lnTo>
                  <a:pt x="80962" y="28956"/>
                </a:lnTo>
                <a:lnTo>
                  <a:pt x="84010" y="27432"/>
                </a:lnTo>
                <a:lnTo>
                  <a:pt x="91630" y="27432"/>
                </a:lnTo>
                <a:lnTo>
                  <a:pt x="97726" y="30480"/>
                </a:lnTo>
                <a:lnTo>
                  <a:pt x="100774" y="36576"/>
                </a:lnTo>
                <a:lnTo>
                  <a:pt x="100774" y="45720"/>
                </a:lnTo>
                <a:lnTo>
                  <a:pt x="97726" y="51816"/>
                </a:lnTo>
                <a:lnTo>
                  <a:pt x="91630" y="54864"/>
                </a:lnTo>
                <a:lnTo>
                  <a:pt x="82486" y="54864"/>
                </a:lnTo>
                <a:lnTo>
                  <a:pt x="80962" y="51816"/>
                </a:lnTo>
                <a:lnTo>
                  <a:pt x="77812" y="50292"/>
                </a:lnTo>
                <a:lnTo>
                  <a:pt x="77812" y="47244"/>
                </a:lnTo>
                <a:lnTo>
                  <a:pt x="76288" y="44196"/>
                </a:lnTo>
                <a:lnTo>
                  <a:pt x="68668" y="44196"/>
                </a:lnTo>
                <a:lnTo>
                  <a:pt x="68668" y="50292"/>
                </a:lnTo>
                <a:lnTo>
                  <a:pt x="77812" y="59436"/>
                </a:lnTo>
                <a:lnTo>
                  <a:pt x="82486" y="60960"/>
                </a:lnTo>
                <a:lnTo>
                  <a:pt x="94678" y="60960"/>
                </a:lnTo>
                <a:lnTo>
                  <a:pt x="100774" y="59436"/>
                </a:lnTo>
                <a:lnTo>
                  <a:pt x="103822" y="53340"/>
                </a:lnTo>
                <a:lnTo>
                  <a:pt x="106870" y="50292"/>
                </a:lnTo>
                <a:lnTo>
                  <a:pt x="108394" y="45720"/>
                </a:lnTo>
                <a:lnTo>
                  <a:pt x="108394" y="35052"/>
                </a:lnTo>
                <a:close/>
              </a:path>
              <a:path w="340995" h="60960">
                <a:moveTo>
                  <a:pt x="154203" y="19812"/>
                </a:moveTo>
                <a:lnTo>
                  <a:pt x="152679" y="16764"/>
                </a:lnTo>
                <a:lnTo>
                  <a:pt x="152679" y="13716"/>
                </a:lnTo>
                <a:lnTo>
                  <a:pt x="149631" y="7620"/>
                </a:lnTo>
                <a:lnTo>
                  <a:pt x="148107" y="6096"/>
                </a:lnTo>
                <a:lnTo>
                  <a:pt x="146583" y="4572"/>
                </a:lnTo>
                <a:lnTo>
                  <a:pt x="146583" y="21336"/>
                </a:lnTo>
                <a:lnTo>
                  <a:pt x="146583" y="41148"/>
                </a:lnTo>
                <a:lnTo>
                  <a:pt x="145059" y="47244"/>
                </a:lnTo>
                <a:lnTo>
                  <a:pt x="143535" y="50292"/>
                </a:lnTo>
                <a:lnTo>
                  <a:pt x="138963" y="54864"/>
                </a:lnTo>
                <a:lnTo>
                  <a:pt x="131254" y="54864"/>
                </a:lnTo>
                <a:lnTo>
                  <a:pt x="128206" y="53340"/>
                </a:lnTo>
                <a:lnTo>
                  <a:pt x="126682" y="50292"/>
                </a:lnTo>
                <a:lnTo>
                  <a:pt x="123634" y="47244"/>
                </a:lnTo>
                <a:lnTo>
                  <a:pt x="123634" y="13716"/>
                </a:lnTo>
                <a:lnTo>
                  <a:pt x="126682" y="10668"/>
                </a:lnTo>
                <a:lnTo>
                  <a:pt x="128206" y="7620"/>
                </a:lnTo>
                <a:lnTo>
                  <a:pt x="131254" y="6096"/>
                </a:lnTo>
                <a:lnTo>
                  <a:pt x="138963" y="6096"/>
                </a:lnTo>
                <a:lnTo>
                  <a:pt x="143535" y="10668"/>
                </a:lnTo>
                <a:lnTo>
                  <a:pt x="145059" y="13716"/>
                </a:lnTo>
                <a:lnTo>
                  <a:pt x="146583" y="21336"/>
                </a:lnTo>
                <a:lnTo>
                  <a:pt x="146583" y="4572"/>
                </a:lnTo>
                <a:lnTo>
                  <a:pt x="143535" y="1524"/>
                </a:lnTo>
                <a:lnTo>
                  <a:pt x="140487" y="1524"/>
                </a:lnTo>
                <a:lnTo>
                  <a:pt x="137350" y="0"/>
                </a:lnTo>
                <a:lnTo>
                  <a:pt x="131254" y="0"/>
                </a:lnTo>
                <a:lnTo>
                  <a:pt x="126682" y="1524"/>
                </a:lnTo>
                <a:lnTo>
                  <a:pt x="123634" y="3048"/>
                </a:lnTo>
                <a:lnTo>
                  <a:pt x="120586" y="6096"/>
                </a:lnTo>
                <a:lnTo>
                  <a:pt x="119062" y="9144"/>
                </a:lnTo>
                <a:lnTo>
                  <a:pt x="116014" y="18288"/>
                </a:lnTo>
                <a:lnTo>
                  <a:pt x="116014" y="42672"/>
                </a:lnTo>
                <a:lnTo>
                  <a:pt x="117538" y="50292"/>
                </a:lnTo>
                <a:lnTo>
                  <a:pt x="120586" y="54864"/>
                </a:lnTo>
                <a:lnTo>
                  <a:pt x="125158" y="59436"/>
                </a:lnTo>
                <a:lnTo>
                  <a:pt x="129730" y="60960"/>
                </a:lnTo>
                <a:lnTo>
                  <a:pt x="138963" y="60960"/>
                </a:lnTo>
                <a:lnTo>
                  <a:pt x="143535" y="59436"/>
                </a:lnTo>
                <a:lnTo>
                  <a:pt x="148107" y="54864"/>
                </a:lnTo>
                <a:lnTo>
                  <a:pt x="151155" y="51816"/>
                </a:lnTo>
                <a:lnTo>
                  <a:pt x="154203" y="42672"/>
                </a:lnTo>
                <a:lnTo>
                  <a:pt x="154203" y="19812"/>
                </a:lnTo>
                <a:close/>
              </a:path>
              <a:path w="340995" h="60960">
                <a:moveTo>
                  <a:pt x="201549" y="35052"/>
                </a:moveTo>
                <a:lnTo>
                  <a:pt x="200025" y="30480"/>
                </a:lnTo>
                <a:lnTo>
                  <a:pt x="195364" y="27432"/>
                </a:lnTo>
                <a:lnTo>
                  <a:pt x="193840" y="25146"/>
                </a:lnTo>
                <a:lnTo>
                  <a:pt x="193840" y="36576"/>
                </a:lnTo>
                <a:lnTo>
                  <a:pt x="193840" y="45720"/>
                </a:lnTo>
                <a:lnTo>
                  <a:pt x="190792" y="51816"/>
                </a:lnTo>
                <a:lnTo>
                  <a:pt x="184696" y="54864"/>
                </a:lnTo>
                <a:lnTo>
                  <a:pt x="178600" y="54864"/>
                </a:lnTo>
                <a:lnTo>
                  <a:pt x="175552" y="53340"/>
                </a:lnTo>
                <a:lnTo>
                  <a:pt x="170980" y="48768"/>
                </a:lnTo>
                <a:lnTo>
                  <a:pt x="170980" y="45720"/>
                </a:lnTo>
                <a:lnTo>
                  <a:pt x="169456" y="42672"/>
                </a:lnTo>
                <a:lnTo>
                  <a:pt x="169456" y="36576"/>
                </a:lnTo>
                <a:lnTo>
                  <a:pt x="170980" y="33528"/>
                </a:lnTo>
                <a:lnTo>
                  <a:pt x="174028" y="32004"/>
                </a:lnTo>
                <a:lnTo>
                  <a:pt x="175552" y="28956"/>
                </a:lnTo>
                <a:lnTo>
                  <a:pt x="178600" y="27432"/>
                </a:lnTo>
                <a:lnTo>
                  <a:pt x="184696" y="27432"/>
                </a:lnTo>
                <a:lnTo>
                  <a:pt x="187744" y="28956"/>
                </a:lnTo>
                <a:lnTo>
                  <a:pt x="192316" y="33528"/>
                </a:lnTo>
                <a:lnTo>
                  <a:pt x="193840" y="36576"/>
                </a:lnTo>
                <a:lnTo>
                  <a:pt x="193840" y="25146"/>
                </a:lnTo>
                <a:lnTo>
                  <a:pt x="192316" y="22860"/>
                </a:lnTo>
                <a:lnTo>
                  <a:pt x="187744" y="21336"/>
                </a:lnTo>
                <a:lnTo>
                  <a:pt x="180124" y="21336"/>
                </a:lnTo>
                <a:lnTo>
                  <a:pt x="178600" y="22860"/>
                </a:lnTo>
                <a:lnTo>
                  <a:pt x="175552" y="22860"/>
                </a:lnTo>
                <a:lnTo>
                  <a:pt x="172504" y="24384"/>
                </a:lnTo>
                <a:lnTo>
                  <a:pt x="170980" y="27432"/>
                </a:lnTo>
                <a:lnTo>
                  <a:pt x="169456" y="28956"/>
                </a:lnTo>
                <a:lnTo>
                  <a:pt x="169456" y="18288"/>
                </a:lnTo>
                <a:lnTo>
                  <a:pt x="172504" y="12192"/>
                </a:lnTo>
                <a:lnTo>
                  <a:pt x="177076" y="7620"/>
                </a:lnTo>
                <a:lnTo>
                  <a:pt x="178600" y="7620"/>
                </a:lnTo>
                <a:lnTo>
                  <a:pt x="180124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2316" y="15240"/>
                </a:lnTo>
                <a:lnTo>
                  <a:pt x="200025" y="15240"/>
                </a:lnTo>
                <a:lnTo>
                  <a:pt x="200025" y="10668"/>
                </a:lnTo>
                <a:lnTo>
                  <a:pt x="196888" y="7620"/>
                </a:lnTo>
                <a:lnTo>
                  <a:pt x="195364" y="6096"/>
                </a:lnTo>
                <a:lnTo>
                  <a:pt x="190792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70980" y="3048"/>
                </a:lnTo>
                <a:lnTo>
                  <a:pt x="167932" y="7620"/>
                </a:lnTo>
                <a:lnTo>
                  <a:pt x="163360" y="12192"/>
                </a:lnTo>
                <a:lnTo>
                  <a:pt x="161836" y="21336"/>
                </a:lnTo>
                <a:lnTo>
                  <a:pt x="161836" y="42672"/>
                </a:lnTo>
                <a:lnTo>
                  <a:pt x="163360" y="50292"/>
                </a:lnTo>
                <a:lnTo>
                  <a:pt x="167932" y="54864"/>
                </a:lnTo>
                <a:lnTo>
                  <a:pt x="170980" y="59436"/>
                </a:lnTo>
                <a:lnTo>
                  <a:pt x="175552" y="60960"/>
                </a:lnTo>
                <a:lnTo>
                  <a:pt x="189268" y="60960"/>
                </a:lnTo>
                <a:lnTo>
                  <a:pt x="201549" y="44196"/>
                </a:lnTo>
                <a:lnTo>
                  <a:pt x="201549" y="35052"/>
                </a:lnTo>
                <a:close/>
              </a:path>
              <a:path w="340995" h="60960">
                <a:moveTo>
                  <a:pt x="247269" y="12192"/>
                </a:moveTo>
                <a:lnTo>
                  <a:pt x="245745" y="7620"/>
                </a:lnTo>
                <a:lnTo>
                  <a:pt x="241173" y="4572"/>
                </a:lnTo>
                <a:lnTo>
                  <a:pt x="238125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5265" y="4572"/>
                </a:lnTo>
                <a:lnTo>
                  <a:pt x="210693" y="7620"/>
                </a:lnTo>
                <a:lnTo>
                  <a:pt x="209169" y="12192"/>
                </a:lnTo>
                <a:lnTo>
                  <a:pt x="209169" y="18288"/>
                </a:lnTo>
                <a:lnTo>
                  <a:pt x="216789" y="18288"/>
                </a:lnTo>
                <a:lnTo>
                  <a:pt x="216789" y="12192"/>
                </a:lnTo>
                <a:lnTo>
                  <a:pt x="221361" y="7620"/>
                </a:lnTo>
                <a:lnTo>
                  <a:pt x="224409" y="6096"/>
                </a:lnTo>
                <a:lnTo>
                  <a:pt x="232029" y="6096"/>
                </a:lnTo>
                <a:lnTo>
                  <a:pt x="233553" y="7620"/>
                </a:lnTo>
                <a:lnTo>
                  <a:pt x="236601" y="9144"/>
                </a:lnTo>
                <a:lnTo>
                  <a:pt x="238125" y="10668"/>
                </a:lnTo>
                <a:lnTo>
                  <a:pt x="239649" y="13716"/>
                </a:lnTo>
                <a:lnTo>
                  <a:pt x="239649" y="19812"/>
                </a:lnTo>
                <a:lnTo>
                  <a:pt x="238125" y="22860"/>
                </a:lnTo>
                <a:lnTo>
                  <a:pt x="235077" y="25908"/>
                </a:lnTo>
                <a:lnTo>
                  <a:pt x="233553" y="28956"/>
                </a:lnTo>
                <a:lnTo>
                  <a:pt x="228981" y="33528"/>
                </a:lnTo>
                <a:lnTo>
                  <a:pt x="222885" y="38100"/>
                </a:lnTo>
                <a:lnTo>
                  <a:pt x="218313" y="41148"/>
                </a:lnTo>
                <a:lnTo>
                  <a:pt x="215265" y="44196"/>
                </a:lnTo>
                <a:lnTo>
                  <a:pt x="213741" y="47244"/>
                </a:lnTo>
                <a:lnTo>
                  <a:pt x="209169" y="51816"/>
                </a:lnTo>
                <a:lnTo>
                  <a:pt x="207645" y="54864"/>
                </a:lnTo>
                <a:lnTo>
                  <a:pt x="207645" y="60960"/>
                </a:lnTo>
                <a:lnTo>
                  <a:pt x="247269" y="60960"/>
                </a:lnTo>
                <a:lnTo>
                  <a:pt x="247269" y="53340"/>
                </a:lnTo>
                <a:lnTo>
                  <a:pt x="218313" y="53340"/>
                </a:lnTo>
                <a:lnTo>
                  <a:pt x="218313" y="51816"/>
                </a:lnTo>
                <a:lnTo>
                  <a:pt x="221361" y="48768"/>
                </a:lnTo>
                <a:lnTo>
                  <a:pt x="221361" y="47244"/>
                </a:lnTo>
                <a:lnTo>
                  <a:pt x="224409" y="45720"/>
                </a:lnTo>
                <a:lnTo>
                  <a:pt x="228981" y="41148"/>
                </a:lnTo>
                <a:lnTo>
                  <a:pt x="235077" y="36576"/>
                </a:lnTo>
                <a:lnTo>
                  <a:pt x="242697" y="28956"/>
                </a:lnTo>
                <a:lnTo>
                  <a:pt x="244221" y="25908"/>
                </a:lnTo>
                <a:lnTo>
                  <a:pt x="245745" y="24384"/>
                </a:lnTo>
                <a:lnTo>
                  <a:pt x="245745" y="21336"/>
                </a:lnTo>
                <a:lnTo>
                  <a:pt x="247269" y="19812"/>
                </a:lnTo>
                <a:lnTo>
                  <a:pt x="247269" y="12192"/>
                </a:lnTo>
                <a:close/>
              </a:path>
              <a:path w="340995" h="60960">
                <a:moveTo>
                  <a:pt x="294513" y="24384"/>
                </a:moveTo>
                <a:lnTo>
                  <a:pt x="292989" y="19812"/>
                </a:lnTo>
                <a:lnTo>
                  <a:pt x="292989" y="16764"/>
                </a:lnTo>
                <a:lnTo>
                  <a:pt x="288417" y="7620"/>
                </a:lnTo>
                <a:lnTo>
                  <a:pt x="286893" y="6096"/>
                </a:lnTo>
                <a:lnTo>
                  <a:pt x="286893" y="21336"/>
                </a:lnTo>
                <a:lnTo>
                  <a:pt x="286893" y="41148"/>
                </a:lnTo>
                <a:lnTo>
                  <a:pt x="285369" y="47244"/>
                </a:lnTo>
                <a:lnTo>
                  <a:pt x="282321" y="50292"/>
                </a:lnTo>
                <a:lnTo>
                  <a:pt x="280797" y="53340"/>
                </a:lnTo>
                <a:lnTo>
                  <a:pt x="277749" y="54864"/>
                </a:lnTo>
                <a:lnTo>
                  <a:pt x="271653" y="54864"/>
                </a:lnTo>
                <a:lnTo>
                  <a:pt x="268605" y="53340"/>
                </a:lnTo>
                <a:lnTo>
                  <a:pt x="265557" y="50292"/>
                </a:lnTo>
                <a:lnTo>
                  <a:pt x="264033" y="47244"/>
                </a:lnTo>
                <a:lnTo>
                  <a:pt x="262509" y="41148"/>
                </a:lnTo>
                <a:lnTo>
                  <a:pt x="262509" y="21336"/>
                </a:lnTo>
                <a:lnTo>
                  <a:pt x="264033" y="13716"/>
                </a:lnTo>
                <a:lnTo>
                  <a:pt x="265557" y="10668"/>
                </a:lnTo>
                <a:lnTo>
                  <a:pt x="268605" y="7620"/>
                </a:lnTo>
                <a:lnTo>
                  <a:pt x="271653" y="6096"/>
                </a:lnTo>
                <a:lnTo>
                  <a:pt x="277749" y="6096"/>
                </a:lnTo>
                <a:lnTo>
                  <a:pt x="280797" y="7620"/>
                </a:lnTo>
                <a:lnTo>
                  <a:pt x="282321" y="10668"/>
                </a:lnTo>
                <a:lnTo>
                  <a:pt x="285369" y="13716"/>
                </a:lnTo>
                <a:lnTo>
                  <a:pt x="286893" y="21336"/>
                </a:lnTo>
                <a:lnTo>
                  <a:pt x="286893" y="6096"/>
                </a:lnTo>
                <a:lnTo>
                  <a:pt x="285369" y="3048"/>
                </a:lnTo>
                <a:lnTo>
                  <a:pt x="282321" y="1524"/>
                </a:lnTo>
                <a:lnTo>
                  <a:pt x="280797" y="1524"/>
                </a:lnTo>
                <a:lnTo>
                  <a:pt x="277749" y="0"/>
                </a:lnTo>
                <a:lnTo>
                  <a:pt x="270129" y="0"/>
                </a:lnTo>
                <a:lnTo>
                  <a:pt x="264033" y="3048"/>
                </a:lnTo>
                <a:lnTo>
                  <a:pt x="257937" y="9144"/>
                </a:lnTo>
                <a:lnTo>
                  <a:pt x="254889" y="18288"/>
                </a:lnTo>
                <a:lnTo>
                  <a:pt x="254889" y="42672"/>
                </a:lnTo>
                <a:lnTo>
                  <a:pt x="256413" y="50292"/>
                </a:lnTo>
                <a:lnTo>
                  <a:pt x="260985" y="54864"/>
                </a:lnTo>
                <a:lnTo>
                  <a:pt x="264033" y="59436"/>
                </a:lnTo>
                <a:lnTo>
                  <a:pt x="268605" y="60960"/>
                </a:lnTo>
                <a:lnTo>
                  <a:pt x="279273" y="60960"/>
                </a:lnTo>
                <a:lnTo>
                  <a:pt x="285369" y="57912"/>
                </a:lnTo>
                <a:lnTo>
                  <a:pt x="288417" y="54864"/>
                </a:lnTo>
                <a:lnTo>
                  <a:pt x="289941" y="51816"/>
                </a:lnTo>
                <a:lnTo>
                  <a:pt x="294513" y="38100"/>
                </a:lnTo>
                <a:lnTo>
                  <a:pt x="294513" y="24384"/>
                </a:lnTo>
                <a:close/>
              </a:path>
              <a:path w="340995" h="60960">
                <a:moveTo>
                  <a:pt x="340423" y="35052"/>
                </a:moveTo>
                <a:lnTo>
                  <a:pt x="338899" y="28956"/>
                </a:lnTo>
                <a:lnTo>
                  <a:pt x="335851" y="25908"/>
                </a:lnTo>
                <a:lnTo>
                  <a:pt x="331190" y="22860"/>
                </a:lnTo>
                <a:lnTo>
                  <a:pt x="328142" y="21336"/>
                </a:lnTo>
                <a:lnTo>
                  <a:pt x="314426" y="21336"/>
                </a:lnTo>
                <a:lnTo>
                  <a:pt x="311378" y="24384"/>
                </a:lnTo>
                <a:lnTo>
                  <a:pt x="314426" y="7620"/>
                </a:lnTo>
                <a:lnTo>
                  <a:pt x="337375" y="7620"/>
                </a:lnTo>
                <a:lnTo>
                  <a:pt x="337375" y="1524"/>
                </a:lnTo>
                <a:lnTo>
                  <a:pt x="308330" y="1524"/>
                </a:lnTo>
                <a:lnTo>
                  <a:pt x="302234" y="32004"/>
                </a:lnTo>
                <a:lnTo>
                  <a:pt x="309854" y="33528"/>
                </a:lnTo>
                <a:lnTo>
                  <a:pt x="309854" y="30480"/>
                </a:lnTo>
                <a:lnTo>
                  <a:pt x="311378" y="30480"/>
                </a:lnTo>
                <a:lnTo>
                  <a:pt x="314426" y="28956"/>
                </a:lnTo>
                <a:lnTo>
                  <a:pt x="315950" y="27432"/>
                </a:lnTo>
                <a:lnTo>
                  <a:pt x="323570" y="27432"/>
                </a:lnTo>
                <a:lnTo>
                  <a:pt x="329666" y="30480"/>
                </a:lnTo>
                <a:lnTo>
                  <a:pt x="332714" y="36576"/>
                </a:lnTo>
                <a:lnTo>
                  <a:pt x="332714" y="45720"/>
                </a:lnTo>
                <a:lnTo>
                  <a:pt x="329666" y="51816"/>
                </a:lnTo>
                <a:lnTo>
                  <a:pt x="323570" y="54864"/>
                </a:lnTo>
                <a:lnTo>
                  <a:pt x="314426" y="54864"/>
                </a:lnTo>
                <a:lnTo>
                  <a:pt x="312902" y="51816"/>
                </a:lnTo>
                <a:lnTo>
                  <a:pt x="311378" y="50292"/>
                </a:lnTo>
                <a:lnTo>
                  <a:pt x="308330" y="44196"/>
                </a:lnTo>
                <a:lnTo>
                  <a:pt x="300710" y="44196"/>
                </a:lnTo>
                <a:lnTo>
                  <a:pt x="302234" y="50292"/>
                </a:lnTo>
                <a:lnTo>
                  <a:pt x="303758" y="53340"/>
                </a:lnTo>
                <a:lnTo>
                  <a:pt x="309854" y="59436"/>
                </a:lnTo>
                <a:lnTo>
                  <a:pt x="314426" y="60960"/>
                </a:lnTo>
                <a:lnTo>
                  <a:pt x="326618" y="60960"/>
                </a:lnTo>
                <a:lnTo>
                  <a:pt x="332714" y="59436"/>
                </a:lnTo>
                <a:lnTo>
                  <a:pt x="335851" y="53340"/>
                </a:lnTo>
                <a:lnTo>
                  <a:pt x="338899" y="50292"/>
                </a:lnTo>
                <a:lnTo>
                  <a:pt x="340423" y="45720"/>
                </a:lnTo>
                <a:lnTo>
                  <a:pt x="340423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937164" y="1750751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201" y="16852"/>
                </a:moveTo>
                <a:lnTo>
                  <a:pt x="36677" y="13804"/>
                </a:lnTo>
                <a:lnTo>
                  <a:pt x="35052" y="10756"/>
                </a:lnTo>
                <a:lnTo>
                  <a:pt x="33528" y="7708"/>
                </a:lnTo>
                <a:lnTo>
                  <a:pt x="32004" y="6184"/>
                </a:lnTo>
                <a:lnTo>
                  <a:pt x="30480" y="3136"/>
                </a:lnTo>
                <a:lnTo>
                  <a:pt x="30480" y="13804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3804"/>
                </a:lnTo>
                <a:lnTo>
                  <a:pt x="10668" y="10756"/>
                </a:lnTo>
                <a:lnTo>
                  <a:pt x="15240" y="6184"/>
                </a:lnTo>
                <a:lnTo>
                  <a:pt x="22860" y="6184"/>
                </a:lnTo>
                <a:lnTo>
                  <a:pt x="25908" y="7708"/>
                </a:lnTo>
                <a:lnTo>
                  <a:pt x="27432" y="10756"/>
                </a:lnTo>
                <a:lnTo>
                  <a:pt x="30480" y="13804"/>
                </a:lnTo>
                <a:lnTo>
                  <a:pt x="30480" y="3136"/>
                </a:lnTo>
                <a:lnTo>
                  <a:pt x="27432" y="1612"/>
                </a:lnTo>
                <a:lnTo>
                  <a:pt x="25908" y="1612"/>
                </a:lnTo>
                <a:lnTo>
                  <a:pt x="22860" y="88"/>
                </a:lnTo>
                <a:lnTo>
                  <a:pt x="15240" y="88"/>
                </a:lnTo>
                <a:lnTo>
                  <a:pt x="10668" y="1612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4384" y="61048"/>
                </a:lnTo>
                <a:lnTo>
                  <a:pt x="38201" y="42760"/>
                </a:lnTo>
                <a:lnTo>
                  <a:pt x="38201" y="16852"/>
                </a:lnTo>
                <a:close/>
              </a:path>
              <a:path w="340995" h="61594">
                <a:moveTo>
                  <a:pt x="59537" y="51422"/>
                </a:moveTo>
                <a:lnTo>
                  <a:pt x="50380" y="51422"/>
                </a:lnTo>
                <a:lnTo>
                  <a:pt x="50380" y="60579"/>
                </a:lnTo>
                <a:lnTo>
                  <a:pt x="59537" y="60579"/>
                </a:lnTo>
                <a:lnTo>
                  <a:pt x="59537" y="51422"/>
                </a:lnTo>
                <a:close/>
              </a:path>
              <a:path w="340995" h="61594">
                <a:moveTo>
                  <a:pt x="108394" y="35140"/>
                </a:moveTo>
                <a:lnTo>
                  <a:pt x="106870" y="29044"/>
                </a:lnTo>
                <a:lnTo>
                  <a:pt x="100774" y="22948"/>
                </a:lnTo>
                <a:lnTo>
                  <a:pt x="96202" y="21424"/>
                </a:lnTo>
                <a:lnTo>
                  <a:pt x="82397" y="21424"/>
                </a:lnTo>
                <a:lnTo>
                  <a:pt x="79349" y="24472"/>
                </a:lnTo>
                <a:lnTo>
                  <a:pt x="82397" y="7708"/>
                </a:lnTo>
                <a:lnTo>
                  <a:pt x="106870" y="7708"/>
                </a:lnTo>
                <a:lnTo>
                  <a:pt x="106870" y="1612"/>
                </a:lnTo>
                <a:lnTo>
                  <a:pt x="76301" y="1612"/>
                </a:lnTo>
                <a:lnTo>
                  <a:pt x="70205" y="32092"/>
                </a:lnTo>
                <a:lnTo>
                  <a:pt x="77825" y="33616"/>
                </a:lnTo>
                <a:lnTo>
                  <a:pt x="79349" y="30568"/>
                </a:lnTo>
                <a:lnTo>
                  <a:pt x="80873" y="30568"/>
                </a:lnTo>
                <a:lnTo>
                  <a:pt x="83921" y="27520"/>
                </a:lnTo>
                <a:lnTo>
                  <a:pt x="91541" y="27520"/>
                </a:lnTo>
                <a:lnTo>
                  <a:pt x="97726" y="30568"/>
                </a:lnTo>
                <a:lnTo>
                  <a:pt x="100774" y="33616"/>
                </a:lnTo>
                <a:lnTo>
                  <a:pt x="100774" y="48856"/>
                </a:lnTo>
                <a:lnTo>
                  <a:pt x="97726" y="51904"/>
                </a:lnTo>
                <a:lnTo>
                  <a:pt x="91541" y="54952"/>
                </a:lnTo>
                <a:lnTo>
                  <a:pt x="82397" y="54952"/>
                </a:lnTo>
                <a:lnTo>
                  <a:pt x="80873" y="51904"/>
                </a:lnTo>
                <a:lnTo>
                  <a:pt x="79349" y="50380"/>
                </a:lnTo>
                <a:lnTo>
                  <a:pt x="77825" y="47332"/>
                </a:lnTo>
                <a:lnTo>
                  <a:pt x="77825" y="44284"/>
                </a:lnTo>
                <a:lnTo>
                  <a:pt x="68681" y="44284"/>
                </a:lnTo>
                <a:lnTo>
                  <a:pt x="82397" y="61048"/>
                </a:lnTo>
                <a:lnTo>
                  <a:pt x="94678" y="61048"/>
                </a:lnTo>
                <a:lnTo>
                  <a:pt x="100774" y="59524"/>
                </a:lnTo>
                <a:lnTo>
                  <a:pt x="103822" y="53428"/>
                </a:lnTo>
                <a:lnTo>
                  <a:pt x="106870" y="50380"/>
                </a:lnTo>
                <a:lnTo>
                  <a:pt x="108394" y="45808"/>
                </a:lnTo>
                <a:lnTo>
                  <a:pt x="108394" y="35140"/>
                </a:lnTo>
                <a:close/>
              </a:path>
              <a:path w="340995" h="61594">
                <a:moveTo>
                  <a:pt x="154203" y="16852"/>
                </a:moveTo>
                <a:lnTo>
                  <a:pt x="152679" y="13804"/>
                </a:lnTo>
                <a:lnTo>
                  <a:pt x="151066" y="10756"/>
                </a:lnTo>
                <a:lnTo>
                  <a:pt x="149542" y="7708"/>
                </a:lnTo>
                <a:lnTo>
                  <a:pt x="148018" y="6184"/>
                </a:lnTo>
                <a:lnTo>
                  <a:pt x="146494" y="3136"/>
                </a:lnTo>
                <a:lnTo>
                  <a:pt x="146494" y="13804"/>
                </a:lnTo>
                <a:lnTo>
                  <a:pt x="146494" y="47332"/>
                </a:lnTo>
                <a:lnTo>
                  <a:pt x="143446" y="50380"/>
                </a:lnTo>
                <a:lnTo>
                  <a:pt x="141922" y="53428"/>
                </a:lnTo>
                <a:lnTo>
                  <a:pt x="138874" y="54952"/>
                </a:lnTo>
                <a:lnTo>
                  <a:pt x="131254" y="54952"/>
                </a:lnTo>
                <a:lnTo>
                  <a:pt x="126682" y="50380"/>
                </a:lnTo>
                <a:lnTo>
                  <a:pt x="125158" y="47332"/>
                </a:lnTo>
                <a:lnTo>
                  <a:pt x="123634" y="41236"/>
                </a:lnTo>
                <a:lnTo>
                  <a:pt x="123634" y="21424"/>
                </a:lnTo>
                <a:lnTo>
                  <a:pt x="125158" y="13804"/>
                </a:lnTo>
                <a:lnTo>
                  <a:pt x="126682" y="10756"/>
                </a:lnTo>
                <a:lnTo>
                  <a:pt x="131254" y="6184"/>
                </a:lnTo>
                <a:lnTo>
                  <a:pt x="138874" y="6184"/>
                </a:lnTo>
                <a:lnTo>
                  <a:pt x="141922" y="7708"/>
                </a:lnTo>
                <a:lnTo>
                  <a:pt x="143446" y="10756"/>
                </a:lnTo>
                <a:lnTo>
                  <a:pt x="146494" y="13804"/>
                </a:lnTo>
                <a:lnTo>
                  <a:pt x="146494" y="3136"/>
                </a:lnTo>
                <a:lnTo>
                  <a:pt x="143446" y="1612"/>
                </a:lnTo>
                <a:lnTo>
                  <a:pt x="141922" y="1612"/>
                </a:lnTo>
                <a:lnTo>
                  <a:pt x="138874" y="88"/>
                </a:lnTo>
                <a:lnTo>
                  <a:pt x="131254" y="88"/>
                </a:lnTo>
                <a:lnTo>
                  <a:pt x="126682" y="1612"/>
                </a:lnTo>
                <a:lnTo>
                  <a:pt x="119062" y="9232"/>
                </a:lnTo>
                <a:lnTo>
                  <a:pt x="116014" y="18376"/>
                </a:lnTo>
                <a:lnTo>
                  <a:pt x="116014" y="42760"/>
                </a:lnTo>
                <a:lnTo>
                  <a:pt x="117538" y="50380"/>
                </a:lnTo>
                <a:lnTo>
                  <a:pt x="122110" y="54952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0398" y="61048"/>
                </a:lnTo>
                <a:lnTo>
                  <a:pt x="154203" y="42760"/>
                </a:lnTo>
                <a:lnTo>
                  <a:pt x="154203" y="16852"/>
                </a:lnTo>
                <a:close/>
              </a:path>
              <a:path w="340995" h="61594">
                <a:moveTo>
                  <a:pt x="201447" y="35140"/>
                </a:moveTo>
                <a:lnTo>
                  <a:pt x="199923" y="30568"/>
                </a:lnTo>
                <a:lnTo>
                  <a:pt x="196875" y="27520"/>
                </a:lnTo>
                <a:lnTo>
                  <a:pt x="193827" y="24472"/>
                </a:lnTo>
                <a:lnTo>
                  <a:pt x="193827" y="36664"/>
                </a:lnTo>
                <a:lnTo>
                  <a:pt x="193827" y="45808"/>
                </a:lnTo>
                <a:lnTo>
                  <a:pt x="190779" y="51904"/>
                </a:lnTo>
                <a:lnTo>
                  <a:pt x="187731" y="53428"/>
                </a:lnTo>
                <a:lnTo>
                  <a:pt x="186207" y="54952"/>
                </a:lnTo>
                <a:lnTo>
                  <a:pt x="178587" y="54952"/>
                </a:lnTo>
                <a:lnTo>
                  <a:pt x="177063" y="53428"/>
                </a:lnTo>
                <a:lnTo>
                  <a:pt x="174015" y="51904"/>
                </a:lnTo>
                <a:lnTo>
                  <a:pt x="172491" y="50380"/>
                </a:lnTo>
                <a:lnTo>
                  <a:pt x="172491" y="48856"/>
                </a:lnTo>
                <a:lnTo>
                  <a:pt x="170967" y="45808"/>
                </a:lnTo>
                <a:lnTo>
                  <a:pt x="170967" y="33616"/>
                </a:lnTo>
                <a:lnTo>
                  <a:pt x="174015" y="32092"/>
                </a:lnTo>
                <a:lnTo>
                  <a:pt x="175539" y="29044"/>
                </a:lnTo>
                <a:lnTo>
                  <a:pt x="178587" y="27520"/>
                </a:lnTo>
                <a:lnTo>
                  <a:pt x="186207" y="27520"/>
                </a:lnTo>
                <a:lnTo>
                  <a:pt x="192303" y="33616"/>
                </a:lnTo>
                <a:lnTo>
                  <a:pt x="193827" y="36664"/>
                </a:lnTo>
                <a:lnTo>
                  <a:pt x="193827" y="24472"/>
                </a:lnTo>
                <a:lnTo>
                  <a:pt x="192303" y="22948"/>
                </a:lnTo>
                <a:lnTo>
                  <a:pt x="189255" y="21424"/>
                </a:lnTo>
                <a:lnTo>
                  <a:pt x="181635" y="21424"/>
                </a:lnTo>
                <a:lnTo>
                  <a:pt x="178587" y="22948"/>
                </a:lnTo>
                <a:lnTo>
                  <a:pt x="175539" y="22948"/>
                </a:lnTo>
                <a:lnTo>
                  <a:pt x="172491" y="24472"/>
                </a:lnTo>
                <a:lnTo>
                  <a:pt x="170967" y="27520"/>
                </a:lnTo>
                <a:lnTo>
                  <a:pt x="169443" y="29044"/>
                </a:lnTo>
                <a:lnTo>
                  <a:pt x="169443" y="18376"/>
                </a:lnTo>
                <a:lnTo>
                  <a:pt x="172491" y="12280"/>
                </a:lnTo>
                <a:lnTo>
                  <a:pt x="177063" y="7708"/>
                </a:lnTo>
                <a:lnTo>
                  <a:pt x="178587" y="7708"/>
                </a:lnTo>
                <a:lnTo>
                  <a:pt x="180111" y="6184"/>
                </a:lnTo>
                <a:lnTo>
                  <a:pt x="186207" y="6184"/>
                </a:lnTo>
                <a:lnTo>
                  <a:pt x="187731" y="7708"/>
                </a:lnTo>
                <a:lnTo>
                  <a:pt x="190779" y="9232"/>
                </a:lnTo>
                <a:lnTo>
                  <a:pt x="190779" y="10756"/>
                </a:lnTo>
                <a:lnTo>
                  <a:pt x="192303" y="12280"/>
                </a:lnTo>
                <a:lnTo>
                  <a:pt x="192303" y="15328"/>
                </a:lnTo>
                <a:lnTo>
                  <a:pt x="199923" y="15328"/>
                </a:lnTo>
                <a:lnTo>
                  <a:pt x="199923" y="10756"/>
                </a:lnTo>
                <a:lnTo>
                  <a:pt x="198399" y="7708"/>
                </a:lnTo>
                <a:lnTo>
                  <a:pt x="196875" y="6184"/>
                </a:lnTo>
                <a:lnTo>
                  <a:pt x="192303" y="1612"/>
                </a:lnTo>
                <a:lnTo>
                  <a:pt x="187731" y="88"/>
                </a:lnTo>
                <a:lnTo>
                  <a:pt x="177063" y="88"/>
                </a:lnTo>
                <a:lnTo>
                  <a:pt x="172491" y="3136"/>
                </a:lnTo>
                <a:lnTo>
                  <a:pt x="163347" y="12280"/>
                </a:lnTo>
                <a:lnTo>
                  <a:pt x="161823" y="21424"/>
                </a:lnTo>
                <a:lnTo>
                  <a:pt x="161823" y="42760"/>
                </a:lnTo>
                <a:lnTo>
                  <a:pt x="163347" y="50380"/>
                </a:lnTo>
                <a:lnTo>
                  <a:pt x="167919" y="54952"/>
                </a:lnTo>
                <a:lnTo>
                  <a:pt x="170967" y="59524"/>
                </a:lnTo>
                <a:lnTo>
                  <a:pt x="177063" y="61048"/>
                </a:lnTo>
                <a:lnTo>
                  <a:pt x="189255" y="61048"/>
                </a:lnTo>
                <a:lnTo>
                  <a:pt x="192303" y="59524"/>
                </a:lnTo>
                <a:lnTo>
                  <a:pt x="196875" y="54952"/>
                </a:lnTo>
                <a:lnTo>
                  <a:pt x="199923" y="48856"/>
                </a:lnTo>
                <a:lnTo>
                  <a:pt x="201447" y="44284"/>
                </a:lnTo>
                <a:lnTo>
                  <a:pt x="201447" y="35140"/>
                </a:lnTo>
                <a:close/>
              </a:path>
              <a:path w="340995" h="61594">
                <a:moveTo>
                  <a:pt x="236601" y="0"/>
                </a:moveTo>
                <a:lnTo>
                  <a:pt x="232029" y="0"/>
                </a:lnTo>
                <a:lnTo>
                  <a:pt x="230505" y="3048"/>
                </a:lnTo>
                <a:lnTo>
                  <a:pt x="224409" y="9144"/>
                </a:lnTo>
                <a:lnTo>
                  <a:pt x="221361" y="10668"/>
                </a:lnTo>
                <a:lnTo>
                  <a:pt x="218313" y="13716"/>
                </a:lnTo>
                <a:lnTo>
                  <a:pt x="213741" y="15240"/>
                </a:lnTo>
                <a:lnTo>
                  <a:pt x="213741" y="22860"/>
                </a:lnTo>
                <a:lnTo>
                  <a:pt x="216789" y="21336"/>
                </a:lnTo>
                <a:lnTo>
                  <a:pt x="219837" y="21336"/>
                </a:lnTo>
                <a:lnTo>
                  <a:pt x="221361" y="18288"/>
                </a:lnTo>
                <a:lnTo>
                  <a:pt x="227457" y="15240"/>
                </a:lnTo>
                <a:lnTo>
                  <a:pt x="228981" y="13716"/>
                </a:lnTo>
                <a:lnTo>
                  <a:pt x="228981" y="61048"/>
                </a:lnTo>
                <a:lnTo>
                  <a:pt x="236601" y="61048"/>
                </a:lnTo>
                <a:lnTo>
                  <a:pt x="236601" y="0"/>
                </a:lnTo>
                <a:close/>
              </a:path>
              <a:path w="340995" h="61594">
                <a:moveTo>
                  <a:pt x="294614" y="24472"/>
                </a:moveTo>
                <a:lnTo>
                  <a:pt x="293090" y="19900"/>
                </a:lnTo>
                <a:lnTo>
                  <a:pt x="293090" y="16852"/>
                </a:lnTo>
                <a:lnTo>
                  <a:pt x="288518" y="7708"/>
                </a:lnTo>
                <a:lnTo>
                  <a:pt x="286994" y="6184"/>
                </a:lnTo>
                <a:lnTo>
                  <a:pt x="286994" y="21424"/>
                </a:lnTo>
                <a:lnTo>
                  <a:pt x="286994" y="41236"/>
                </a:lnTo>
                <a:lnTo>
                  <a:pt x="285470" y="47332"/>
                </a:lnTo>
                <a:lnTo>
                  <a:pt x="282422" y="50380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653" y="54952"/>
                </a:lnTo>
                <a:lnTo>
                  <a:pt x="268605" y="53428"/>
                </a:lnTo>
                <a:lnTo>
                  <a:pt x="265557" y="50380"/>
                </a:lnTo>
                <a:lnTo>
                  <a:pt x="264033" y="47332"/>
                </a:lnTo>
                <a:lnTo>
                  <a:pt x="262509" y="41236"/>
                </a:lnTo>
                <a:lnTo>
                  <a:pt x="262509" y="21424"/>
                </a:lnTo>
                <a:lnTo>
                  <a:pt x="264033" y="13804"/>
                </a:lnTo>
                <a:lnTo>
                  <a:pt x="267081" y="10756"/>
                </a:lnTo>
                <a:lnTo>
                  <a:pt x="268605" y="7708"/>
                </a:lnTo>
                <a:lnTo>
                  <a:pt x="271653" y="6184"/>
                </a:lnTo>
                <a:lnTo>
                  <a:pt x="277850" y="6184"/>
                </a:lnTo>
                <a:lnTo>
                  <a:pt x="280898" y="7708"/>
                </a:lnTo>
                <a:lnTo>
                  <a:pt x="282422" y="10756"/>
                </a:lnTo>
                <a:lnTo>
                  <a:pt x="285470" y="13804"/>
                </a:lnTo>
                <a:lnTo>
                  <a:pt x="286994" y="21424"/>
                </a:lnTo>
                <a:lnTo>
                  <a:pt x="286994" y="6184"/>
                </a:lnTo>
                <a:lnTo>
                  <a:pt x="285470" y="3136"/>
                </a:lnTo>
                <a:lnTo>
                  <a:pt x="282422" y="1612"/>
                </a:lnTo>
                <a:lnTo>
                  <a:pt x="280898" y="1612"/>
                </a:lnTo>
                <a:lnTo>
                  <a:pt x="277850" y="88"/>
                </a:lnTo>
                <a:lnTo>
                  <a:pt x="270129" y="88"/>
                </a:lnTo>
                <a:lnTo>
                  <a:pt x="264033" y="3136"/>
                </a:lnTo>
                <a:lnTo>
                  <a:pt x="260985" y="6184"/>
                </a:lnTo>
                <a:lnTo>
                  <a:pt x="259461" y="9232"/>
                </a:lnTo>
                <a:lnTo>
                  <a:pt x="256413" y="18376"/>
                </a:lnTo>
                <a:lnTo>
                  <a:pt x="254889" y="24472"/>
                </a:lnTo>
                <a:lnTo>
                  <a:pt x="254889" y="42760"/>
                </a:lnTo>
                <a:lnTo>
                  <a:pt x="256413" y="50380"/>
                </a:lnTo>
                <a:lnTo>
                  <a:pt x="260985" y="54952"/>
                </a:lnTo>
                <a:lnTo>
                  <a:pt x="264033" y="59524"/>
                </a:lnTo>
                <a:lnTo>
                  <a:pt x="268605" y="61048"/>
                </a:lnTo>
                <a:lnTo>
                  <a:pt x="279374" y="61048"/>
                </a:lnTo>
                <a:lnTo>
                  <a:pt x="285470" y="58000"/>
                </a:lnTo>
                <a:lnTo>
                  <a:pt x="288518" y="54952"/>
                </a:lnTo>
                <a:lnTo>
                  <a:pt x="290042" y="51904"/>
                </a:lnTo>
                <a:lnTo>
                  <a:pt x="294614" y="38188"/>
                </a:lnTo>
                <a:lnTo>
                  <a:pt x="294614" y="24472"/>
                </a:lnTo>
                <a:close/>
              </a:path>
              <a:path w="340995" h="61594">
                <a:moveTo>
                  <a:pt x="340423" y="15328"/>
                </a:moveTo>
                <a:lnTo>
                  <a:pt x="338899" y="10756"/>
                </a:lnTo>
                <a:lnTo>
                  <a:pt x="337375" y="7708"/>
                </a:lnTo>
                <a:lnTo>
                  <a:pt x="335851" y="6184"/>
                </a:lnTo>
                <a:lnTo>
                  <a:pt x="331279" y="1612"/>
                </a:lnTo>
                <a:lnTo>
                  <a:pt x="326605" y="88"/>
                </a:lnTo>
                <a:lnTo>
                  <a:pt x="315937" y="88"/>
                </a:lnTo>
                <a:lnTo>
                  <a:pt x="311365" y="3136"/>
                </a:lnTo>
                <a:lnTo>
                  <a:pt x="308317" y="7708"/>
                </a:lnTo>
                <a:lnTo>
                  <a:pt x="305206" y="11950"/>
                </a:lnTo>
                <a:lnTo>
                  <a:pt x="302793" y="17614"/>
                </a:lnTo>
                <a:lnTo>
                  <a:pt x="301256" y="24422"/>
                </a:lnTo>
                <a:lnTo>
                  <a:pt x="300812" y="30568"/>
                </a:lnTo>
                <a:lnTo>
                  <a:pt x="300697" y="42760"/>
                </a:lnTo>
                <a:lnTo>
                  <a:pt x="303745" y="50380"/>
                </a:lnTo>
                <a:lnTo>
                  <a:pt x="306793" y="54952"/>
                </a:lnTo>
                <a:lnTo>
                  <a:pt x="311365" y="59524"/>
                </a:lnTo>
                <a:lnTo>
                  <a:pt x="315937" y="61048"/>
                </a:lnTo>
                <a:lnTo>
                  <a:pt x="328231" y="61048"/>
                </a:lnTo>
                <a:lnTo>
                  <a:pt x="331279" y="59524"/>
                </a:lnTo>
                <a:lnTo>
                  <a:pt x="334327" y="56476"/>
                </a:lnTo>
                <a:lnTo>
                  <a:pt x="337375" y="54952"/>
                </a:lnTo>
                <a:lnTo>
                  <a:pt x="340423" y="48856"/>
                </a:lnTo>
                <a:lnTo>
                  <a:pt x="340423" y="35140"/>
                </a:lnTo>
                <a:lnTo>
                  <a:pt x="338899" y="30568"/>
                </a:lnTo>
                <a:lnTo>
                  <a:pt x="335851" y="27520"/>
                </a:lnTo>
                <a:lnTo>
                  <a:pt x="332803" y="22948"/>
                </a:lnTo>
                <a:lnTo>
                  <a:pt x="332803" y="33616"/>
                </a:lnTo>
                <a:lnTo>
                  <a:pt x="332803" y="48856"/>
                </a:lnTo>
                <a:lnTo>
                  <a:pt x="328231" y="53428"/>
                </a:lnTo>
                <a:lnTo>
                  <a:pt x="325081" y="54952"/>
                </a:lnTo>
                <a:lnTo>
                  <a:pt x="317461" y="54952"/>
                </a:lnTo>
                <a:lnTo>
                  <a:pt x="311365" y="48856"/>
                </a:lnTo>
                <a:lnTo>
                  <a:pt x="309841" y="45808"/>
                </a:lnTo>
                <a:lnTo>
                  <a:pt x="309841" y="36664"/>
                </a:lnTo>
                <a:lnTo>
                  <a:pt x="311365" y="33616"/>
                </a:lnTo>
                <a:lnTo>
                  <a:pt x="315937" y="29044"/>
                </a:lnTo>
                <a:lnTo>
                  <a:pt x="318985" y="27520"/>
                </a:lnTo>
                <a:lnTo>
                  <a:pt x="325081" y="27520"/>
                </a:lnTo>
                <a:lnTo>
                  <a:pt x="328231" y="29044"/>
                </a:lnTo>
                <a:lnTo>
                  <a:pt x="329755" y="32092"/>
                </a:lnTo>
                <a:lnTo>
                  <a:pt x="332803" y="33616"/>
                </a:lnTo>
                <a:lnTo>
                  <a:pt x="332803" y="22948"/>
                </a:lnTo>
                <a:lnTo>
                  <a:pt x="328231" y="21424"/>
                </a:lnTo>
                <a:lnTo>
                  <a:pt x="320509" y="21424"/>
                </a:lnTo>
                <a:lnTo>
                  <a:pt x="317461" y="22948"/>
                </a:lnTo>
                <a:lnTo>
                  <a:pt x="314413" y="22948"/>
                </a:lnTo>
                <a:lnTo>
                  <a:pt x="308317" y="29044"/>
                </a:lnTo>
                <a:lnTo>
                  <a:pt x="308317" y="22948"/>
                </a:lnTo>
                <a:lnTo>
                  <a:pt x="309841" y="18376"/>
                </a:lnTo>
                <a:lnTo>
                  <a:pt x="311365" y="15328"/>
                </a:lnTo>
                <a:lnTo>
                  <a:pt x="311365" y="12280"/>
                </a:lnTo>
                <a:lnTo>
                  <a:pt x="314413" y="10756"/>
                </a:lnTo>
                <a:lnTo>
                  <a:pt x="315937" y="7708"/>
                </a:lnTo>
                <a:lnTo>
                  <a:pt x="317461" y="7708"/>
                </a:lnTo>
                <a:lnTo>
                  <a:pt x="320509" y="6184"/>
                </a:lnTo>
                <a:lnTo>
                  <a:pt x="325081" y="6184"/>
                </a:lnTo>
                <a:lnTo>
                  <a:pt x="328231" y="7708"/>
                </a:lnTo>
                <a:lnTo>
                  <a:pt x="331279" y="10756"/>
                </a:lnTo>
                <a:lnTo>
                  <a:pt x="331279" y="12280"/>
                </a:lnTo>
                <a:lnTo>
                  <a:pt x="332803" y="15328"/>
                </a:lnTo>
                <a:lnTo>
                  <a:pt x="340423" y="1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291298" y="1750836"/>
            <a:ext cx="800995" cy="6234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645414" y="1750836"/>
            <a:ext cx="800772" cy="62345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16175439" y="1750751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00" y="19900"/>
                </a:moveTo>
                <a:lnTo>
                  <a:pt x="36576" y="16852"/>
                </a:lnTo>
                <a:lnTo>
                  <a:pt x="36576" y="13804"/>
                </a:lnTo>
                <a:lnTo>
                  <a:pt x="33528" y="7708"/>
                </a:lnTo>
                <a:lnTo>
                  <a:pt x="32004" y="6184"/>
                </a:lnTo>
                <a:lnTo>
                  <a:pt x="30480" y="3136"/>
                </a:lnTo>
                <a:lnTo>
                  <a:pt x="30480" y="13804"/>
                </a:lnTo>
                <a:lnTo>
                  <a:pt x="30480" y="47332"/>
                </a:lnTo>
                <a:lnTo>
                  <a:pt x="22860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7332"/>
                </a:lnTo>
                <a:lnTo>
                  <a:pt x="7620" y="13804"/>
                </a:lnTo>
                <a:lnTo>
                  <a:pt x="10668" y="10756"/>
                </a:lnTo>
                <a:lnTo>
                  <a:pt x="12192" y="7708"/>
                </a:lnTo>
                <a:lnTo>
                  <a:pt x="15240" y="6184"/>
                </a:lnTo>
                <a:lnTo>
                  <a:pt x="22860" y="6184"/>
                </a:lnTo>
                <a:lnTo>
                  <a:pt x="25908" y="7708"/>
                </a:lnTo>
                <a:lnTo>
                  <a:pt x="27432" y="10756"/>
                </a:lnTo>
                <a:lnTo>
                  <a:pt x="30480" y="13804"/>
                </a:lnTo>
                <a:lnTo>
                  <a:pt x="30480" y="3136"/>
                </a:lnTo>
                <a:lnTo>
                  <a:pt x="27432" y="1612"/>
                </a:lnTo>
                <a:lnTo>
                  <a:pt x="24384" y="1612"/>
                </a:lnTo>
                <a:lnTo>
                  <a:pt x="22860" y="88"/>
                </a:lnTo>
                <a:lnTo>
                  <a:pt x="15240" y="88"/>
                </a:lnTo>
                <a:lnTo>
                  <a:pt x="10668" y="1612"/>
                </a:lnTo>
                <a:lnTo>
                  <a:pt x="7620" y="3136"/>
                </a:lnTo>
                <a:lnTo>
                  <a:pt x="4572" y="6184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2860" y="61048"/>
                </a:lnTo>
                <a:lnTo>
                  <a:pt x="27432" y="59524"/>
                </a:lnTo>
                <a:lnTo>
                  <a:pt x="30480" y="58000"/>
                </a:lnTo>
                <a:lnTo>
                  <a:pt x="32004" y="54952"/>
                </a:lnTo>
                <a:lnTo>
                  <a:pt x="35052" y="51904"/>
                </a:lnTo>
                <a:lnTo>
                  <a:pt x="38100" y="42760"/>
                </a:lnTo>
                <a:lnTo>
                  <a:pt x="38100" y="19900"/>
                </a:lnTo>
                <a:close/>
              </a:path>
              <a:path w="340995" h="61594">
                <a:moveTo>
                  <a:pt x="59639" y="51422"/>
                </a:moveTo>
                <a:lnTo>
                  <a:pt x="50482" y="51422"/>
                </a:lnTo>
                <a:lnTo>
                  <a:pt x="50482" y="60579"/>
                </a:lnTo>
                <a:lnTo>
                  <a:pt x="59639" y="60579"/>
                </a:lnTo>
                <a:lnTo>
                  <a:pt x="59639" y="51422"/>
                </a:lnTo>
                <a:close/>
              </a:path>
              <a:path w="340995" h="61594">
                <a:moveTo>
                  <a:pt x="108407" y="35140"/>
                </a:moveTo>
                <a:lnTo>
                  <a:pt x="106883" y="29044"/>
                </a:lnTo>
                <a:lnTo>
                  <a:pt x="103835" y="25996"/>
                </a:lnTo>
                <a:lnTo>
                  <a:pt x="99161" y="22948"/>
                </a:lnTo>
                <a:lnTo>
                  <a:pt x="94589" y="21424"/>
                </a:lnTo>
                <a:lnTo>
                  <a:pt x="82397" y="21424"/>
                </a:lnTo>
                <a:lnTo>
                  <a:pt x="79349" y="24472"/>
                </a:lnTo>
                <a:lnTo>
                  <a:pt x="82397" y="7708"/>
                </a:lnTo>
                <a:lnTo>
                  <a:pt x="105359" y="7708"/>
                </a:lnTo>
                <a:lnTo>
                  <a:pt x="105359" y="1612"/>
                </a:lnTo>
                <a:lnTo>
                  <a:pt x="76301" y="1612"/>
                </a:lnTo>
                <a:lnTo>
                  <a:pt x="70205" y="32092"/>
                </a:lnTo>
                <a:lnTo>
                  <a:pt x="77825" y="33616"/>
                </a:lnTo>
                <a:lnTo>
                  <a:pt x="77825" y="30568"/>
                </a:lnTo>
                <a:lnTo>
                  <a:pt x="79349" y="30568"/>
                </a:lnTo>
                <a:lnTo>
                  <a:pt x="82397" y="29044"/>
                </a:lnTo>
                <a:lnTo>
                  <a:pt x="83921" y="27520"/>
                </a:lnTo>
                <a:lnTo>
                  <a:pt x="91541" y="27520"/>
                </a:lnTo>
                <a:lnTo>
                  <a:pt x="97637" y="30568"/>
                </a:lnTo>
                <a:lnTo>
                  <a:pt x="100685" y="36664"/>
                </a:lnTo>
                <a:lnTo>
                  <a:pt x="100685" y="45808"/>
                </a:lnTo>
                <a:lnTo>
                  <a:pt x="97637" y="51904"/>
                </a:lnTo>
                <a:lnTo>
                  <a:pt x="91541" y="54952"/>
                </a:lnTo>
                <a:lnTo>
                  <a:pt x="82397" y="54952"/>
                </a:lnTo>
                <a:lnTo>
                  <a:pt x="80873" y="51904"/>
                </a:lnTo>
                <a:lnTo>
                  <a:pt x="79349" y="50380"/>
                </a:lnTo>
                <a:lnTo>
                  <a:pt x="76301" y="44284"/>
                </a:lnTo>
                <a:lnTo>
                  <a:pt x="68681" y="44284"/>
                </a:lnTo>
                <a:lnTo>
                  <a:pt x="70205" y="50380"/>
                </a:lnTo>
                <a:lnTo>
                  <a:pt x="71729" y="53428"/>
                </a:lnTo>
                <a:lnTo>
                  <a:pt x="77825" y="59524"/>
                </a:lnTo>
                <a:lnTo>
                  <a:pt x="82397" y="61048"/>
                </a:lnTo>
                <a:lnTo>
                  <a:pt x="94589" y="61048"/>
                </a:lnTo>
                <a:lnTo>
                  <a:pt x="100685" y="59524"/>
                </a:lnTo>
                <a:lnTo>
                  <a:pt x="103835" y="53428"/>
                </a:lnTo>
                <a:lnTo>
                  <a:pt x="106883" y="50380"/>
                </a:lnTo>
                <a:lnTo>
                  <a:pt x="108407" y="45808"/>
                </a:lnTo>
                <a:lnTo>
                  <a:pt x="108407" y="35140"/>
                </a:lnTo>
                <a:close/>
              </a:path>
              <a:path w="340995" h="61594">
                <a:moveTo>
                  <a:pt x="155638" y="35140"/>
                </a:moveTo>
                <a:lnTo>
                  <a:pt x="152590" y="29044"/>
                </a:lnTo>
                <a:lnTo>
                  <a:pt x="146494" y="22948"/>
                </a:lnTo>
                <a:lnTo>
                  <a:pt x="141922" y="21424"/>
                </a:lnTo>
                <a:lnTo>
                  <a:pt x="128206" y="21424"/>
                </a:lnTo>
                <a:lnTo>
                  <a:pt x="125158" y="24472"/>
                </a:lnTo>
                <a:lnTo>
                  <a:pt x="128206" y="7708"/>
                </a:lnTo>
                <a:lnTo>
                  <a:pt x="152590" y="7708"/>
                </a:lnTo>
                <a:lnTo>
                  <a:pt x="152590" y="1612"/>
                </a:lnTo>
                <a:lnTo>
                  <a:pt x="122110" y="1612"/>
                </a:lnTo>
                <a:lnTo>
                  <a:pt x="117538" y="32092"/>
                </a:lnTo>
                <a:lnTo>
                  <a:pt x="123634" y="33616"/>
                </a:lnTo>
                <a:lnTo>
                  <a:pt x="125158" y="30568"/>
                </a:lnTo>
                <a:lnTo>
                  <a:pt x="126682" y="30568"/>
                </a:lnTo>
                <a:lnTo>
                  <a:pt x="129730" y="27520"/>
                </a:lnTo>
                <a:lnTo>
                  <a:pt x="138874" y="27520"/>
                </a:lnTo>
                <a:lnTo>
                  <a:pt x="141922" y="29044"/>
                </a:lnTo>
                <a:lnTo>
                  <a:pt x="146494" y="33616"/>
                </a:lnTo>
                <a:lnTo>
                  <a:pt x="148018" y="36664"/>
                </a:lnTo>
                <a:lnTo>
                  <a:pt x="148018" y="45808"/>
                </a:lnTo>
                <a:lnTo>
                  <a:pt x="146494" y="48856"/>
                </a:lnTo>
                <a:lnTo>
                  <a:pt x="141922" y="53428"/>
                </a:lnTo>
                <a:lnTo>
                  <a:pt x="138874" y="54952"/>
                </a:lnTo>
                <a:lnTo>
                  <a:pt x="129730" y="54952"/>
                </a:lnTo>
                <a:lnTo>
                  <a:pt x="125158" y="50380"/>
                </a:lnTo>
                <a:lnTo>
                  <a:pt x="123634" y="47332"/>
                </a:lnTo>
                <a:lnTo>
                  <a:pt x="123634" y="44284"/>
                </a:lnTo>
                <a:lnTo>
                  <a:pt x="116014" y="44284"/>
                </a:lnTo>
                <a:lnTo>
                  <a:pt x="116014" y="50380"/>
                </a:lnTo>
                <a:lnTo>
                  <a:pt x="117538" y="53428"/>
                </a:lnTo>
                <a:lnTo>
                  <a:pt x="122110" y="56476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1922" y="61048"/>
                </a:lnTo>
                <a:lnTo>
                  <a:pt x="146494" y="59524"/>
                </a:lnTo>
                <a:lnTo>
                  <a:pt x="151066" y="53428"/>
                </a:lnTo>
                <a:lnTo>
                  <a:pt x="154114" y="50380"/>
                </a:lnTo>
                <a:lnTo>
                  <a:pt x="155638" y="45808"/>
                </a:lnTo>
                <a:lnTo>
                  <a:pt x="155638" y="35140"/>
                </a:lnTo>
                <a:close/>
              </a:path>
              <a:path w="340995" h="61594">
                <a:moveTo>
                  <a:pt x="189268" y="0"/>
                </a:moveTo>
                <a:lnTo>
                  <a:pt x="184696" y="0"/>
                </a:lnTo>
                <a:lnTo>
                  <a:pt x="181648" y="6096"/>
                </a:lnTo>
                <a:lnTo>
                  <a:pt x="178600" y="9144"/>
                </a:lnTo>
                <a:lnTo>
                  <a:pt x="175552" y="10668"/>
                </a:lnTo>
                <a:lnTo>
                  <a:pt x="170980" y="13716"/>
                </a:lnTo>
                <a:lnTo>
                  <a:pt x="167932" y="15240"/>
                </a:lnTo>
                <a:lnTo>
                  <a:pt x="167932" y="22860"/>
                </a:lnTo>
                <a:lnTo>
                  <a:pt x="169456" y="21336"/>
                </a:lnTo>
                <a:lnTo>
                  <a:pt x="172504" y="21336"/>
                </a:lnTo>
                <a:lnTo>
                  <a:pt x="175552" y="18288"/>
                </a:lnTo>
                <a:lnTo>
                  <a:pt x="178600" y="16764"/>
                </a:lnTo>
                <a:lnTo>
                  <a:pt x="181648" y="13716"/>
                </a:lnTo>
                <a:lnTo>
                  <a:pt x="181648" y="61048"/>
                </a:lnTo>
                <a:lnTo>
                  <a:pt x="189268" y="61048"/>
                </a:lnTo>
                <a:lnTo>
                  <a:pt x="189268" y="0"/>
                </a:lnTo>
                <a:close/>
              </a:path>
              <a:path w="340995" h="61594">
                <a:moveTo>
                  <a:pt x="247281" y="1612"/>
                </a:moveTo>
                <a:lnTo>
                  <a:pt x="209080" y="1612"/>
                </a:lnTo>
                <a:lnTo>
                  <a:pt x="209080" y="7708"/>
                </a:lnTo>
                <a:lnTo>
                  <a:pt x="238137" y="7708"/>
                </a:lnTo>
                <a:lnTo>
                  <a:pt x="235089" y="12280"/>
                </a:lnTo>
                <a:lnTo>
                  <a:pt x="230517" y="18376"/>
                </a:lnTo>
                <a:lnTo>
                  <a:pt x="221373" y="36664"/>
                </a:lnTo>
                <a:lnTo>
                  <a:pt x="219849" y="42760"/>
                </a:lnTo>
                <a:lnTo>
                  <a:pt x="218224" y="50380"/>
                </a:lnTo>
                <a:lnTo>
                  <a:pt x="216700" y="54952"/>
                </a:lnTo>
                <a:lnTo>
                  <a:pt x="216700" y="61048"/>
                </a:lnTo>
                <a:lnTo>
                  <a:pt x="224421" y="61048"/>
                </a:lnTo>
                <a:lnTo>
                  <a:pt x="225945" y="54952"/>
                </a:lnTo>
                <a:lnTo>
                  <a:pt x="225945" y="48856"/>
                </a:lnTo>
                <a:lnTo>
                  <a:pt x="227469" y="44284"/>
                </a:lnTo>
                <a:lnTo>
                  <a:pt x="228993" y="36664"/>
                </a:lnTo>
                <a:lnTo>
                  <a:pt x="232041" y="30568"/>
                </a:lnTo>
                <a:lnTo>
                  <a:pt x="236613" y="22948"/>
                </a:lnTo>
                <a:lnTo>
                  <a:pt x="239661" y="16852"/>
                </a:lnTo>
                <a:lnTo>
                  <a:pt x="244233" y="10756"/>
                </a:lnTo>
                <a:lnTo>
                  <a:pt x="247281" y="7708"/>
                </a:lnTo>
                <a:lnTo>
                  <a:pt x="247281" y="1612"/>
                </a:lnTo>
                <a:close/>
              </a:path>
              <a:path w="340995" h="61594">
                <a:moveTo>
                  <a:pt x="294513" y="21424"/>
                </a:moveTo>
                <a:lnTo>
                  <a:pt x="291465" y="12280"/>
                </a:lnTo>
                <a:lnTo>
                  <a:pt x="289941" y="9232"/>
                </a:lnTo>
                <a:lnTo>
                  <a:pt x="286893" y="6184"/>
                </a:lnTo>
                <a:lnTo>
                  <a:pt x="285369" y="4660"/>
                </a:lnTo>
                <a:lnTo>
                  <a:pt x="285369" y="12280"/>
                </a:lnTo>
                <a:lnTo>
                  <a:pt x="285369" y="27520"/>
                </a:lnTo>
                <a:lnTo>
                  <a:pt x="280797" y="32092"/>
                </a:lnTo>
                <a:lnTo>
                  <a:pt x="277749" y="33616"/>
                </a:lnTo>
                <a:lnTo>
                  <a:pt x="271653" y="33616"/>
                </a:lnTo>
                <a:lnTo>
                  <a:pt x="265557" y="30568"/>
                </a:lnTo>
                <a:lnTo>
                  <a:pt x="262509" y="24472"/>
                </a:lnTo>
                <a:lnTo>
                  <a:pt x="262509" y="16852"/>
                </a:lnTo>
                <a:lnTo>
                  <a:pt x="265557" y="10756"/>
                </a:lnTo>
                <a:lnTo>
                  <a:pt x="268605" y="7708"/>
                </a:lnTo>
                <a:lnTo>
                  <a:pt x="271653" y="6184"/>
                </a:lnTo>
                <a:lnTo>
                  <a:pt x="277749" y="6184"/>
                </a:lnTo>
                <a:lnTo>
                  <a:pt x="280797" y="7708"/>
                </a:lnTo>
                <a:lnTo>
                  <a:pt x="282321" y="10756"/>
                </a:lnTo>
                <a:lnTo>
                  <a:pt x="285369" y="12280"/>
                </a:lnTo>
                <a:lnTo>
                  <a:pt x="285369" y="4660"/>
                </a:lnTo>
                <a:lnTo>
                  <a:pt x="283845" y="3136"/>
                </a:lnTo>
                <a:lnTo>
                  <a:pt x="277749" y="88"/>
                </a:lnTo>
                <a:lnTo>
                  <a:pt x="268605" y="88"/>
                </a:lnTo>
                <a:lnTo>
                  <a:pt x="264033" y="1612"/>
                </a:lnTo>
                <a:lnTo>
                  <a:pt x="256413" y="9232"/>
                </a:lnTo>
                <a:lnTo>
                  <a:pt x="254889" y="13804"/>
                </a:lnTo>
                <a:lnTo>
                  <a:pt x="254889" y="25996"/>
                </a:lnTo>
                <a:lnTo>
                  <a:pt x="256413" y="30568"/>
                </a:lnTo>
                <a:lnTo>
                  <a:pt x="259461" y="35140"/>
                </a:lnTo>
                <a:lnTo>
                  <a:pt x="264033" y="38188"/>
                </a:lnTo>
                <a:lnTo>
                  <a:pt x="267081" y="39712"/>
                </a:lnTo>
                <a:lnTo>
                  <a:pt x="277749" y="39712"/>
                </a:lnTo>
                <a:lnTo>
                  <a:pt x="283845" y="36664"/>
                </a:lnTo>
                <a:lnTo>
                  <a:pt x="285369" y="35140"/>
                </a:lnTo>
                <a:lnTo>
                  <a:pt x="286131" y="33616"/>
                </a:lnTo>
                <a:lnTo>
                  <a:pt x="286893" y="32092"/>
                </a:lnTo>
                <a:lnTo>
                  <a:pt x="286893" y="39712"/>
                </a:lnTo>
                <a:lnTo>
                  <a:pt x="285369" y="42760"/>
                </a:lnTo>
                <a:lnTo>
                  <a:pt x="285369" y="45808"/>
                </a:lnTo>
                <a:lnTo>
                  <a:pt x="283845" y="47332"/>
                </a:lnTo>
                <a:lnTo>
                  <a:pt x="282321" y="50380"/>
                </a:lnTo>
                <a:lnTo>
                  <a:pt x="282321" y="51904"/>
                </a:lnTo>
                <a:lnTo>
                  <a:pt x="280797" y="53428"/>
                </a:lnTo>
                <a:lnTo>
                  <a:pt x="279273" y="53428"/>
                </a:lnTo>
                <a:lnTo>
                  <a:pt x="277749" y="54952"/>
                </a:lnTo>
                <a:lnTo>
                  <a:pt x="268605" y="54952"/>
                </a:lnTo>
                <a:lnTo>
                  <a:pt x="267081" y="53428"/>
                </a:lnTo>
                <a:lnTo>
                  <a:pt x="264033" y="51904"/>
                </a:lnTo>
                <a:lnTo>
                  <a:pt x="264033" y="48856"/>
                </a:lnTo>
                <a:lnTo>
                  <a:pt x="262509" y="45808"/>
                </a:lnTo>
                <a:lnTo>
                  <a:pt x="256413" y="45808"/>
                </a:lnTo>
                <a:lnTo>
                  <a:pt x="256413" y="51904"/>
                </a:lnTo>
                <a:lnTo>
                  <a:pt x="257937" y="54952"/>
                </a:lnTo>
                <a:lnTo>
                  <a:pt x="260985" y="58000"/>
                </a:lnTo>
                <a:lnTo>
                  <a:pt x="264033" y="59524"/>
                </a:lnTo>
                <a:lnTo>
                  <a:pt x="268605" y="61048"/>
                </a:lnTo>
                <a:lnTo>
                  <a:pt x="277749" y="61048"/>
                </a:lnTo>
                <a:lnTo>
                  <a:pt x="283845" y="58000"/>
                </a:lnTo>
                <a:lnTo>
                  <a:pt x="286893" y="54952"/>
                </a:lnTo>
                <a:lnTo>
                  <a:pt x="289941" y="51904"/>
                </a:lnTo>
                <a:lnTo>
                  <a:pt x="292989" y="42760"/>
                </a:lnTo>
                <a:lnTo>
                  <a:pt x="294513" y="36664"/>
                </a:lnTo>
                <a:lnTo>
                  <a:pt x="294513" y="32092"/>
                </a:lnTo>
                <a:lnTo>
                  <a:pt x="294513" y="21424"/>
                </a:lnTo>
                <a:close/>
              </a:path>
              <a:path w="340995" h="61594">
                <a:moveTo>
                  <a:pt x="340423" y="35140"/>
                </a:moveTo>
                <a:lnTo>
                  <a:pt x="338899" y="29044"/>
                </a:lnTo>
                <a:lnTo>
                  <a:pt x="335762" y="25996"/>
                </a:lnTo>
                <a:lnTo>
                  <a:pt x="331190" y="22948"/>
                </a:lnTo>
                <a:lnTo>
                  <a:pt x="328142" y="21424"/>
                </a:lnTo>
                <a:lnTo>
                  <a:pt x="314426" y="21424"/>
                </a:lnTo>
                <a:lnTo>
                  <a:pt x="311378" y="24472"/>
                </a:lnTo>
                <a:lnTo>
                  <a:pt x="314426" y="7708"/>
                </a:lnTo>
                <a:lnTo>
                  <a:pt x="338899" y="7708"/>
                </a:lnTo>
                <a:lnTo>
                  <a:pt x="338899" y="1612"/>
                </a:lnTo>
                <a:lnTo>
                  <a:pt x="308330" y="1612"/>
                </a:lnTo>
                <a:lnTo>
                  <a:pt x="302234" y="32092"/>
                </a:lnTo>
                <a:lnTo>
                  <a:pt x="309854" y="33616"/>
                </a:lnTo>
                <a:lnTo>
                  <a:pt x="309854" y="30568"/>
                </a:lnTo>
                <a:lnTo>
                  <a:pt x="311378" y="30568"/>
                </a:lnTo>
                <a:lnTo>
                  <a:pt x="314426" y="29044"/>
                </a:lnTo>
                <a:lnTo>
                  <a:pt x="315950" y="27520"/>
                </a:lnTo>
                <a:lnTo>
                  <a:pt x="323570" y="27520"/>
                </a:lnTo>
                <a:lnTo>
                  <a:pt x="329666" y="30568"/>
                </a:lnTo>
                <a:lnTo>
                  <a:pt x="332714" y="36664"/>
                </a:lnTo>
                <a:lnTo>
                  <a:pt x="332714" y="45808"/>
                </a:lnTo>
                <a:lnTo>
                  <a:pt x="329666" y="51904"/>
                </a:lnTo>
                <a:lnTo>
                  <a:pt x="323570" y="54952"/>
                </a:lnTo>
                <a:lnTo>
                  <a:pt x="314426" y="54952"/>
                </a:lnTo>
                <a:lnTo>
                  <a:pt x="312902" y="51904"/>
                </a:lnTo>
                <a:lnTo>
                  <a:pt x="311378" y="50380"/>
                </a:lnTo>
                <a:lnTo>
                  <a:pt x="308330" y="44284"/>
                </a:lnTo>
                <a:lnTo>
                  <a:pt x="300710" y="44284"/>
                </a:lnTo>
                <a:lnTo>
                  <a:pt x="302234" y="50380"/>
                </a:lnTo>
                <a:lnTo>
                  <a:pt x="303758" y="53428"/>
                </a:lnTo>
                <a:lnTo>
                  <a:pt x="309854" y="59524"/>
                </a:lnTo>
                <a:lnTo>
                  <a:pt x="314426" y="61048"/>
                </a:lnTo>
                <a:lnTo>
                  <a:pt x="326618" y="61048"/>
                </a:lnTo>
                <a:lnTo>
                  <a:pt x="332714" y="59524"/>
                </a:lnTo>
                <a:lnTo>
                  <a:pt x="335762" y="53428"/>
                </a:lnTo>
                <a:lnTo>
                  <a:pt x="338899" y="50380"/>
                </a:lnTo>
                <a:lnTo>
                  <a:pt x="340423" y="45808"/>
                </a:lnTo>
                <a:lnTo>
                  <a:pt x="340423" y="35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197892" y="1803342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47520" y="1936514"/>
            <a:ext cx="277906" cy="62994"/>
          </a:xfrm>
          <a:custGeom>
            <a:avLst/>
            <a:gdLst/>
            <a:ahLst/>
            <a:cxnLst/>
            <a:rect l="l" t="t" r="r" b="b"/>
            <a:pathLst>
              <a:path w="118109" h="61594">
                <a:moveTo>
                  <a:pt x="41249" y="42672"/>
                </a:moveTo>
                <a:lnTo>
                  <a:pt x="39725" y="39624"/>
                </a:lnTo>
                <a:lnTo>
                  <a:pt x="36677" y="38100"/>
                </a:lnTo>
                <a:lnTo>
                  <a:pt x="35153" y="35052"/>
                </a:lnTo>
                <a:lnTo>
                  <a:pt x="30581" y="33528"/>
                </a:lnTo>
                <a:lnTo>
                  <a:pt x="18389" y="30480"/>
                </a:lnTo>
                <a:lnTo>
                  <a:pt x="15240" y="30480"/>
                </a:lnTo>
                <a:lnTo>
                  <a:pt x="13716" y="28956"/>
                </a:lnTo>
                <a:lnTo>
                  <a:pt x="12192" y="28956"/>
                </a:lnTo>
                <a:lnTo>
                  <a:pt x="12192" y="25908"/>
                </a:lnTo>
                <a:lnTo>
                  <a:pt x="13716" y="24384"/>
                </a:lnTo>
                <a:lnTo>
                  <a:pt x="15240" y="24384"/>
                </a:lnTo>
                <a:lnTo>
                  <a:pt x="16764" y="22860"/>
                </a:lnTo>
                <a:lnTo>
                  <a:pt x="22961" y="22860"/>
                </a:lnTo>
                <a:lnTo>
                  <a:pt x="24485" y="24384"/>
                </a:lnTo>
                <a:lnTo>
                  <a:pt x="26009" y="24384"/>
                </a:lnTo>
                <a:lnTo>
                  <a:pt x="27533" y="25908"/>
                </a:lnTo>
                <a:lnTo>
                  <a:pt x="27533" y="27432"/>
                </a:lnTo>
                <a:lnTo>
                  <a:pt x="29057" y="28956"/>
                </a:lnTo>
                <a:lnTo>
                  <a:pt x="39725" y="27432"/>
                </a:lnTo>
                <a:lnTo>
                  <a:pt x="38201" y="22860"/>
                </a:lnTo>
                <a:lnTo>
                  <a:pt x="36677" y="19812"/>
                </a:lnTo>
                <a:lnTo>
                  <a:pt x="30581" y="16764"/>
                </a:lnTo>
                <a:lnTo>
                  <a:pt x="26009" y="15240"/>
                </a:lnTo>
                <a:lnTo>
                  <a:pt x="13716" y="15240"/>
                </a:lnTo>
                <a:lnTo>
                  <a:pt x="9144" y="16764"/>
                </a:lnTo>
                <a:lnTo>
                  <a:pt x="6096" y="19812"/>
                </a:lnTo>
                <a:lnTo>
                  <a:pt x="3048" y="21336"/>
                </a:lnTo>
                <a:lnTo>
                  <a:pt x="1524" y="24384"/>
                </a:lnTo>
                <a:lnTo>
                  <a:pt x="1524" y="33528"/>
                </a:lnTo>
                <a:lnTo>
                  <a:pt x="3048" y="36576"/>
                </a:lnTo>
                <a:lnTo>
                  <a:pt x="9144" y="39624"/>
                </a:lnTo>
                <a:lnTo>
                  <a:pt x="15240" y="41148"/>
                </a:lnTo>
                <a:lnTo>
                  <a:pt x="24485" y="44196"/>
                </a:lnTo>
                <a:lnTo>
                  <a:pt x="27533" y="44196"/>
                </a:lnTo>
                <a:lnTo>
                  <a:pt x="29057" y="45720"/>
                </a:lnTo>
                <a:lnTo>
                  <a:pt x="29057" y="50292"/>
                </a:lnTo>
                <a:lnTo>
                  <a:pt x="27533" y="50292"/>
                </a:lnTo>
                <a:lnTo>
                  <a:pt x="26009" y="51816"/>
                </a:lnTo>
                <a:lnTo>
                  <a:pt x="16764" y="51816"/>
                </a:lnTo>
                <a:lnTo>
                  <a:pt x="12192" y="47244"/>
                </a:lnTo>
                <a:lnTo>
                  <a:pt x="12192" y="45720"/>
                </a:lnTo>
                <a:lnTo>
                  <a:pt x="0" y="47244"/>
                </a:lnTo>
                <a:lnTo>
                  <a:pt x="1524" y="51816"/>
                </a:lnTo>
                <a:lnTo>
                  <a:pt x="3048" y="54965"/>
                </a:lnTo>
                <a:lnTo>
                  <a:pt x="6096" y="56489"/>
                </a:lnTo>
                <a:lnTo>
                  <a:pt x="10668" y="59537"/>
                </a:lnTo>
                <a:lnTo>
                  <a:pt x="15240" y="61061"/>
                </a:lnTo>
                <a:lnTo>
                  <a:pt x="27533" y="61061"/>
                </a:lnTo>
                <a:lnTo>
                  <a:pt x="32105" y="59537"/>
                </a:lnTo>
                <a:lnTo>
                  <a:pt x="35153" y="56489"/>
                </a:lnTo>
                <a:lnTo>
                  <a:pt x="39725" y="53441"/>
                </a:lnTo>
                <a:lnTo>
                  <a:pt x="40513" y="51816"/>
                </a:lnTo>
                <a:lnTo>
                  <a:pt x="41249" y="50292"/>
                </a:lnTo>
                <a:lnTo>
                  <a:pt x="41249" y="42672"/>
                </a:lnTo>
                <a:close/>
              </a:path>
              <a:path w="118109" h="61594">
                <a:moveTo>
                  <a:pt x="71729" y="59436"/>
                </a:moveTo>
                <a:lnTo>
                  <a:pt x="70205" y="50292"/>
                </a:lnTo>
                <a:lnTo>
                  <a:pt x="62496" y="50292"/>
                </a:lnTo>
                <a:lnTo>
                  <a:pt x="62496" y="25908"/>
                </a:lnTo>
                <a:lnTo>
                  <a:pt x="70205" y="25908"/>
                </a:lnTo>
                <a:lnTo>
                  <a:pt x="70205" y="16764"/>
                </a:lnTo>
                <a:lnTo>
                  <a:pt x="62496" y="16764"/>
                </a:lnTo>
                <a:lnTo>
                  <a:pt x="62496" y="1435"/>
                </a:lnTo>
                <a:lnTo>
                  <a:pt x="50304" y="7620"/>
                </a:lnTo>
                <a:lnTo>
                  <a:pt x="50304" y="16764"/>
                </a:lnTo>
                <a:lnTo>
                  <a:pt x="45732" y="16764"/>
                </a:lnTo>
                <a:lnTo>
                  <a:pt x="45732" y="25908"/>
                </a:lnTo>
                <a:lnTo>
                  <a:pt x="50304" y="25908"/>
                </a:lnTo>
                <a:lnTo>
                  <a:pt x="50304" y="48768"/>
                </a:lnTo>
                <a:lnTo>
                  <a:pt x="51828" y="50292"/>
                </a:lnTo>
                <a:lnTo>
                  <a:pt x="51828" y="56388"/>
                </a:lnTo>
                <a:lnTo>
                  <a:pt x="53352" y="56388"/>
                </a:lnTo>
                <a:lnTo>
                  <a:pt x="53352" y="57912"/>
                </a:lnTo>
                <a:lnTo>
                  <a:pt x="54876" y="59436"/>
                </a:lnTo>
                <a:lnTo>
                  <a:pt x="57924" y="59436"/>
                </a:lnTo>
                <a:lnTo>
                  <a:pt x="59448" y="60960"/>
                </a:lnTo>
                <a:lnTo>
                  <a:pt x="65633" y="60960"/>
                </a:lnTo>
                <a:lnTo>
                  <a:pt x="68681" y="59436"/>
                </a:lnTo>
                <a:lnTo>
                  <a:pt x="71729" y="59436"/>
                </a:lnTo>
                <a:close/>
              </a:path>
              <a:path w="118109" h="61594">
                <a:moveTo>
                  <a:pt x="117551" y="0"/>
                </a:moveTo>
                <a:lnTo>
                  <a:pt x="106883" y="0"/>
                </a:lnTo>
                <a:lnTo>
                  <a:pt x="106883" y="21336"/>
                </a:lnTo>
                <a:lnTo>
                  <a:pt x="106883" y="33528"/>
                </a:lnTo>
                <a:lnTo>
                  <a:pt x="106883" y="42672"/>
                </a:lnTo>
                <a:lnTo>
                  <a:pt x="103835" y="48768"/>
                </a:lnTo>
                <a:lnTo>
                  <a:pt x="102311" y="50292"/>
                </a:lnTo>
                <a:lnTo>
                  <a:pt x="99263" y="51816"/>
                </a:lnTo>
                <a:lnTo>
                  <a:pt x="94691" y="51816"/>
                </a:lnTo>
                <a:lnTo>
                  <a:pt x="91643" y="50292"/>
                </a:lnTo>
                <a:lnTo>
                  <a:pt x="87071" y="41148"/>
                </a:lnTo>
                <a:lnTo>
                  <a:pt x="87071" y="32004"/>
                </a:lnTo>
                <a:lnTo>
                  <a:pt x="88595" y="28956"/>
                </a:lnTo>
                <a:lnTo>
                  <a:pt x="91643" y="25908"/>
                </a:lnTo>
                <a:lnTo>
                  <a:pt x="94691" y="24384"/>
                </a:lnTo>
                <a:lnTo>
                  <a:pt x="99263" y="24384"/>
                </a:lnTo>
                <a:lnTo>
                  <a:pt x="102311" y="25908"/>
                </a:lnTo>
                <a:lnTo>
                  <a:pt x="105359" y="28956"/>
                </a:lnTo>
                <a:lnTo>
                  <a:pt x="106883" y="33528"/>
                </a:lnTo>
                <a:lnTo>
                  <a:pt x="106883" y="21336"/>
                </a:lnTo>
                <a:lnTo>
                  <a:pt x="103835" y="16764"/>
                </a:lnTo>
                <a:lnTo>
                  <a:pt x="99263" y="15240"/>
                </a:lnTo>
                <a:lnTo>
                  <a:pt x="88595" y="15240"/>
                </a:lnTo>
                <a:lnTo>
                  <a:pt x="84023" y="16764"/>
                </a:lnTo>
                <a:lnTo>
                  <a:pt x="80975" y="21336"/>
                </a:lnTo>
                <a:lnTo>
                  <a:pt x="77927" y="24384"/>
                </a:lnTo>
                <a:lnTo>
                  <a:pt x="76403" y="30480"/>
                </a:lnTo>
                <a:lnTo>
                  <a:pt x="76403" y="44196"/>
                </a:lnTo>
                <a:lnTo>
                  <a:pt x="77927" y="50292"/>
                </a:lnTo>
                <a:lnTo>
                  <a:pt x="80975" y="54952"/>
                </a:lnTo>
                <a:lnTo>
                  <a:pt x="84023" y="58000"/>
                </a:lnTo>
                <a:lnTo>
                  <a:pt x="88595" y="61048"/>
                </a:lnTo>
                <a:lnTo>
                  <a:pt x="96215" y="61048"/>
                </a:lnTo>
                <a:lnTo>
                  <a:pt x="99263" y="59524"/>
                </a:lnTo>
                <a:lnTo>
                  <a:pt x="100787" y="59524"/>
                </a:lnTo>
                <a:lnTo>
                  <a:pt x="103835" y="58000"/>
                </a:lnTo>
                <a:lnTo>
                  <a:pt x="105359" y="56476"/>
                </a:lnTo>
                <a:lnTo>
                  <a:pt x="106883" y="53428"/>
                </a:lnTo>
                <a:lnTo>
                  <a:pt x="106883" y="59524"/>
                </a:lnTo>
                <a:lnTo>
                  <a:pt x="117551" y="59524"/>
                </a:lnTo>
                <a:lnTo>
                  <a:pt x="117551" y="53428"/>
                </a:lnTo>
                <a:lnTo>
                  <a:pt x="117551" y="51816"/>
                </a:lnTo>
                <a:lnTo>
                  <a:pt x="117551" y="24384"/>
                </a:lnTo>
                <a:lnTo>
                  <a:pt x="117551" y="21336"/>
                </a:lnTo>
                <a:lnTo>
                  <a:pt x="117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70061" y="1936508"/>
            <a:ext cx="804358" cy="62443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5213394" y="1936514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725" y="19812"/>
                </a:moveTo>
                <a:lnTo>
                  <a:pt x="38201" y="16764"/>
                </a:lnTo>
                <a:lnTo>
                  <a:pt x="38201" y="12192"/>
                </a:lnTo>
                <a:lnTo>
                  <a:pt x="36677" y="9144"/>
                </a:lnTo>
                <a:lnTo>
                  <a:pt x="35153" y="7620"/>
                </a:lnTo>
                <a:lnTo>
                  <a:pt x="34391" y="6096"/>
                </a:lnTo>
                <a:lnTo>
                  <a:pt x="33629" y="4572"/>
                </a:lnTo>
                <a:lnTo>
                  <a:pt x="32105" y="3835"/>
                </a:lnTo>
                <a:lnTo>
                  <a:pt x="32105" y="19812"/>
                </a:lnTo>
                <a:lnTo>
                  <a:pt x="32105" y="39624"/>
                </a:lnTo>
                <a:lnTo>
                  <a:pt x="30480" y="45720"/>
                </a:lnTo>
                <a:lnTo>
                  <a:pt x="28956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105" y="19812"/>
                </a:lnTo>
                <a:lnTo>
                  <a:pt x="32105" y="3835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3048" y="13716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629" y="54965"/>
                </a:lnTo>
                <a:lnTo>
                  <a:pt x="36677" y="51816"/>
                </a:lnTo>
                <a:lnTo>
                  <a:pt x="39725" y="42672"/>
                </a:lnTo>
                <a:lnTo>
                  <a:pt x="39725" y="19812"/>
                </a:lnTo>
                <a:close/>
              </a:path>
              <a:path w="342264" h="61594">
                <a:moveTo>
                  <a:pt x="59639" y="49618"/>
                </a:moveTo>
                <a:lnTo>
                  <a:pt x="50482" y="49618"/>
                </a:lnTo>
                <a:lnTo>
                  <a:pt x="50482" y="60286"/>
                </a:lnTo>
                <a:lnTo>
                  <a:pt x="59639" y="60286"/>
                </a:lnTo>
                <a:lnTo>
                  <a:pt x="59639" y="49618"/>
                </a:lnTo>
                <a:close/>
              </a:path>
              <a:path w="342264" h="61594">
                <a:moveTo>
                  <a:pt x="108407" y="12192"/>
                </a:moveTo>
                <a:lnTo>
                  <a:pt x="106883" y="7620"/>
                </a:lnTo>
                <a:lnTo>
                  <a:pt x="100787" y="1524"/>
                </a:lnTo>
                <a:lnTo>
                  <a:pt x="96215" y="0"/>
                </a:lnTo>
                <a:lnTo>
                  <a:pt x="83921" y="0"/>
                </a:lnTo>
                <a:lnTo>
                  <a:pt x="79349" y="1524"/>
                </a:lnTo>
                <a:lnTo>
                  <a:pt x="73253" y="7620"/>
                </a:lnTo>
                <a:lnTo>
                  <a:pt x="71729" y="10668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3716"/>
                </a:lnTo>
                <a:lnTo>
                  <a:pt x="79349" y="10668"/>
                </a:lnTo>
                <a:lnTo>
                  <a:pt x="83921" y="6096"/>
                </a:lnTo>
                <a:lnTo>
                  <a:pt x="96215" y="6096"/>
                </a:lnTo>
                <a:lnTo>
                  <a:pt x="97739" y="9144"/>
                </a:lnTo>
                <a:lnTo>
                  <a:pt x="100787" y="10668"/>
                </a:lnTo>
                <a:lnTo>
                  <a:pt x="100787" y="21336"/>
                </a:lnTo>
                <a:lnTo>
                  <a:pt x="97739" y="24384"/>
                </a:lnTo>
                <a:lnTo>
                  <a:pt x="96215" y="27432"/>
                </a:lnTo>
                <a:lnTo>
                  <a:pt x="91643" y="32004"/>
                </a:lnTo>
                <a:lnTo>
                  <a:pt x="83921" y="38100"/>
                </a:lnTo>
                <a:lnTo>
                  <a:pt x="73253" y="48768"/>
                </a:lnTo>
                <a:lnTo>
                  <a:pt x="70205" y="54952"/>
                </a:lnTo>
                <a:lnTo>
                  <a:pt x="70205" y="56476"/>
                </a:lnTo>
                <a:lnTo>
                  <a:pt x="68681" y="58000"/>
                </a:lnTo>
                <a:lnTo>
                  <a:pt x="68681" y="59524"/>
                </a:lnTo>
                <a:lnTo>
                  <a:pt x="108407" y="59524"/>
                </a:lnTo>
                <a:lnTo>
                  <a:pt x="108407" y="51816"/>
                </a:lnTo>
                <a:lnTo>
                  <a:pt x="80873" y="51816"/>
                </a:lnTo>
                <a:lnTo>
                  <a:pt x="80873" y="50292"/>
                </a:lnTo>
                <a:lnTo>
                  <a:pt x="86969" y="44196"/>
                </a:lnTo>
                <a:lnTo>
                  <a:pt x="91643" y="41148"/>
                </a:lnTo>
                <a:lnTo>
                  <a:pt x="96215" y="36576"/>
                </a:lnTo>
                <a:lnTo>
                  <a:pt x="100787" y="33528"/>
                </a:lnTo>
                <a:lnTo>
                  <a:pt x="102311" y="30480"/>
                </a:lnTo>
                <a:lnTo>
                  <a:pt x="106883" y="25908"/>
                </a:lnTo>
                <a:lnTo>
                  <a:pt x="106883" y="22860"/>
                </a:lnTo>
                <a:lnTo>
                  <a:pt x="108407" y="21336"/>
                </a:lnTo>
                <a:lnTo>
                  <a:pt x="108407" y="12192"/>
                </a:lnTo>
                <a:close/>
              </a:path>
              <a:path w="342264" h="61594">
                <a:moveTo>
                  <a:pt x="155740" y="33528"/>
                </a:moveTo>
                <a:lnTo>
                  <a:pt x="154216" y="28956"/>
                </a:lnTo>
                <a:lnTo>
                  <a:pt x="151168" y="25908"/>
                </a:lnTo>
                <a:lnTo>
                  <a:pt x="148031" y="21336"/>
                </a:lnTo>
                <a:lnTo>
                  <a:pt x="143459" y="19812"/>
                </a:lnTo>
                <a:lnTo>
                  <a:pt x="134315" y="19812"/>
                </a:lnTo>
                <a:lnTo>
                  <a:pt x="129743" y="21336"/>
                </a:lnTo>
                <a:lnTo>
                  <a:pt x="126695" y="24384"/>
                </a:lnTo>
                <a:lnTo>
                  <a:pt x="129743" y="7620"/>
                </a:lnTo>
                <a:lnTo>
                  <a:pt x="154216" y="7620"/>
                </a:lnTo>
                <a:lnTo>
                  <a:pt x="154216" y="0"/>
                </a:lnTo>
                <a:lnTo>
                  <a:pt x="123647" y="0"/>
                </a:lnTo>
                <a:lnTo>
                  <a:pt x="117551" y="32004"/>
                </a:lnTo>
                <a:lnTo>
                  <a:pt x="125171" y="32004"/>
                </a:lnTo>
                <a:lnTo>
                  <a:pt x="129743" y="27432"/>
                </a:lnTo>
                <a:lnTo>
                  <a:pt x="131267" y="27432"/>
                </a:lnTo>
                <a:lnTo>
                  <a:pt x="132791" y="25908"/>
                </a:lnTo>
                <a:lnTo>
                  <a:pt x="138887" y="25908"/>
                </a:lnTo>
                <a:lnTo>
                  <a:pt x="141935" y="27432"/>
                </a:lnTo>
                <a:lnTo>
                  <a:pt x="144983" y="30480"/>
                </a:lnTo>
                <a:lnTo>
                  <a:pt x="148031" y="32004"/>
                </a:lnTo>
                <a:lnTo>
                  <a:pt x="148031" y="47244"/>
                </a:lnTo>
                <a:lnTo>
                  <a:pt x="141935" y="53428"/>
                </a:lnTo>
                <a:lnTo>
                  <a:pt x="138887" y="54952"/>
                </a:lnTo>
                <a:lnTo>
                  <a:pt x="132791" y="54952"/>
                </a:lnTo>
                <a:lnTo>
                  <a:pt x="129743" y="53428"/>
                </a:lnTo>
                <a:lnTo>
                  <a:pt x="126695" y="50292"/>
                </a:lnTo>
                <a:lnTo>
                  <a:pt x="125171" y="47244"/>
                </a:lnTo>
                <a:lnTo>
                  <a:pt x="123647" y="42672"/>
                </a:lnTo>
                <a:lnTo>
                  <a:pt x="116027" y="44196"/>
                </a:lnTo>
                <a:lnTo>
                  <a:pt x="119075" y="53428"/>
                </a:lnTo>
                <a:lnTo>
                  <a:pt x="122123" y="56476"/>
                </a:lnTo>
                <a:lnTo>
                  <a:pt x="126695" y="59524"/>
                </a:lnTo>
                <a:lnTo>
                  <a:pt x="129743" y="61048"/>
                </a:lnTo>
                <a:lnTo>
                  <a:pt x="141935" y="61048"/>
                </a:lnTo>
                <a:lnTo>
                  <a:pt x="148031" y="58000"/>
                </a:lnTo>
                <a:lnTo>
                  <a:pt x="151168" y="53428"/>
                </a:lnTo>
                <a:lnTo>
                  <a:pt x="154216" y="48768"/>
                </a:lnTo>
                <a:lnTo>
                  <a:pt x="155740" y="44196"/>
                </a:lnTo>
                <a:lnTo>
                  <a:pt x="155740" y="33528"/>
                </a:lnTo>
                <a:close/>
              </a:path>
              <a:path w="342264" h="61594">
                <a:moveTo>
                  <a:pt x="190792" y="0"/>
                </a:moveTo>
                <a:lnTo>
                  <a:pt x="186220" y="0"/>
                </a:lnTo>
                <a:lnTo>
                  <a:pt x="184696" y="1524"/>
                </a:lnTo>
                <a:lnTo>
                  <a:pt x="183172" y="4572"/>
                </a:lnTo>
                <a:lnTo>
                  <a:pt x="177076" y="10668"/>
                </a:lnTo>
                <a:lnTo>
                  <a:pt x="172504" y="12192"/>
                </a:lnTo>
                <a:lnTo>
                  <a:pt x="169456" y="15240"/>
                </a:lnTo>
                <a:lnTo>
                  <a:pt x="169456" y="21336"/>
                </a:lnTo>
                <a:lnTo>
                  <a:pt x="170980" y="21336"/>
                </a:lnTo>
                <a:lnTo>
                  <a:pt x="180124" y="16764"/>
                </a:lnTo>
                <a:lnTo>
                  <a:pt x="181648" y="15240"/>
                </a:lnTo>
                <a:lnTo>
                  <a:pt x="183172" y="12192"/>
                </a:lnTo>
                <a:lnTo>
                  <a:pt x="183172" y="59524"/>
                </a:lnTo>
                <a:lnTo>
                  <a:pt x="190792" y="59524"/>
                </a:lnTo>
                <a:lnTo>
                  <a:pt x="190792" y="0"/>
                </a:lnTo>
                <a:close/>
              </a:path>
              <a:path w="342264" h="61594">
                <a:moveTo>
                  <a:pt x="248805" y="19812"/>
                </a:moveTo>
                <a:lnTo>
                  <a:pt x="247281" y="16764"/>
                </a:lnTo>
                <a:lnTo>
                  <a:pt x="245757" y="12192"/>
                </a:lnTo>
                <a:lnTo>
                  <a:pt x="245757" y="9144"/>
                </a:lnTo>
                <a:lnTo>
                  <a:pt x="242709" y="6096"/>
                </a:lnTo>
                <a:lnTo>
                  <a:pt x="241185" y="4572"/>
                </a:lnTo>
                <a:lnTo>
                  <a:pt x="241185" y="19812"/>
                </a:lnTo>
                <a:lnTo>
                  <a:pt x="241185" y="39624"/>
                </a:lnTo>
                <a:lnTo>
                  <a:pt x="239661" y="45720"/>
                </a:lnTo>
                <a:lnTo>
                  <a:pt x="238137" y="50292"/>
                </a:lnTo>
                <a:lnTo>
                  <a:pt x="235089" y="53441"/>
                </a:lnTo>
                <a:lnTo>
                  <a:pt x="232041" y="54965"/>
                </a:lnTo>
                <a:lnTo>
                  <a:pt x="225945" y="54965"/>
                </a:lnTo>
                <a:lnTo>
                  <a:pt x="222897" y="53441"/>
                </a:lnTo>
                <a:lnTo>
                  <a:pt x="219849" y="50292"/>
                </a:lnTo>
                <a:lnTo>
                  <a:pt x="218325" y="45720"/>
                </a:lnTo>
                <a:lnTo>
                  <a:pt x="216801" y="39624"/>
                </a:lnTo>
                <a:lnTo>
                  <a:pt x="216801" y="19812"/>
                </a:lnTo>
                <a:lnTo>
                  <a:pt x="218325" y="13716"/>
                </a:lnTo>
                <a:lnTo>
                  <a:pt x="221373" y="10668"/>
                </a:lnTo>
                <a:lnTo>
                  <a:pt x="222897" y="7620"/>
                </a:lnTo>
                <a:lnTo>
                  <a:pt x="225945" y="6096"/>
                </a:lnTo>
                <a:lnTo>
                  <a:pt x="232041" y="6096"/>
                </a:lnTo>
                <a:lnTo>
                  <a:pt x="235089" y="7620"/>
                </a:lnTo>
                <a:lnTo>
                  <a:pt x="238137" y="10668"/>
                </a:lnTo>
                <a:lnTo>
                  <a:pt x="239661" y="13716"/>
                </a:lnTo>
                <a:lnTo>
                  <a:pt x="241185" y="19812"/>
                </a:lnTo>
                <a:lnTo>
                  <a:pt x="241185" y="4572"/>
                </a:lnTo>
                <a:lnTo>
                  <a:pt x="238137" y="1524"/>
                </a:lnTo>
                <a:lnTo>
                  <a:pt x="235089" y="0"/>
                </a:lnTo>
                <a:lnTo>
                  <a:pt x="224421" y="0"/>
                </a:lnTo>
                <a:lnTo>
                  <a:pt x="218325" y="3048"/>
                </a:lnTo>
                <a:lnTo>
                  <a:pt x="215277" y="6096"/>
                </a:lnTo>
                <a:lnTo>
                  <a:pt x="213753" y="9144"/>
                </a:lnTo>
                <a:lnTo>
                  <a:pt x="212229" y="13716"/>
                </a:lnTo>
                <a:lnTo>
                  <a:pt x="210705" y="16764"/>
                </a:lnTo>
                <a:lnTo>
                  <a:pt x="209181" y="22860"/>
                </a:lnTo>
                <a:lnTo>
                  <a:pt x="209181" y="41148"/>
                </a:lnTo>
                <a:lnTo>
                  <a:pt x="212229" y="48768"/>
                </a:lnTo>
                <a:lnTo>
                  <a:pt x="215277" y="54965"/>
                </a:lnTo>
                <a:lnTo>
                  <a:pt x="218325" y="58013"/>
                </a:lnTo>
                <a:lnTo>
                  <a:pt x="222897" y="61061"/>
                </a:lnTo>
                <a:lnTo>
                  <a:pt x="233565" y="61061"/>
                </a:lnTo>
                <a:lnTo>
                  <a:pt x="236613" y="59537"/>
                </a:lnTo>
                <a:lnTo>
                  <a:pt x="239661" y="56489"/>
                </a:lnTo>
                <a:lnTo>
                  <a:pt x="242709" y="54965"/>
                </a:lnTo>
                <a:lnTo>
                  <a:pt x="244233" y="51816"/>
                </a:lnTo>
                <a:lnTo>
                  <a:pt x="247281" y="42672"/>
                </a:lnTo>
                <a:lnTo>
                  <a:pt x="248805" y="36576"/>
                </a:lnTo>
                <a:lnTo>
                  <a:pt x="248805" y="19812"/>
                </a:lnTo>
                <a:close/>
              </a:path>
              <a:path w="342264" h="61594">
                <a:moveTo>
                  <a:pt x="294614" y="12192"/>
                </a:moveTo>
                <a:lnTo>
                  <a:pt x="293090" y="7620"/>
                </a:lnTo>
                <a:lnTo>
                  <a:pt x="290042" y="4572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658" y="1524"/>
                </a:lnTo>
                <a:lnTo>
                  <a:pt x="256413" y="10668"/>
                </a:lnTo>
                <a:lnTo>
                  <a:pt x="256413" y="16764"/>
                </a:lnTo>
                <a:lnTo>
                  <a:pt x="264134" y="18288"/>
                </a:lnTo>
                <a:lnTo>
                  <a:pt x="264134" y="13716"/>
                </a:lnTo>
                <a:lnTo>
                  <a:pt x="265658" y="10668"/>
                </a:lnTo>
                <a:lnTo>
                  <a:pt x="267182" y="9144"/>
                </a:lnTo>
                <a:lnTo>
                  <a:pt x="268706" y="6096"/>
                </a:lnTo>
                <a:lnTo>
                  <a:pt x="282422" y="6096"/>
                </a:lnTo>
                <a:lnTo>
                  <a:pt x="283946" y="9144"/>
                </a:lnTo>
                <a:lnTo>
                  <a:pt x="285470" y="10668"/>
                </a:lnTo>
                <a:lnTo>
                  <a:pt x="286994" y="13716"/>
                </a:lnTo>
                <a:lnTo>
                  <a:pt x="286994" y="18288"/>
                </a:lnTo>
                <a:lnTo>
                  <a:pt x="283946" y="24384"/>
                </a:lnTo>
                <a:lnTo>
                  <a:pt x="270230" y="38100"/>
                </a:lnTo>
                <a:lnTo>
                  <a:pt x="265658" y="41148"/>
                </a:lnTo>
                <a:lnTo>
                  <a:pt x="262509" y="44196"/>
                </a:lnTo>
                <a:lnTo>
                  <a:pt x="260985" y="47244"/>
                </a:lnTo>
                <a:lnTo>
                  <a:pt x="257937" y="48768"/>
                </a:lnTo>
                <a:lnTo>
                  <a:pt x="256413" y="51816"/>
                </a:lnTo>
                <a:lnTo>
                  <a:pt x="256413" y="54952"/>
                </a:lnTo>
                <a:lnTo>
                  <a:pt x="254889" y="56476"/>
                </a:lnTo>
                <a:lnTo>
                  <a:pt x="254889" y="59524"/>
                </a:lnTo>
                <a:lnTo>
                  <a:pt x="294614" y="59524"/>
                </a:lnTo>
                <a:lnTo>
                  <a:pt x="294614" y="51816"/>
                </a:lnTo>
                <a:lnTo>
                  <a:pt x="265658" y="51816"/>
                </a:lnTo>
                <a:lnTo>
                  <a:pt x="270230" y="47244"/>
                </a:lnTo>
                <a:lnTo>
                  <a:pt x="271754" y="44196"/>
                </a:lnTo>
                <a:lnTo>
                  <a:pt x="276326" y="41148"/>
                </a:lnTo>
                <a:lnTo>
                  <a:pt x="282422" y="36576"/>
                </a:lnTo>
                <a:lnTo>
                  <a:pt x="288518" y="30480"/>
                </a:lnTo>
                <a:lnTo>
                  <a:pt x="290042" y="27432"/>
                </a:lnTo>
                <a:lnTo>
                  <a:pt x="291566" y="25908"/>
                </a:lnTo>
                <a:lnTo>
                  <a:pt x="293090" y="22860"/>
                </a:lnTo>
                <a:lnTo>
                  <a:pt x="294614" y="21336"/>
                </a:lnTo>
                <a:lnTo>
                  <a:pt x="294614" y="12192"/>
                </a:lnTo>
                <a:close/>
              </a:path>
              <a:path w="342264" h="61594">
                <a:moveTo>
                  <a:pt x="341960" y="38100"/>
                </a:moveTo>
                <a:lnTo>
                  <a:pt x="338912" y="32004"/>
                </a:lnTo>
                <a:lnTo>
                  <a:pt x="334340" y="27432"/>
                </a:lnTo>
                <a:lnTo>
                  <a:pt x="329768" y="27432"/>
                </a:lnTo>
                <a:lnTo>
                  <a:pt x="335864" y="24384"/>
                </a:lnTo>
                <a:lnTo>
                  <a:pt x="337388" y="22860"/>
                </a:lnTo>
                <a:lnTo>
                  <a:pt x="337388" y="19812"/>
                </a:lnTo>
                <a:lnTo>
                  <a:pt x="338912" y="18288"/>
                </a:lnTo>
                <a:lnTo>
                  <a:pt x="338912" y="12192"/>
                </a:lnTo>
                <a:lnTo>
                  <a:pt x="337388" y="9144"/>
                </a:lnTo>
                <a:lnTo>
                  <a:pt x="335864" y="7620"/>
                </a:lnTo>
                <a:lnTo>
                  <a:pt x="335864" y="4572"/>
                </a:lnTo>
                <a:lnTo>
                  <a:pt x="329768" y="1524"/>
                </a:lnTo>
                <a:lnTo>
                  <a:pt x="328244" y="0"/>
                </a:lnTo>
                <a:lnTo>
                  <a:pt x="315950" y="0"/>
                </a:lnTo>
                <a:lnTo>
                  <a:pt x="309854" y="3048"/>
                </a:lnTo>
                <a:lnTo>
                  <a:pt x="306806" y="6096"/>
                </a:lnTo>
                <a:lnTo>
                  <a:pt x="303758" y="10668"/>
                </a:lnTo>
                <a:lnTo>
                  <a:pt x="303758" y="15240"/>
                </a:lnTo>
                <a:lnTo>
                  <a:pt x="309854" y="16764"/>
                </a:lnTo>
                <a:lnTo>
                  <a:pt x="311378" y="12192"/>
                </a:lnTo>
                <a:lnTo>
                  <a:pt x="312902" y="10668"/>
                </a:lnTo>
                <a:lnTo>
                  <a:pt x="314426" y="7620"/>
                </a:lnTo>
                <a:lnTo>
                  <a:pt x="315950" y="6096"/>
                </a:lnTo>
                <a:lnTo>
                  <a:pt x="326720" y="6096"/>
                </a:lnTo>
                <a:lnTo>
                  <a:pt x="328244" y="7620"/>
                </a:lnTo>
                <a:lnTo>
                  <a:pt x="329768" y="10668"/>
                </a:lnTo>
                <a:lnTo>
                  <a:pt x="331292" y="12192"/>
                </a:lnTo>
                <a:lnTo>
                  <a:pt x="331292" y="18288"/>
                </a:lnTo>
                <a:lnTo>
                  <a:pt x="329768" y="21336"/>
                </a:lnTo>
                <a:lnTo>
                  <a:pt x="326720" y="22860"/>
                </a:lnTo>
                <a:lnTo>
                  <a:pt x="325196" y="24384"/>
                </a:lnTo>
                <a:lnTo>
                  <a:pt x="317474" y="24384"/>
                </a:lnTo>
                <a:lnTo>
                  <a:pt x="317474" y="32004"/>
                </a:lnTo>
                <a:lnTo>
                  <a:pt x="318998" y="30480"/>
                </a:lnTo>
                <a:lnTo>
                  <a:pt x="325196" y="30480"/>
                </a:lnTo>
                <a:lnTo>
                  <a:pt x="331292" y="33528"/>
                </a:lnTo>
                <a:lnTo>
                  <a:pt x="332816" y="36576"/>
                </a:lnTo>
                <a:lnTo>
                  <a:pt x="334340" y="38100"/>
                </a:lnTo>
                <a:lnTo>
                  <a:pt x="334340" y="45720"/>
                </a:lnTo>
                <a:lnTo>
                  <a:pt x="332816" y="48768"/>
                </a:lnTo>
                <a:lnTo>
                  <a:pt x="329768" y="50292"/>
                </a:lnTo>
                <a:lnTo>
                  <a:pt x="328244" y="53428"/>
                </a:lnTo>
                <a:lnTo>
                  <a:pt x="325196" y="54952"/>
                </a:lnTo>
                <a:lnTo>
                  <a:pt x="318998" y="54952"/>
                </a:lnTo>
                <a:lnTo>
                  <a:pt x="315950" y="53428"/>
                </a:lnTo>
                <a:lnTo>
                  <a:pt x="314426" y="51816"/>
                </a:lnTo>
                <a:lnTo>
                  <a:pt x="311378" y="50292"/>
                </a:lnTo>
                <a:lnTo>
                  <a:pt x="311378" y="47244"/>
                </a:lnTo>
                <a:lnTo>
                  <a:pt x="309854" y="42672"/>
                </a:lnTo>
                <a:lnTo>
                  <a:pt x="302234" y="44196"/>
                </a:lnTo>
                <a:lnTo>
                  <a:pt x="302234" y="48768"/>
                </a:lnTo>
                <a:lnTo>
                  <a:pt x="305282" y="53428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6720" y="61048"/>
                </a:lnTo>
                <a:lnTo>
                  <a:pt x="332816" y="59524"/>
                </a:lnTo>
                <a:lnTo>
                  <a:pt x="335864" y="54952"/>
                </a:lnTo>
                <a:lnTo>
                  <a:pt x="340436" y="51816"/>
                </a:lnTo>
                <a:lnTo>
                  <a:pt x="341960" y="47244"/>
                </a:lnTo>
                <a:lnTo>
                  <a:pt x="34196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60369" y="1936508"/>
            <a:ext cx="800772" cy="6244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7903732" y="1936514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4">
                <a:moveTo>
                  <a:pt x="39624" y="24384"/>
                </a:moveTo>
                <a:lnTo>
                  <a:pt x="38100" y="19812"/>
                </a:lnTo>
                <a:lnTo>
                  <a:pt x="38100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7432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8100" y="42672"/>
                </a:lnTo>
                <a:lnTo>
                  <a:pt x="39624" y="36576"/>
                </a:lnTo>
                <a:lnTo>
                  <a:pt x="39624" y="24384"/>
                </a:lnTo>
                <a:close/>
              </a:path>
              <a:path w="330200" h="61594">
                <a:moveTo>
                  <a:pt x="59245" y="49618"/>
                </a:moveTo>
                <a:lnTo>
                  <a:pt x="50101" y="49618"/>
                </a:lnTo>
                <a:lnTo>
                  <a:pt x="50101" y="60286"/>
                </a:lnTo>
                <a:lnTo>
                  <a:pt x="59245" y="60286"/>
                </a:lnTo>
                <a:lnTo>
                  <a:pt x="59245" y="49618"/>
                </a:lnTo>
                <a:close/>
              </a:path>
              <a:path w="330200" h="61594">
                <a:moveTo>
                  <a:pt x="108292" y="35052"/>
                </a:moveTo>
                <a:lnTo>
                  <a:pt x="103720" y="30480"/>
                </a:lnTo>
                <a:lnTo>
                  <a:pt x="100672" y="27432"/>
                </a:lnTo>
                <a:lnTo>
                  <a:pt x="97624" y="27432"/>
                </a:lnTo>
                <a:lnTo>
                  <a:pt x="100672" y="25908"/>
                </a:lnTo>
                <a:lnTo>
                  <a:pt x="103720" y="22860"/>
                </a:lnTo>
                <a:lnTo>
                  <a:pt x="105244" y="19812"/>
                </a:lnTo>
                <a:lnTo>
                  <a:pt x="105244" y="9144"/>
                </a:lnTo>
                <a:lnTo>
                  <a:pt x="103720" y="7620"/>
                </a:lnTo>
                <a:lnTo>
                  <a:pt x="102958" y="6096"/>
                </a:lnTo>
                <a:lnTo>
                  <a:pt x="102196" y="4572"/>
                </a:lnTo>
                <a:lnTo>
                  <a:pt x="100672" y="3048"/>
                </a:lnTo>
                <a:lnTo>
                  <a:pt x="94576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3048"/>
                </a:lnTo>
                <a:lnTo>
                  <a:pt x="73240" y="6096"/>
                </a:lnTo>
                <a:lnTo>
                  <a:pt x="70192" y="15240"/>
                </a:lnTo>
                <a:lnTo>
                  <a:pt x="77812" y="16764"/>
                </a:lnTo>
                <a:lnTo>
                  <a:pt x="77812" y="12192"/>
                </a:lnTo>
                <a:lnTo>
                  <a:pt x="79336" y="10668"/>
                </a:lnTo>
                <a:lnTo>
                  <a:pt x="80860" y="7620"/>
                </a:lnTo>
                <a:lnTo>
                  <a:pt x="83908" y="6096"/>
                </a:lnTo>
                <a:lnTo>
                  <a:pt x="93052" y="6096"/>
                </a:lnTo>
                <a:lnTo>
                  <a:pt x="96100" y="7620"/>
                </a:lnTo>
                <a:lnTo>
                  <a:pt x="97624" y="10668"/>
                </a:lnTo>
                <a:lnTo>
                  <a:pt x="97624" y="21336"/>
                </a:lnTo>
                <a:lnTo>
                  <a:pt x="91528" y="24384"/>
                </a:lnTo>
                <a:lnTo>
                  <a:pt x="85432" y="24384"/>
                </a:lnTo>
                <a:lnTo>
                  <a:pt x="83908" y="32004"/>
                </a:lnTo>
                <a:lnTo>
                  <a:pt x="85432" y="30480"/>
                </a:lnTo>
                <a:lnTo>
                  <a:pt x="93052" y="30480"/>
                </a:lnTo>
                <a:lnTo>
                  <a:pt x="96100" y="32004"/>
                </a:lnTo>
                <a:lnTo>
                  <a:pt x="97624" y="33528"/>
                </a:lnTo>
                <a:lnTo>
                  <a:pt x="99148" y="36576"/>
                </a:lnTo>
                <a:lnTo>
                  <a:pt x="100672" y="38100"/>
                </a:lnTo>
                <a:lnTo>
                  <a:pt x="100672" y="45720"/>
                </a:lnTo>
                <a:lnTo>
                  <a:pt x="99148" y="48768"/>
                </a:lnTo>
                <a:lnTo>
                  <a:pt x="97624" y="50292"/>
                </a:lnTo>
                <a:lnTo>
                  <a:pt x="94576" y="53428"/>
                </a:lnTo>
                <a:lnTo>
                  <a:pt x="91528" y="54952"/>
                </a:lnTo>
                <a:lnTo>
                  <a:pt x="85432" y="54952"/>
                </a:lnTo>
                <a:lnTo>
                  <a:pt x="83908" y="53428"/>
                </a:lnTo>
                <a:lnTo>
                  <a:pt x="80860" y="51816"/>
                </a:lnTo>
                <a:lnTo>
                  <a:pt x="79336" y="50292"/>
                </a:lnTo>
                <a:lnTo>
                  <a:pt x="77812" y="47244"/>
                </a:lnTo>
                <a:lnTo>
                  <a:pt x="76288" y="42672"/>
                </a:lnTo>
                <a:lnTo>
                  <a:pt x="70192" y="44196"/>
                </a:lnTo>
                <a:lnTo>
                  <a:pt x="70192" y="48768"/>
                </a:lnTo>
                <a:lnTo>
                  <a:pt x="71716" y="53428"/>
                </a:lnTo>
                <a:lnTo>
                  <a:pt x="76288" y="56476"/>
                </a:lnTo>
                <a:lnTo>
                  <a:pt x="79336" y="59524"/>
                </a:lnTo>
                <a:lnTo>
                  <a:pt x="83908" y="61048"/>
                </a:lnTo>
                <a:lnTo>
                  <a:pt x="94576" y="61048"/>
                </a:lnTo>
                <a:lnTo>
                  <a:pt x="99148" y="59524"/>
                </a:lnTo>
                <a:lnTo>
                  <a:pt x="103720" y="54952"/>
                </a:lnTo>
                <a:lnTo>
                  <a:pt x="106768" y="51816"/>
                </a:lnTo>
                <a:lnTo>
                  <a:pt x="108292" y="47244"/>
                </a:lnTo>
                <a:lnTo>
                  <a:pt x="108292" y="35052"/>
                </a:lnTo>
                <a:close/>
              </a:path>
              <a:path w="330200" h="61594">
                <a:moveTo>
                  <a:pt x="155625" y="24384"/>
                </a:moveTo>
                <a:lnTo>
                  <a:pt x="154101" y="19812"/>
                </a:lnTo>
                <a:lnTo>
                  <a:pt x="154101" y="16764"/>
                </a:lnTo>
                <a:lnTo>
                  <a:pt x="152577" y="12192"/>
                </a:lnTo>
                <a:lnTo>
                  <a:pt x="151053" y="9144"/>
                </a:lnTo>
                <a:lnTo>
                  <a:pt x="149529" y="7620"/>
                </a:lnTo>
                <a:lnTo>
                  <a:pt x="148767" y="6096"/>
                </a:lnTo>
                <a:lnTo>
                  <a:pt x="148005" y="4572"/>
                </a:lnTo>
                <a:lnTo>
                  <a:pt x="148005" y="19812"/>
                </a:lnTo>
                <a:lnTo>
                  <a:pt x="148005" y="39624"/>
                </a:lnTo>
                <a:lnTo>
                  <a:pt x="146481" y="45720"/>
                </a:lnTo>
                <a:lnTo>
                  <a:pt x="143433" y="50292"/>
                </a:lnTo>
                <a:lnTo>
                  <a:pt x="141909" y="53441"/>
                </a:lnTo>
                <a:lnTo>
                  <a:pt x="138861" y="54965"/>
                </a:lnTo>
                <a:lnTo>
                  <a:pt x="132765" y="54965"/>
                </a:lnTo>
                <a:lnTo>
                  <a:pt x="129717" y="53441"/>
                </a:lnTo>
                <a:lnTo>
                  <a:pt x="126669" y="50292"/>
                </a:lnTo>
                <a:lnTo>
                  <a:pt x="125145" y="45720"/>
                </a:lnTo>
                <a:lnTo>
                  <a:pt x="123621" y="39624"/>
                </a:lnTo>
                <a:lnTo>
                  <a:pt x="123621" y="19812"/>
                </a:lnTo>
                <a:lnTo>
                  <a:pt x="125145" y="13716"/>
                </a:lnTo>
                <a:lnTo>
                  <a:pt x="126669" y="10668"/>
                </a:lnTo>
                <a:lnTo>
                  <a:pt x="129717" y="7620"/>
                </a:lnTo>
                <a:lnTo>
                  <a:pt x="132765" y="6096"/>
                </a:lnTo>
                <a:lnTo>
                  <a:pt x="138861" y="6096"/>
                </a:lnTo>
                <a:lnTo>
                  <a:pt x="141909" y="7620"/>
                </a:lnTo>
                <a:lnTo>
                  <a:pt x="143433" y="10668"/>
                </a:lnTo>
                <a:lnTo>
                  <a:pt x="146481" y="13716"/>
                </a:lnTo>
                <a:lnTo>
                  <a:pt x="148005" y="19812"/>
                </a:lnTo>
                <a:lnTo>
                  <a:pt x="148005" y="4572"/>
                </a:lnTo>
                <a:lnTo>
                  <a:pt x="146481" y="3048"/>
                </a:lnTo>
                <a:lnTo>
                  <a:pt x="143433" y="1524"/>
                </a:lnTo>
                <a:lnTo>
                  <a:pt x="141909" y="0"/>
                </a:lnTo>
                <a:lnTo>
                  <a:pt x="131241" y="0"/>
                </a:lnTo>
                <a:lnTo>
                  <a:pt x="125145" y="3048"/>
                </a:lnTo>
                <a:lnTo>
                  <a:pt x="119049" y="9144"/>
                </a:lnTo>
                <a:lnTo>
                  <a:pt x="117525" y="13716"/>
                </a:lnTo>
                <a:lnTo>
                  <a:pt x="116001" y="16764"/>
                </a:lnTo>
                <a:lnTo>
                  <a:pt x="116001" y="41148"/>
                </a:lnTo>
                <a:lnTo>
                  <a:pt x="117525" y="48768"/>
                </a:lnTo>
                <a:lnTo>
                  <a:pt x="122097" y="54965"/>
                </a:lnTo>
                <a:lnTo>
                  <a:pt x="125145" y="58013"/>
                </a:lnTo>
                <a:lnTo>
                  <a:pt x="129717" y="61061"/>
                </a:lnTo>
                <a:lnTo>
                  <a:pt x="140385" y="61061"/>
                </a:lnTo>
                <a:lnTo>
                  <a:pt x="143433" y="59537"/>
                </a:lnTo>
                <a:lnTo>
                  <a:pt x="146481" y="56489"/>
                </a:lnTo>
                <a:lnTo>
                  <a:pt x="149529" y="54965"/>
                </a:lnTo>
                <a:lnTo>
                  <a:pt x="151053" y="51816"/>
                </a:lnTo>
                <a:lnTo>
                  <a:pt x="154101" y="42672"/>
                </a:lnTo>
                <a:lnTo>
                  <a:pt x="155625" y="36576"/>
                </a:lnTo>
                <a:lnTo>
                  <a:pt x="155625" y="24384"/>
                </a:lnTo>
                <a:close/>
              </a:path>
              <a:path w="330200" h="61594">
                <a:moveTo>
                  <a:pt x="190779" y="0"/>
                </a:moveTo>
                <a:lnTo>
                  <a:pt x="184683" y="0"/>
                </a:lnTo>
                <a:lnTo>
                  <a:pt x="184683" y="1524"/>
                </a:lnTo>
                <a:lnTo>
                  <a:pt x="175539" y="10668"/>
                </a:lnTo>
                <a:lnTo>
                  <a:pt x="172402" y="12192"/>
                </a:lnTo>
                <a:lnTo>
                  <a:pt x="167830" y="15240"/>
                </a:lnTo>
                <a:lnTo>
                  <a:pt x="167830" y="21336"/>
                </a:lnTo>
                <a:lnTo>
                  <a:pt x="170878" y="21336"/>
                </a:lnTo>
                <a:lnTo>
                  <a:pt x="172402" y="19812"/>
                </a:lnTo>
                <a:lnTo>
                  <a:pt x="181635" y="15240"/>
                </a:lnTo>
                <a:lnTo>
                  <a:pt x="183159" y="12192"/>
                </a:lnTo>
                <a:lnTo>
                  <a:pt x="183159" y="59524"/>
                </a:lnTo>
                <a:lnTo>
                  <a:pt x="190779" y="59524"/>
                </a:lnTo>
                <a:lnTo>
                  <a:pt x="190779" y="0"/>
                </a:lnTo>
                <a:close/>
              </a:path>
              <a:path w="330200" h="61594">
                <a:moveTo>
                  <a:pt x="248780" y="35052"/>
                </a:moveTo>
                <a:lnTo>
                  <a:pt x="243700" y="27432"/>
                </a:lnTo>
                <a:lnTo>
                  <a:pt x="242684" y="25908"/>
                </a:lnTo>
                <a:lnTo>
                  <a:pt x="241160" y="24384"/>
                </a:lnTo>
                <a:lnTo>
                  <a:pt x="241160" y="36576"/>
                </a:lnTo>
                <a:lnTo>
                  <a:pt x="241160" y="44196"/>
                </a:lnTo>
                <a:lnTo>
                  <a:pt x="239636" y="48768"/>
                </a:lnTo>
                <a:lnTo>
                  <a:pt x="236588" y="50292"/>
                </a:lnTo>
                <a:lnTo>
                  <a:pt x="235064" y="53428"/>
                </a:lnTo>
                <a:lnTo>
                  <a:pt x="232016" y="54952"/>
                </a:lnTo>
                <a:lnTo>
                  <a:pt x="227355" y="54952"/>
                </a:lnTo>
                <a:lnTo>
                  <a:pt x="224307" y="53428"/>
                </a:lnTo>
                <a:lnTo>
                  <a:pt x="222783" y="53428"/>
                </a:lnTo>
                <a:lnTo>
                  <a:pt x="221259" y="51816"/>
                </a:lnTo>
                <a:lnTo>
                  <a:pt x="219735" y="50292"/>
                </a:lnTo>
                <a:lnTo>
                  <a:pt x="218211" y="47244"/>
                </a:lnTo>
                <a:lnTo>
                  <a:pt x="218211" y="45720"/>
                </a:lnTo>
                <a:lnTo>
                  <a:pt x="216687" y="42672"/>
                </a:lnTo>
                <a:lnTo>
                  <a:pt x="216687" y="36576"/>
                </a:lnTo>
                <a:lnTo>
                  <a:pt x="219735" y="30480"/>
                </a:lnTo>
                <a:lnTo>
                  <a:pt x="222783" y="28956"/>
                </a:lnTo>
                <a:lnTo>
                  <a:pt x="225831" y="27432"/>
                </a:lnTo>
                <a:lnTo>
                  <a:pt x="232016" y="27432"/>
                </a:lnTo>
                <a:lnTo>
                  <a:pt x="235064" y="28956"/>
                </a:lnTo>
                <a:lnTo>
                  <a:pt x="239636" y="33528"/>
                </a:lnTo>
                <a:lnTo>
                  <a:pt x="241160" y="36576"/>
                </a:lnTo>
                <a:lnTo>
                  <a:pt x="241160" y="24384"/>
                </a:lnTo>
                <a:lnTo>
                  <a:pt x="239636" y="22860"/>
                </a:lnTo>
                <a:lnTo>
                  <a:pt x="235064" y="21336"/>
                </a:lnTo>
                <a:lnTo>
                  <a:pt x="224307" y="21336"/>
                </a:lnTo>
                <a:lnTo>
                  <a:pt x="222783" y="22860"/>
                </a:lnTo>
                <a:lnTo>
                  <a:pt x="219735" y="24384"/>
                </a:lnTo>
                <a:lnTo>
                  <a:pt x="215163" y="28956"/>
                </a:lnTo>
                <a:lnTo>
                  <a:pt x="215163" y="22860"/>
                </a:lnTo>
                <a:lnTo>
                  <a:pt x="216687" y="18288"/>
                </a:lnTo>
                <a:lnTo>
                  <a:pt x="221259" y="9144"/>
                </a:lnTo>
                <a:lnTo>
                  <a:pt x="222783" y="7620"/>
                </a:lnTo>
                <a:lnTo>
                  <a:pt x="225831" y="6096"/>
                </a:lnTo>
                <a:lnTo>
                  <a:pt x="235064" y="6096"/>
                </a:lnTo>
                <a:lnTo>
                  <a:pt x="236588" y="9144"/>
                </a:lnTo>
                <a:lnTo>
                  <a:pt x="239636" y="12192"/>
                </a:lnTo>
                <a:lnTo>
                  <a:pt x="239636" y="15240"/>
                </a:lnTo>
                <a:lnTo>
                  <a:pt x="247256" y="15240"/>
                </a:lnTo>
                <a:lnTo>
                  <a:pt x="245732" y="9144"/>
                </a:lnTo>
                <a:lnTo>
                  <a:pt x="244208" y="6096"/>
                </a:lnTo>
                <a:lnTo>
                  <a:pt x="241160" y="3048"/>
                </a:lnTo>
                <a:lnTo>
                  <a:pt x="235064" y="0"/>
                </a:lnTo>
                <a:lnTo>
                  <a:pt x="224307" y="0"/>
                </a:lnTo>
                <a:lnTo>
                  <a:pt x="209067" y="42672"/>
                </a:lnTo>
                <a:lnTo>
                  <a:pt x="210591" y="48768"/>
                </a:lnTo>
                <a:lnTo>
                  <a:pt x="213639" y="53428"/>
                </a:lnTo>
                <a:lnTo>
                  <a:pt x="218211" y="58000"/>
                </a:lnTo>
                <a:lnTo>
                  <a:pt x="222783" y="61048"/>
                </a:lnTo>
                <a:lnTo>
                  <a:pt x="233540" y="61048"/>
                </a:lnTo>
                <a:lnTo>
                  <a:pt x="239636" y="58000"/>
                </a:lnTo>
                <a:lnTo>
                  <a:pt x="242684" y="54952"/>
                </a:lnTo>
                <a:lnTo>
                  <a:pt x="244208" y="53428"/>
                </a:lnTo>
                <a:lnTo>
                  <a:pt x="245732" y="50292"/>
                </a:lnTo>
                <a:lnTo>
                  <a:pt x="248780" y="44196"/>
                </a:lnTo>
                <a:lnTo>
                  <a:pt x="248780" y="35052"/>
                </a:lnTo>
                <a:close/>
              </a:path>
              <a:path w="330200" h="61594">
                <a:moveTo>
                  <a:pt x="294601" y="12192"/>
                </a:moveTo>
                <a:lnTo>
                  <a:pt x="291553" y="7620"/>
                </a:lnTo>
                <a:lnTo>
                  <a:pt x="285356" y="1524"/>
                </a:lnTo>
                <a:lnTo>
                  <a:pt x="280784" y="0"/>
                </a:lnTo>
                <a:lnTo>
                  <a:pt x="270116" y="0"/>
                </a:lnTo>
                <a:lnTo>
                  <a:pt x="265544" y="1524"/>
                </a:lnTo>
                <a:lnTo>
                  <a:pt x="260972" y="4572"/>
                </a:lnTo>
                <a:lnTo>
                  <a:pt x="257924" y="7620"/>
                </a:lnTo>
                <a:lnTo>
                  <a:pt x="256400" y="10668"/>
                </a:lnTo>
                <a:lnTo>
                  <a:pt x="256400" y="16764"/>
                </a:lnTo>
                <a:lnTo>
                  <a:pt x="264020" y="18288"/>
                </a:lnTo>
                <a:lnTo>
                  <a:pt x="264020" y="10668"/>
                </a:lnTo>
                <a:lnTo>
                  <a:pt x="267068" y="9144"/>
                </a:lnTo>
                <a:lnTo>
                  <a:pt x="268592" y="6096"/>
                </a:lnTo>
                <a:lnTo>
                  <a:pt x="280784" y="6096"/>
                </a:lnTo>
                <a:lnTo>
                  <a:pt x="285356" y="10668"/>
                </a:lnTo>
                <a:lnTo>
                  <a:pt x="286880" y="13716"/>
                </a:lnTo>
                <a:lnTo>
                  <a:pt x="286880" y="18288"/>
                </a:lnTo>
                <a:lnTo>
                  <a:pt x="285356" y="21336"/>
                </a:lnTo>
                <a:lnTo>
                  <a:pt x="282308" y="24384"/>
                </a:lnTo>
                <a:lnTo>
                  <a:pt x="280784" y="27432"/>
                </a:lnTo>
                <a:lnTo>
                  <a:pt x="270116" y="38100"/>
                </a:lnTo>
                <a:lnTo>
                  <a:pt x="265544" y="41148"/>
                </a:lnTo>
                <a:lnTo>
                  <a:pt x="257924" y="48768"/>
                </a:lnTo>
                <a:lnTo>
                  <a:pt x="254876" y="54952"/>
                </a:lnTo>
                <a:lnTo>
                  <a:pt x="254876" y="59524"/>
                </a:lnTo>
                <a:lnTo>
                  <a:pt x="294601" y="59524"/>
                </a:lnTo>
                <a:lnTo>
                  <a:pt x="294601" y="51816"/>
                </a:lnTo>
                <a:lnTo>
                  <a:pt x="265544" y="51816"/>
                </a:lnTo>
                <a:lnTo>
                  <a:pt x="267068" y="50292"/>
                </a:lnTo>
                <a:lnTo>
                  <a:pt x="267068" y="48768"/>
                </a:lnTo>
                <a:lnTo>
                  <a:pt x="271640" y="44196"/>
                </a:lnTo>
                <a:lnTo>
                  <a:pt x="276212" y="41148"/>
                </a:lnTo>
                <a:lnTo>
                  <a:pt x="280784" y="36576"/>
                </a:lnTo>
                <a:lnTo>
                  <a:pt x="285356" y="33528"/>
                </a:lnTo>
                <a:lnTo>
                  <a:pt x="286880" y="30480"/>
                </a:lnTo>
                <a:lnTo>
                  <a:pt x="291553" y="25908"/>
                </a:lnTo>
                <a:lnTo>
                  <a:pt x="293077" y="22860"/>
                </a:lnTo>
                <a:lnTo>
                  <a:pt x="293077" y="21336"/>
                </a:lnTo>
                <a:lnTo>
                  <a:pt x="294601" y="18288"/>
                </a:lnTo>
                <a:lnTo>
                  <a:pt x="294601" y="12192"/>
                </a:lnTo>
                <a:close/>
              </a:path>
              <a:path w="330200" h="61594">
                <a:moveTo>
                  <a:pt x="329653" y="0"/>
                </a:moveTo>
                <a:lnTo>
                  <a:pt x="325081" y="0"/>
                </a:lnTo>
                <a:lnTo>
                  <a:pt x="314413" y="10668"/>
                </a:lnTo>
                <a:lnTo>
                  <a:pt x="311365" y="12192"/>
                </a:lnTo>
                <a:lnTo>
                  <a:pt x="306793" y="15240"/>
                </a:lnTo>
                <a:lnTo>
                  <a:pt x="306793" y="21336"/>
                </a:lnTo>
                <a:lnTo>
                  <a:pt x="309841" y="21336"/>
                </a:lnTo>
                <a:lnTo>
                  <a:pt x="312889" y="19812"/>
                </a:lnTo>
                <a:lnTo>
                  <a:pt x="314413" y="18288"/>
                </a:lnTo>
                <a:lnTo>
                  <a:pt x="320509" y="15240"/>
                </a:lnTo>
                <a:lnTo>
                  <a:pt x="322033" y="12192"/>
                </a:lnTo>
                <a:lnTo>
                  <a:pt x="322033" y="59524"/>
                </a:lnTo>
                <a:lnTo>
                  <a:pt x="329653" y="59524"/>
                </a:lnTo>
                <a:lnTo>
                  <a:pt x="329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46856" y="1936514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624" y="19812"/>
                </a:moveTo>
                <a:lnTo>
                  <a:pt x="38100" y="16764"/>
                </a:lnTo>
                <a:lnTo>
                  <a:pt x="36576" y="12192"/>
                </a:lnTo>
                <a:lnTo>
                  <a:pt x="36576" y="9144"/>
                </a:lnTo>
                <a:lnTo>
                  <a:pt x="33528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8956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3048" y="13716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8100" y="42672"/>
                </a:lnTo>
                <a:lnTo>
                  <a:pt x="39624" y="36576"/>
                </a:lnTo>
                <a:lnTo>
                  <a:pt x="39624" y="19812"/>
                </a:lnTo>
                <a:close/>
              </a:path>
              <a:path w="342264" h="61594">
                <a:moveTo>
                  <a:pt x="59918" y="49618"/>
                </a:moveTo>
                <a:lnTo>
                  <a:pt x="50774" y="49618"/>
                </a:lnTo>
                <a:lnTo>
                  <a:pt x="50774" y="60286"/>
                </a:lnTo>
                <a:lnTo>
                  <a:pt x="59918" y="60286"/>
                </a:lnTo>
                <a:lnTo>
                  <a:pt x="59918" y="49618"/>
                </a:lnTo>
                <a:close/>
              </a:path>
              <a:path w="342264" h="61594">
                <a:moveTo>
                  <a:pt x="108394" y="12192"/>
                </a:moveTo>
                <a:lnTo>
                  <a:pt x="106870" y="7620"/>
                </a:lnTo>
                <a:lnTo>
                  <a:pt x="100774" y="1524"/>
                </a:lnTo>
                <a:lnTo>
                  <a:pt x="96202" y="0"/>
                </a:lnTo>
                <a:lnTo>
                  <a:pt x="84010" y="0"/>
                </a:lnTo>
                <a:lnTo>
                  <a:pt x="79438" y="1524"/>
                </a:lnTo>
                <a:lnTo>
                  <a:pt x="73342" y="7620"/>
                </a:lnTo>
                <a:lnTo>
                  <a:pt x="71818" y="10668"/>
                </a:lnTo>
                <a:lnTo>
                  <a:pt x="70294" y="16764"/>
                </a:lnTo>
                <a:lnTo>
                  <a:pt x="77914" y="18288"/>
                </a:lnTo>
                <a:lnTo>
                  <a:pt x="77914" y="13716"/>
                </a:lnTo>
                <a:lnTo>
                  <a:pt x="79438" y="10668"/>
                </a:lnTo>
                <a:lnTo>
                  <a:pt x="84010" y="6096"/>
                </a:lnTo>
                <a:lnTo>
                  <a:pt x="96202" y="6096"/>
                </a:lnTo>
                <a:lnTo>
                  <a:pt x="97726" y="9144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8288"/>
                </a:lnTo>
                <a:lnTo>
                  <a:pt x="97726" y="24384"/>
                </a:lnTo>
                <a:lnTo>
                  <a:pt x="94678" y="27432"/>
                </a:lnTo>
                <a:lnTo>
                  <a:pt x="91630" y="32004"/>
                </a:lnTo>
                <a:lnTo>
                  <a:pt x="84010" y="38100"/>
                </a:lnTo>
                <a:lnTo>
                  <a:pt x="80962" y="41148"/>
                </a:lnTo>
                <a:lnTo>
                  <a:pt x="76390" y="44196"/>
                </a:lnTo>
                <a:lnTo>
                  <a:pt x="74866" y="47244"/>
                </a:lnTo>
                <a:lnTo>
                  <a:pt x="70294" y="51816"/>
                </a:lnTo>
                <a:lnTo>
                  <a:pt x="70294" y="54952"/>
                </a:lnTo>
                <a:lnTo>
                  <a:pt x="68681" y="56476"/>
                </a:lnTo>
                <a:lnTo>
                  <a:pt x="68681" y="59524"/>
                </a:lnTo>
                <a:lnTo>
                  <a:pt x="108394" y="59524"/>
                </a:lnTo>
                <a:lnTo>
                  <a:pt x="108394" y="51816"/>
                </a:lnTo>
                <a:lnTo>
                  <a:pt x="79438" y="51816"/>
                </a:lnTo>
                <a:lnTo>
                  <a:pt x="87058" y="44196"/>
                </a:lnTo>
                <a:lnTo>
                  <a:pt x="91630" y="41148"/>
                </a:lnTo>
                <a:lnTo>
                  <a:pt x="102298" y="30480"/>
                </a:lnTo>
                <a:lnTo>
                  <a:pt x="103822" y="27432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8394" y="21336"/>
                </a:lnTo>
                <a:lnTo>
                  <a:pt x="108394" y="12192"/>
                </a:lnTo>
                <a:close/>
              </a:path>
              <a:path w="342264" h="61594">
                <a:moveTo>
                  <a:pt x="155727" y="0"/>
                </a:moveTo>
                <a:lnTo>
                  <a:pt x="117538" y="0"/>
                </a:lnTo>
                <a:lnTo>
                  <a:pt x="117538" y="7620"/>
                </a:lnTo>
                <a:lnTo>
                  <a:pt x="146583" y="7620"/>
                </a:lnTo>
                <a:lnTo>
                  <a:pt x="142011" y="12192"/>
                </a:lnTo>
                <a:lnTo>
                  <a:pt x="138963" y="16764"/>
                </a:lnTo>
                <a:lnTo>
                  <a:pt x="132867" y="28956"/>
                </a:lnTo>
                <a:lnTo>
                  <a:pt x="129819" y="36576"/>
                </a:lnTo>
                <a:lnTo>
                  <a:pt x="125158" y="54952"/>
                </a:lnTo>
                <a:lnTo>
                  <a:pt x="125158" y="59524"/>
                </a:lnTo>
                <a:lnTo>
                  <a:pt x="132867" y="59524"/>
                </a:lnTo>
                <a:lnTo>
                  <a:pt x="132867" y="53428"/>
                </a:lnTo>
                <a:lnTo>
                  <a:pt x="134391" y="48768"/>
                </a:lnTo>
                <a:lnTo>
                  <a:pt x="137439" y="36576"/>
                </a:lnTo>
                <a:lnTo>
                  <a:pt x="140487" y="28956"/>
                </a:lnTo>
                <a:lnTo>
                  <a:pt x="145059" y="22860"/>
                </a:lnTo>
                <a:lnTo>
                  <a:pt x="148107" y="15240"/>
                </a:lnTo>
                <a:lnTo>
                  <a:pt x="151155" y="10668"/>
                </a:lnTo>
                <a:lnTo>
                  <a:pt x="155727" y="6096"/>
                </a:lnTo>
                <a:lnTo>
                  <a:pt x="155727" y="0"/>
                </a:lnTo>
                <a:close/>
              </a:path>
              <a:path w="342264" h="61594">
                <a:moveTo>
                  <a:pt x="201549" y="15240"/>
                </a:moveTo>
                <a:lnTo>
                  <a:pt x="200025" y="12192"/>
                </a:lnTo>
                <a:lnTo>
                  <a:pt x="198501" y="7620"/>
                </a:lnTo>
                <a:lnTo>
                  <a:pt x="196977" y="6096"/>
                </a:lnTo>
                <a:lnTo>
                  <a:pt x="195453" y="4572"/>
                </a:lnTo>
                <a:lnTo>
                  <a:pt x="193929" y="3810"/>
                </a:lnTo>
                <a:lnTo>
                  <a:pt x="193929" y="15240"/>
                </a:lnTo>
                <a:lnTo>
                  <a:pt x="193929" y="24384"/>
                </a:lnTo>
                <a:lnTo>
                  <a:pt x="192405" y="27432"/>
                </a:lnTo>
                <a:lnTo>
                  <a:pt x="190881" y="28956"/>
                </a:lnTo>
                <a:lnTo>
                  <a:pt x="189357" y="32004"/>
                </a:lnTo>
                <a:lnTo>
                  <a:pt x="186309" y="33528"/>
                </a:lnTo>
                <a:lnTo>
                  <a:pt x="178587" y="33528"/>
                </a:lnTo>
                <a:lnTo>
                  <a:pt x="175539" y="32004"/>
                </a:lnTo>
                <a:lnTo>
                  <a:pt x="174015" y="28956"/>
                </a:lnTo>
                <a:lnTo>
                  <a:pt x="170967" y="27432"/>
                </a:lnTo>
                <a:lnTo>
                  <a:pt x="170967" y="12192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6096"/>
                </a:lnTo>
                <a:lnTo>
                  <a:pt x="186309" y="6096"/>
                </a:lnTo>
                <a:lnTo>
                  <a:pt x="187833" y="7620"/>
                </a:lnTo>
                <a:lnTo>
                  <a:pt x="190881" y="9144"/>
                </a:lnTo>
                <a:lnTo>
                  <a:pt x="193929" y="15240"/>
                </a:lnTo>
                <a:lnTo>
                  <a:pt x="193929" y="3810"/>
                </a:lnTo>
                <a:lnTo>
                  <a:pt x="192405" y="3048"/>
                </a:lnTo>
                <a:lnTo>
                  <a:pt x="189357" y="0"/>
                </a:lnTo>
                <a:lnTo>
                  <a:pt x="177063" y="0"/>
                </a:lnTo>
                <a:lnTo>
                  <a:pt x="172491" y="1524"/>
                </a:lnTo>
                <a:lnTo>
                  <a:pt x="167919" y="4572"/>
                </a:lnTo>
                <a:lnTo>
                  <a:pt x="164871" y="9144"/>
                </a:lnTo>
                <a:lnTo>
                  <a:pt x="163347" y="13716"/>
                </a:lnTo>
                <a:lnTo>
                  <a:pt x="163347" y="25908"/>
                </a:lnTo>
                <a:lnTo>
                  <a:pt x="164871" y="30480"/>
                </a:lnTo>
                <a:lnTo>
                  <a:pt x="167919" y="33528"/>
                </a:lnTo>
                <a:lnTo>
                  <a:pt x="170967" y="38100"/>
                </a:lnTo>
                <a:lnTo>
                  <a:pt x="175539" y="39624"/>
                </a:lnTo>
                <a:lnTo>
                  <a:pt x="183159" y="39624"/>
                </a:lnTo>
                <a:lnTo>
                  <a:pt x="186309" y="38100"/>
                </a:lnTo>
                <a:lnTo>
                  <a:pt x="189357" y="36576"/>
                </a:lnTo>
                <a:lnTo>
                  <a:pt x="190881" y="35052"/>
                </a:lnTo>
                <a:lnTo>
                  <a:pt x="193929" y="33528"/>
                </a:lnTo>
                <a:lnTo>
                  <a:pt x="195453" y="32004"/>
                </a:lnTo>
                <a:lnTo>
                  <a:pt x="195453" y="36576"/>
                </a:lnTo>
                <a:lnTo>
                  <a:pt x="193929" y="39624"/>
                </a:lnTo>
                <a:lnTo>
                  <a:pt x="193929" y="44196"/>
                </a:lnTo>
                <a:lnTo>
                  <a:pt x="192405" y="47244"/>
                </a:lnTo>
                <a:lnTo>
                  <a:pt x="189357" y="50292"/>
                </a:lnTo>
                <a:lnTo>
                  <a:pt x="189357" y="51816"/>
                </a:lnTo>
                <a:lnTo>
                  <a:pt x="186309" y="53428"/>
                </a:lnTo>
                <a:lnTo>
                  <a:pt x="184683" y="53428"/>
                </a:lnTo>
                <a:lnTo>
                  <a:pt x="183159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4015" y="51816"/>
                </a:lnTo>
                <a:lnTo>
                  <a:pt x="170967" y="48768"/>
                </a:lnTo>
                <a:lnTo>
                  <a:pt x="170967" y="45720"/>
                </a:lnTo>
                <a:lnTo>
                  <a:pt x="163347" y="45720"/>
                </a:lnTo>
                <a:lnTo>
                  <a:pt x="164871" y="50292"/>
                </a:lnTo>
                <a:lnTo>
                  <a:pt x="166395" y="54952"/>
                </a:lnTo>
                <a:lnTo>
                  <a:pt x="169443" y="56476"/>
                </a:lnTo>
                <a:lnTo>
                  <a:pt x="172491" y="59524"/>
                </a:lnTo>
                <a:lnTo>
                  <a:pt x="175539" y="61048"/>
                </a:lnTo>
                <a:lnTo>
                  <a:pt x="184683" y="61048"/>
                </a:lnTo>
                <a:lnTo>
                  <a:pt x="189357" y="59524"/>
                </a:lnTo>
                <a:lnTo>
                  <a:pt x="192405" y="56476"/>
                </a:lnTo>
                <a:lnTo>
                  <a:pt x="195453" y="54952"/>
                </a:lnTo>
                <a:lnTo>
                  <a:pt x="198501" y="51816"/>
                </a:lnTo>
                <a:lnTo>
                  <a:pt x="201549" y="42672"/>
                </a:lnTo>
                <a:lnTo>
                  <a:pt x="201549" y="32004"/>
                </a:lnTo>
                <a:lnTo>
                  <a:pt x="201549" y="15240"/>
                </a:lnTo>
                <a:close/>
              </a:path>
              <a:path w="342264" h="61594">
                <a:moveTo>
                  <a:pt x="248881" y="33528"/>
                </a:moveTo>
                <a:lnTo>
                  <a:pt x="247357" y="28956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2885" y="21336"/>
                </a:lnTo>
                <a:lnTo>
                  <a:pt x="219837" y="24384"/>
                </a:lnTo>
                <a:lnTo>
                  <a:pt x="222885" y="7620"/>
                </a:lnTo>
                <a:lnTo>
                  <a:pt x="245833" y="7620"/>
                </a:lnTo>
                <a:lnTo>
                  <a:pt x="245833" y="0"/>
                </a:lnTo>
                <a:lnTo>
                  <a:pt x="216789" y="0"/>
                </a:lnTo>
                <a:lnTo>
                  <a:pt x="210693" y="32004"/>
                </a:lnTo>
                <a:lnTo>
                  <a:pt x="218313" y="32004"/>
                </a:lnTo>
                <a:lnTo>
                  <a:pt x="218313" y="30480"/>
                </a:lnTo>
                <a:lnTo>
                  <a:pt x="221361" y="27432"/>
                </a:lnTo>
                <a:lnTo>
                  <a:pt x="224409" y="27432"/>
                </a:lnTo>
                <a:lnTo>
                  <a:pt x="225933" y="25908"/>
                </a:lnTo>
                <a:lnTo>
                  <a:pt x="232029" y="25908"/>
                </a:lnTo>
                <a:lnTo>
                  <a:pt x="235077" y="27432"/>
                </a:lnTo>
                <a:lnTo>
                  <a:pt x="239649" y="32004"/>
                </a:lnTo>
                <a:lnTo>
                  <a:pt x="241173" y="35052"/>
                </a:lnTo>
                <a:lnTo>
                  <a:pt x="241173" y="44196"/>
                </a:lnTo>
                <a:lnTo>
                  <a:pt x="238125" y="50292"/>
                </a:lnTo>
                <a:lnTo>
                  <a:pt x="235077" y="53428"/>
                </a:lnTo>
                <a:lnTo>
                  <a:pt x="232029" y="54952"/>
                </a:lnTo>
                <a:lnTo>
                  <a:pt x="225933" y="54952"/>
                </a:lnTo>
                <a:lnTo>
                  <a:pt x="222885" y="53428"/>
                </a:lnTo>
                <a:lnTo>
                  <a:pt x="221361" y="51816"/>
                </a:lnTo>
                <a:lnTo>
                  <a:pt x="218313" y="50292"/>
                </a:lnTo>
                <a:lnTo>
                  <a:pt x="218313" y="47244"/>
                </a:lnTo>
                <a:lnTo>
                  <a:pt x="216789" y="42672"/>
                </a:lnTo>
                <a:lnTo>
                  <a:pt x="209169" y="44196"/>
                </a:lnTo>
                <a:lnTo>
                  <a:pt x="209169" y="48768"/>
                </a:lnTo>
                <a:lnTo>
                  <a:pt x="212217" y="53428"/>
                </a:lnTo>
                <a:lnTo>
                  <a:pt x="218313" y="59524"/>
                </a:lnTo>
                <a:lnTo>
                  <a:pt x="222885" y="61048"/>
                </a:lnTo>
                <a:lnTo>
                  <a:pt x="235077" y="61048"/>
                </a:lnTo>
                <a:lnTo>
                  <a:pt x="241173" y="58000"/>
                </a:lnTo>
                <a:lnTo>
                  <a:pt x="244309" y="53428"/>
                </a:lnTo>
                <a:lnTo>
                  <a:pt x="247357" y="48768"/>
                </a:lnTo>
                <a:lnTo>
                  <a:pt x="248881" y="44196"/>
                </a:lnTo>
                <a:lnTo>
                  <a:pt x="248881" y="33528"/>
                </a:lnTo>
                <a:close/>
              </a:path>
              <a:path w="342264" h="61594">
                <a:moveTo>
                  <a:pt x="294703" y="15240"/>
                </a:moveTo>
                <a:lnTo>
                  <a:pt x="293179" y="12192"/>
                </a:lnTo>
                <a:lnTo>
                  <a:pt x="291655" y="7620"/>
                </a:lnTo>
                <a:lnTo>
                  <a:pt x="290131" y="6096"/>
                </a:lnTo>
                <a:lnTo>
                  <a:pt x="288607" y="4572"/>
                </a:lnTo>
                <a:lnTo>
                  <a:pt x="287083" y="3810"/>
                </a:lnTo>
                <a:lnTo>
                  <a:pt x="287083" y="15240"/>
                </a:lnTo>
                <a:lnTo>
                  <a:pt x="287083" y="24384"/>
                </a:lnTo>
                <a:lnTo>
                  <a:pt x="285559" y="27432"/>
                </a:lnTo>
                <a:lnTo>
                  <a:pt x="279463" y="33528"/>
                </a:lnTo>
                <a:lnTo>
                  <a:pt x="271843" y="33528"/>
                </a:lnTo>
                <a:lnTo>
                  <a:pt x="268795" y="32004"/>
                </a:lnTo>
                <a:lnTo>
                  <a:pt x="267271" y="28956"/>
                </a:lnTo>
                <a:lnTo>
                  <a:pt x="264121" y="27432"/>
                </a:lnTo>
                <a:lnTo>
                  <a:pt x="264121" y="12192"/>
                </a:lnTo>
                <a:lnTo>
                  <a:pt x="267271" y="9144"/>
                </a:lnTo>
                <a:lnTo>
                  <a:pt x="268795" y="7620"/>
                </a:lnTo>
                <a:lnTo>
                  <a:pt x="271843" y="6096"/>
                </a:lnTo>
                <a:lnTo>
                  <a:pt x="279463" y="6096"/>
                </a:lnTo>
                <a:lnTo>
                  <a:pt x="280987" y="7620"/>
                </a:lnTo>
                <a:lnTo>
                  <a:pt x="284035" y="9144"/>
                </a:lnTo>
                <a:lnTo>
                  <a:pt x="287083" y="15240"/>
                </a:lnTo>
                <a:lnTo>
                  <a:pt x="287083" y="3810"/>
                </a:lnTo>
                <a:lnTo>
                  <a:pt x="285559" y="3048"/>
                </a:lnTo>
                <a:lnTo>
                  <a:pt x="282511" y="0"/>
                </a:lnTo>
                <a:lnTo>
                  <a:pt x="268795" y="0"/>
                </a:lnTo>
                <a:lnTo>
                  <a:pt x="264121" y="1524"/>
                </a:lnTo>
                <a:lnTo>
                  <a:pt x="261073" y="4572"/>
                </a:lnTo>
                <a:lnTo>
                  <a:pt x="258025" y="9144"/>
                </a:lnTo>
                <a:lnTo>
                  <a:pt x="256501" y="13716"/>
                </a:lnTo>
                <a:lnTo>
                  <a:pt x="256501" y="25908"/>
                </a:lnTo>
                <a:lnTo>
                  <a:pt x="258025" y="30480"/>
                </a:lnTo>
                <a:lnTo>
                  <a:pt x="261073" y="33528"/>
                </a:lnTo>
                <a:lnTo>
                  <a:pt x="264121" y="38100"/>
                </a:lnTo>
                <a:lnTo>
                  <a:pt x="268795" y="39624"/>
                </a:lnTo>
                <a:lnTo>
                  <a:pt x="276415" y="39624"/>
                </a:lnTo>
                <a:lnTo>
                  <a:pt x="282511" y="36576"/>
                </a:lnTo>
                <a:lnTo>
                  <a:pt x="284035" y="35052"/>
                </a:lnTo>
                <a:lnTo>
                  <a:pt x="287083" y="33528"/>
                </a:lnTo>
                <a:lnTo>
                  <a:pt x="288607" y="32004"/>
                </a:lnTo>
                <a:lnTo>
                  <a:pt x="288607" y="36576"/>
                </a:lnTo>
                <a:lnTo>
                  <a:pt x="287083" y="39624"/>
                </a:lnTo>
                <a:lnTo>
                  <a:pt x="287083" y="41148"/>
                </a:lnTo>
                <a:lnTo>
                  <a:pt x="285559" y="44196"/>
                </a:lnTo>
                <a:lnTo>
                  <a:pt x="285559" y="47244"/>
                </a:lnTo>
                <a:lnTo>
                  <a:pt x="280987" y="51816"/>
                </a:lnTo>
                <a:lnTo>
                  <a:pt x="279463" y="53428"/>
                </a:lnTo>
                <a:lnTo>
                  <a:pt x="277939" y="53428"/>
                </a:lnTo>
                <a:lnTo>
                  <a:pt x="276415" y="54952"/>
                </a:lnTo>
                <a:lnTo>
                  <a:pt x="271843" y="54952"/>
                </a:lnTo>
                <a:lnTo>
                  <a:pt x="268795" y="53428"/>
                </a:lnTo>
                <a:lnTo>
                  <a:pt x="267271" y="51816"/>
                </a:lnTo>
                <a:lnTo>
                  <a:pt x="265747" y="50292"/>
                </a:lnTo>
                <a:lnTo>
                  <a:pt x="264121" y="48768"/>
                </a:lnTo>
                <a:lnTo>
                  <a:pt x="264121" y="45720"/>
                </a:lnTo>
                <a:lnTo>
                  <a:pt x="256501" y="45720"/>
                </a:lnTo>
                <a:lnTo>
                  <a:pt x="258025" y="50292"/>
                </a:lnTo>
                <a:lnTo>
                  <a:pt x="259549" y="54952"/>
                </a:lnTo>
                <a:lnTo>
                  <a:pt x="262597" y="56476"/>
                </a:lnTo>
                <a:lnTo>
                  <a:pt x="265747" y="59524"/>
                </a:lnTo>
                <a:lnTo>
                  <a:pt x="268795" y="61048"/>
                </a:lnTo>
                <a:lnTo>
                  <a:pt x="277939" y="61048"/>
                </a:lnTo>
                <a:lnTo>
                  <a:pt x="282511" y="59524"/>
                </a:lnTo>
                <a:lnTo>
                  <a:pt x="285559" y="56476"/>
                </a:lnTo>
                <a:lnTo>
                  <a:pt x="288607" y="54952"/>
                </a:lnTo>
                <a:lnTo>
                  <a:pt x="291655" y="51816"/>
                </a:lnTo>
                <a:lnTo>
                  <a:pt x="294703" y="42672"/>
                </a:lnTo>
                <a:lnTo>
                  <a:pt x="294703" y="32004"/>
                </a:lnTo>
                <a:lnTo>
                  <a:pt x="294703" y="15240"/>
                </a:lnTo>
                <a:close/>
              </a:path>
              <a:path w="342264" h="61594">
                <a:moveTo>
                  <a:pt x="341947" y="0"/>
                </a:moveTo>
                <a:lnTo>
                  <a:pt x="302234" y="0"/>
                </a:lnTo>
                <a:lnTo>
                  <a:pt x="302234" y="7620"/>
                </a:lnTo>
                <a:lnTo>
                  <a:pt x="332803" y="7620"/>
                </a:lnTo>
                <a:lnTo>
                  <a:pt x="328231" y="12192"/>
                </a:lnTo>
                <a:lnTo>
                  <a:pt x="325183" y="16764"/>
                </a:lnTo>
                <a:lnTo>
                  <a:pt x="322135" y="22860"/>
                </a:lnTo>
                <a:lnTo>
                  <a:pt x="317563" y="28956"/>
                </a:lnTo>
                <a:lnTo>
                  <a:pt x="316039" y="36576"/>
                </a:lnTo>
                <a:lnTo>
                  <a:pt x="314515" y="42672"/>
                </a:lnTo>
                <a:lnTo>
                  <a:pt x="311467" y="48768"/>
                </a:lnTo>
                <a:lnTo>
                  <a:pt x="311467" y="59524"/>
                </a:lnTo>
                <a:lnTo>
                  <a:pt x="319087" y="59524"/>
                </a:lnTo>
                <a:lnTo>
                  <a:pt x="319087" y="53428"/>
                </a:lnTo>
                <a:lnTo>
                  <a:pt x="320611" y="48768"/>
                </a:lnTo>
                <a:lnTo>
                  <a:pt x="337375" y="10668"/>
                </a:lnTo>
                <a:lnTo>
                  <a:pt x="341947" y="6096"/>
                </a:lnTo>
                <a:lnTo>
                  <a:pt x="341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593802" y="1936514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4">
                <a:moveTo>
                  <a:pt x="38201" y="19812"/>
                </a:moveTo>
                <a:lnTo>
                  <a:pt x="36677" y="16764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810"/>
                </a:lnTo>
                <a:lnTo>
                  <a:pt x="30581" y="19812"/>
                </a:lnTo>
                <a:lnTo>
                  <a:pt x="30581" y="39624"/>
                </a:lnTo>
                <a:lnTo>
                  <a:pt x="29057" y="45720"/>
                </a:lnTo>
                <a:lnTo>
                  <a:pt x="27533" y="50292"/>
                </a:lnTo>
                <a:lnTo>
                  <a:pt x="24485" y="53441"/>
                </a:lnTo>
                <a:lnTo>
                  <a:pt x="22961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292"/>
                </a:lnTo>
                <a:lnTo>
                  <a:pt x="7620" y="45720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961" y="6096"/>
                </a:lnTo>
                <a:lnTo>
                  <a:pt x="27533" y="10668"/>
                </a:lnTo>
                <a:lnTo>
                  <a:pt x="29057" y="13716"/>
                </a:lnTo>
                <a:lnTo>
                  <a:pt x="30581" y="19812"/>
                </a:lnTo>
                <a:lnTo>
                  <a:pt x="30581" y="3810"/>
                </a:lnTo>
                <a:lnTo>
                  <a:pt x="29057" y="3048"/>
                </a:lnTo>
                <a:lnTo>
                  <a:pt x="27533" y="1524"/>
                </a:lnTo>
                <a:lnTo>
                  <a:pt x="24485" y="0"/>
                </a:lnTo>
                <a:lnTo>
                  <a:pt x="13716" y="0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4572" y="54965"/>
                </a:lnTo>
                <a:lnTo>
                  <a:pt x="13716" y="61061"/>
                </a:lnTo>
                <a:lnTo>
                  <a:pt x="22961" y="61061"/>
                </a:lnTo>
                <a:lnTo>
                  <a:pt x="27533" y="59537"/>
                </a:lnTo>
                <a:lnTo>
                  <a:pt x="29057" y="56489"/>
                </a:lnTo>
                <a:lnTo>
                  <a:pt x="32105" y="54965"/>
                </a:lnTo>
                <a:lnTo>
                  <a:pt x="35153" y="51816"/>
                </a:lnTo>
                <a:lnTo>
                  <a:pt x="38201" y="42672"/>
                </a:lnTo>
                <a:lnTo>
                  <a:pt x="38201" y="19812"/>
                </a:lnTo>
                <a:close/>
              </a:path>
              <a:path w="340360" h="61594">
                <a:moveTo>
                  <a:pt x="57442" y="49618"/>
                </a:moveTo>
                <a:lnTo>
                  <a:pt x="48298" y="49618"/>
                </a:lnTo>
                <a:lnTo>
                  <a:pt x="48298" y="60286"/>
                </a:lnTo>
                <a:lnTo>
                  <a:pt x="57442" y="60286"/>
                </a:lnTo>
                <a:lnTo>
                  <a:pt x="57442" y="49618"/>
                </a:lnTo>
                <a:close/>
              </a:path>
              <a:path w="340360" h="61594">
                <a:moveTo>
                  <a:pt x="106870" y="12192"/>
                </a:moveTo>
                <a:lnTo>
                  <a:pt x="105346" y="7620"/>
                </a:lnTo>
                <a:lnTo>
                  <a:pt x="99250" y="1524"/>
                </a:lnTo>
                <a:lnTo>
                  <a:pt x="94678" y="0"/>
                </a:lnTo>
                <a:lnTo>
                  <a:pt x="82486" y="0"/>
                </a:lnTo>
                <a:lnTo>
                  <a:pt x="77825" y="1524"/>
                </a:lnTo>
                <a:lnTo>
                  <a:pt x="71729" y="7620"/>
                </a:lnTo>
                <a:lnTo>
                  <a:pt x="70205" y="10668"/>
                </a:lnTo>
                <a:lnTo>
                  <a:pt x="68681" y="16764"/>
                </a:lnTo>
                <a:lnTo>
                  <a:pt x="76301" y="18288"/>
                </a:lnTo>
                <a:lnTo>
                  <a:pt x="76301" y="13716"/>
                </a:lnTo>
                <a:lnTo>
                  <a:pt x="77825" y="10668"/>
                </a:lnTo>
                <a:lnTo>
                  <a:pt x="80962" y="9144"/>
                </a:lnTo>
                <a:lnTo>
                  <a:pt x="82486" y="6096"/>
                </a:lnTo>
                <a:lnTo>
                  <a:pt x="94678" y="6096"/>
                </a:lnTo>
                <a:lnTo>
                  <a:pt x="96202" y="9144"/>
                </a:lnTo>
                <a:lnTo>
                  <a:pt x="99250" y="10668"/>
                </a:lnTo>
                <a:lnTo>
                  <a:pt x="99250" y="21336"/>
                </a:lnTo>
                <a:lnTo>
                  <a:pt x="96202" y="24384"/>
                </a:lnTo>
                <a:lnTo>
                  <a:pt x="94678" y="27432"/>
                </a:lnTo>
                <a:lnTo>
                  <a:pt x="84010" y="38100"/>
                </a:lnTo>
                <a:lnTo>
                  <a:pt x="79349" y="41148"/>
                </a:lnTo>
                <a:lnTo>
                  <a:pt x="71729" y="48768"/>
                </a:lnTo>
                <a:lnTo>
                  <a:pt x="68681" y="54952"/>
                </a:lnTo>
                <a:lnTo>
                  <a:pt x="68681" y="59524"/>
                </a:lnTo>
                <a:lnTo>
                  <a:pt x="106870" y="59524"/>
                </a:lnTo>
                <a:lnTo>
                  <a:pt x="106870" y="51816"/>
                </a:lnTo>
                <a:lnTo>
                  <a:pt x="79349" y="51816"/>
                </a:lnTo>
                <a:lnTo>
                  <a:pt x="79349" y="50292"/>
                </a:lnTo>
                <a:lnTo>
                  <a:pt x="85534" y="44196"/>
                </a:lnTo>
                <a:lnTo>
                  <a:pt x="90106" y="41148"/>
                </a:lnTo>
                <a:lnTo>
                  <a:pt x="94678" y="36576"/>
                </a:lnTo>
                <a:lnTo>
                  <a:pt x="99250" y="33528"/>
                </a:lnTo>
                <a:lnTo>
                  <a:pt x="100774" y="30480"/>
                </a:lnTo>
                <a:lnTo>
                  <a:pt x="105346" y="25908"/>
                </a:lnTo>
                <a:lnTo>
                  <a:pt x="105346" y="22860"/>
                </a:lnTo>
                <a:lnTo>
                  <a:pt x="106870" y="21336"/>
                </a:lnTo>
                <a:lnTo>
                  <a:pt x="106870" y="12192"/>
                </a:lnTo>
                <a:close/>
              </a:path>
              <a:path w="340360" h="61594">
                <a:moveTo>
                  <a:pt x="154203" y="0"/>
                </a:moveTo>
                <a:lnTo>
                  <a:pt x="116014" y="0"/>
                </a:lnTo>
                <a:lnTo>
                  <a:pt x="116014" y="7620"/>
                </a:lnTo>
                <a:lnTo>
                  <a:pt x="145059" y="7620"/>
                </a:lnTo>
                <a:lnTo>
                  <a:pt x="142011" y="12192"/>
                </a:lnTo>
                <a:lnTo>
                  <a:pt x="137350" y="16764"/>
                </a:lnTo>
                <a:lnTo>
                  <a:pt x="131254" y="28956"/>
                </a:lnTo>
                <a:lnTo>
                  <a:pt x="128206" y="36576"/>
                </a:lnTo>
                <a:lnTo>
                  <a:pt x="123634" y="54952"/>
                </a:lnTo>
                <a:lnTo>
                  <a:pt x="123634" y="59524"/>
                </a:lnTo>
                <a:lnTo>
                  <a:pt x="131254" y="59524"/>
                </a:lnTo>
                <a:lnTo>
                  <a:pt x="132778" y="53428"/>
                </a:lnTo>
                <a:lnTo>
                  <a:pt x="132778" y="48768"/>
                </a:lnTo>
                <a:lnTo>
                  <a:pt x="134302" y="42672"/>
                </a:lnTo>
                <a:lnTo>
                  <a:pt x="137350" y="36576"/>
                </a:lnTo>
                <a:lnTo>
                  <a:pt x="138963" y="28956"/>
                </a:lnTo>
                <a:lnTo>
                  <a:pt x="143535" y="22860"/>
                </a:lnTo>
                <a:lnTo>
                  <a:pt x="146583" y="15240"/>
                </a:lnTo>
                <a:lnTo>
                  <a:pt x="151155" y="10668"/>
                </a:lnTo>
                <a:lnTo>
                  <a:pt x="154203" y="6096"/>
                </a:lnTo>
                <a:lnTo>
                  <a:pt x="154203" y="0"/>
                </a:lnTo>
                <a:close/>
              </a:path>
              <a:path w="340360" h="61594">
                <a:moveTo>
                  <a:pt x="201549" y="38100"/>
                </a:moveTo>
                <a:lnTo>
                  <a:pt x="198501" y="32004"/>
                </a:lnTo>
                <a:lnTo>
                  <a:pt x="195351" y="30480"/>
                </a:lnTo>
                <a:lnTo>
                  <a:pt x="193827" y="27432"/>
                </a:lnTo>
                <a:lnTo>
                  <a:pt x="189255" y="27432"/>
                </a:lnTo>
                <a:lnTo>
                  <a:pt x="192303" y="25908"/>
                </a:lnTo>
                <a:lnTo>
                  <a:pt x="195351" y="22860"/>
                </a:lnTo>
                <a:lnTo>
                  <a:pt x="196875" y="19812"/>
                </a:lnTo>
                <a:lnTo>
                  <a:pt x="198501" y="18288"/>
                </a:lnTo>
                <a:lnTo>
                  <a:pt x="198501" y="12192"/>
                </a:lnTo>
                <a:lnTo>
                  <a:pt x="196875" y="9144"/>
                </a:lnTo>
                <a:lnTo>
                  <a:pt x="195351" y="7620"/>
                </a:lnTo>
                <a:lnTo>
                  <a:pt x="194589" y="6096"/>
                </a:lnTo>
                <a:lnTo>
                  <a:pt x="193827" y="4572"/>
                </a:lnTo>
                <a:lnTo>
                  <a:pt x="192303" y="3048"/>
                </a:lnTo>
                <a:lnTo>
                  <a:pt x="186207" y="0"/>
                </a:lnTo>
                <a:lnTo>
                  <a:pt x="175539" y="0"/>
                </a:lnTo>
                <a:lnTo>
                  <a:pt x="169443" y="3048"/>
                </a:lnTo>
                <a:lnTo>
                  <a:pt x="164871" y="6096"/>
                </a:lnTo>
                <a:lnTo>
                  <a:pt x="163347" y="10668"/>
                </a:lnTo>
                <a:lnTo>
                  <a:pt x="163347" y="15240"/>
                </a:lnTo>
                <a:lnTo>
                  <a:pt x="169443" y="16764"/>
                </a:lnTo>
                <a:lnTo>
                  <a:pt x="170967" y="12192"/>
                </a:lnTo>
                <a:lnTo>
                  <a:pt x="170967" y="10668"/>
                </a:lnTo>
                <a:lnTo>
                  <a:pt x="175539" y="6096"/>
                </a:lnTo>
                <a:lnTo>
                  <a:pt x="186207" y="6096"/>
                </a:lnTo>
                <a:lnTo>
                  <a:pt x="187731" y="7620"/>
                </a:lnTo>
                <a:lnTo>
                  <a:pt x="189255" y="10668"/>
                </a:lnTo>
                <a:lnTo>
                  <a:pt x="190779" y="12192"/>
                </a:lnTo>
                <a:lnTo>
                  <a:pt x="190779" y="18288"/>
                </a:lnTo>
                <a:lnTo>
                  <a:pt x="189255" y="21336"/>
                </a:lnTo>
                <a:lnTo>
                  <a:pt x="186207" y="22860"/>
                </a:lnTo>
                <a:lnTo>
                  <a:pt x="184683" y="24384"/>
                </a:lnTo>
                <a:lnTo>
                  <a:pt x="177063" y="24384"/>
                </a:lnTo>
                <a:lnTo>
                  <a:pt x="177063" y="32004"/>
                </a:lnTo>
                <a:lnTo>
                  <a:pt x="178587" y="30480"/>
                </a:lnTo>
                <a:lnTo>
                  <a:pt x="184683" y="30480"/>
                </a:lnTo>
                <a:lnTo>
                  <a:pt x="187731" y="32004"/>
                </a:lnTo>
                <a:lnTo>
                  <a:pt x="193827" y="38100"/>
                </a:lnTo>
                <a:lnTo>
                  <a:pt x="193827" y="45720"/>
                </a:lnTo>
                <a:lnTo>
                  <a:pt x="192303" y="48768"/>
                </a:lnTo>
                <a:lnTo>
                  <a:pt x="189255" y="50292"/>
                </a:lnTo>
                <a:lnTo>
                  <a:pt x="187731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4015" y="51816"/>
                </a:lnTo>
                <a:lnTo>
                  <a:pt x="170967" y="50292"/>
                </a:lnTo>
                <a:lnTo>
                  <a:pt x="169443" y="47244"/>
                </a:lnTo>
                <a:lnTo>
                  <a:pt x="169443" y="42672"/>
                </a:lnTo>
                <a:lnTo>
                  <a:pt x="161823" y="44196"/>
                </a:lnTo>
                <a:lnTo>
                  <a:pt x="161823" y="48768"/>
                </a:lnTo>
                <a:lnTo>
                  <a:pt x="164871" y="53428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6207" y="61048"/>
                </a:lnTo>
                <a:lnTo>
                  <a:pt x="190779" y="59524"/>
                </a:lnTo>
                <a:lnTo>
                  <a:pt x="195351" y="54952"/>
                </a:lnTo>
                <a:lnTo>
                  <a:pt x="198501" y="51816"/>
                </a:lnTo>
                <a:lnTo>
                  <a:pt x="201549" y="47244"/>
                </a:lnTo>
                <a:lnTo>
                  <a:pt x="201549" y="38100"/>
                </a:lnTo>
                <a:close/>
              </a:path>
              <a:path w="340360" h="61594">
                <a:moveTo>
                  <a:pt x="247357" y="19812"/>
                </a:moveTo>
                <a:lnTo>
                  <a:pt x="245833" y="16764"/>
                </a:lnTo>
                <a:lnTo>
                  <a:pt x="245833" y="12192"/>
                </a:lnTo>
                <a:lnTo>
                  <a:pt x="244309" y="9144"/>
                </a:lnTo>
                <a:lnTo>
                  <a:pt x="242785" y="7620"/>
                </a:lnTo>
                <a:lnTo>
                  <a:pt x="242023" y="6096"/>
                </a:lnTo>
                <a:lnTo>
                  <a:pt x="241261" y="4572"/>
                </a:lnTo>
                <a:lnTo>
                  <a:pt x="239737" y="3835"/>
                </a:lnTo>
                <a:lnTo>
                  <a:pt x="239737" y="19812"/>
                </a:lnTo>
                <a:lnTo>
                  <a:pt x="239737" y="39624"/>
                </a:lnTo>
                <a:lnTo>
                  <a:pt x="238125" y="45720"/>
                </a:lnTo>
                <a:lnTo>
                  <a:pt x="236601" y="50292"/>
                </a:lnTo>
                <a:lnTo>
                  <a:pt x="233553" y="53441"/>
                </a:lnTo>
                <a:lnTo>
                  <a:pt x="230505" y="54965"/>
                </a:lnTo>
                <a:lnTo>
                  <a:pt x="224409" y="54965"/>
                </a:lnTo>
                <a:lnTo>
                  <a:pt x="221361" y="53441"/>
                </a:lnTo>
                <a:lnTo>
                  <a:pt x="219837" y="50292"/>
                </a:lnTo>
                <a:lnTo>
                  <a:pt x="216789" y="45720"/>
                </a:lnTo>
                <a:lnTo>
                  <a:pt x="215265" y="39624"/>
                </a:lnTo>
                <a:lnTo>
                  <a:pt x="215265" y="19812"/>
                </a:lnTo>
                <a:lnTo>
                  <a:pt x="216789" y="13716"/>
                </a:lnTo>
                <a:lnTo>
                  <a:pt x="219837" y="10668"/>
                </a:lnTo>
                <a:lnTo>
                  <a:pt x="221361" y="7620"/>
                </a:lnTo>
                <a:lnTo>
                  <a:pt x="224409" y="6096"/>
                </a:lnTo>
                <a:lnTo>
                  <a:pt x="230505" y="6096"/>
                </a:lnTo>
                <a:lnTo>
                  <a:pt x="233553" y="7620"/>
                </a:lnTo>
                <a:lnTo>
                  <a:pt x="236601" y="10668"/>
                </a:lnTo>
                <a:lnTo>
                  <a:pt x="238125" y="13716"/>
                </a:lnTo>
                <a:lnTo>
                  <a:pt x="239737" y="19812"/>
                </a:lnTo>
                <a:lnTo>
                  <a:pt x="239737" y="3835"/>
                </a:lnTo>
                <a:lnTo>
                  <a:pt x="238125" y="3048"/>
                </a:lnTo>
                <a:lnTo>
                  <a:pt x="236601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6789" y="3048"/>
                </a:lnTo>
                <a:lnTo>
                  <a:pt x="213741" y="6096"/>
                </a:lnTo>
                <a:lnTo>
                  <a:pt x="212217" y="9144"/>
                </a:lnTo>
                <a:lnTo>
                  <a:pt x="210693" y="13716"/>
                </a:lnTo>
                <a:lnTo>
                  <a:pt x="209169" y="16764"/>
                </a:lnTo>
                <a:lnTo>
                  <a:pt x="207645" y="22860"/>
                </a:lnTo>
                <a:lnTo>
                  <a:pt x="207645" y="41148"/>
                </a:lnTo>
                <a:lnTo>
                  <a:pt x="210693" y="48768"/>
                </a:lnTo>
                <a:lnTo>
                  <a:pt x="213741" y="54965"/>
                </a:lnTo>
                <a:lnTo>
                  <a:pt x="216789" y="58013"/>
                </a:lnTo>
                <a:lnTo>
                  <a:pt x="221361" y="61061"/>
                </a:lnTo>
                <a:lnTo>
                  <a:pt x="232029" y="61061"/>
                </a:lnTo>
                <a:lnTo>
                  <a:pt x="235077" y="59537"/>
                </a:lnTo>
                <a:lnTo>
                  <a:pt x="238125" y="56489"/>
                </a:lnTo>
                <a:lnTo>
                  <a:pt x="241261" y="54965"/>
                </a:lnTo>
                <a:lnTo>
                  <a:pt x="244309" y="51816"/>
                </a:lnTo>
                <a:lnTo>
                  <a:pt x="247357" y="42672"/>
                </a:lnTo>
                <a:lnTo>
                  <a:pt x="247357" y="19812"/>
                </a:lnTo>
                <a:close/>
              </a:path>
              <a:path w="340360" h="61594">
                <a:moveTo>
                  <a:pt x="294614" y="0"/>
                </a:moveTo>
                <a:lnTo>
                  <a:pt x="254889" y="0"/>
                </a:lnTo>
                <a:lnTo>
                  <a:pt x="254889" y="7620"/>
                </a:lnTo>
                <a:lnTo>
                  <a:pt x="283946" y="7620"/>
                </a:lnTo>
                <a:lnTo>
                  <a:pt x="277850" y="16764"/>
                </a:lnTo>
                <a:lnTo>
                  <a:pt x="273278" y="22860"/>
                </a:lnTo>
                <a:lnTo>
                  <a:pt x="270230" y="28956"/>
                </a:lnTo>
                <a:lnTo>
                  <a:pt x="268706" y="36576"/>
                </a:lnTo>
                <a:lnTo>
                  <a:pt x="265658" y="42672"/>
                </a:lnTo>
                <a:lnTo>
                  <a:pt x="264134" y="48768"/>
                </a:lnTo>
                <a:lnTo>
                  <a:pt x="264134" y="59524"/>
                </a:lnTo>
                <a:lnTo>
                  <a:pt x="271754" y="59524"/>
                </a:lnTo>
                <a:lnTo>
                  <a:pt x="271754" y="48768"/>
                </a:lnTo>
                <a:lnTo>
                  <a:pt x="273278" y="42672"/>
                </a:lnTo>
                <a:lnTo>
                  <a:pt x="276326" y="36576"/>
                </a:lnTo>
                <a:lnTo>
                  <a:pt x="279374" y="28956"/>
                </a:lnTo>
                <a:lnTo>
                  <a:pt x="282422" y="22860"/>
                </a:lnTo>
                <a:lnTo>
                  <a:pt x="286994" y="15240"/>
                </a:lnTo>
                <a:lnTo>
                  <a:pt x="290042" y="10668"/>
                </a:lnTo>
                <a:lnTo>
                  <a:pt x="294614" y="6096"/>
                </a:lnTo>
                <a:lnTo>
                  <a:pt x="294614" y="0"/>
                </a:lnTo>
                <a:close/>
              </a:path>
              <a:path w="340360" h="61594">
                <a:moveTo>
                  <a:pt x="340334" y="19812"/>
                </a:moveTo>
                <a:lnTo>
                  <a:pt x="338810" y="16764"/>
                </a:lnTo>
                <a:lnTo>
                  <a:pt x="337286" y="12192"/>
                </a:lnTo>
                <a:lnTo>
                  <a:pt x="337286" y="9144"/>
                </a:lnTo>
                <a:lnTo>
                  <a:pt x="334238" y="6096"/>
                </a:lnTo>
                <a:lnTo>
                  <a:pt x="332714" y="4572"/>
                </a:lnTo>
                <a:lnTo>
                  <a:pt x="332714" y="19812"/>
                </a:lnTo>
                <a:lnTo>
                  <a:pt x="332714" y="39624"/>
                </a:lnTo>
                <a:lnTo>
                  <a:pt x="331190" y="45720"/>
                </a:lnTo>
                <a:lnTo>
                  <a:pt x="329666" y="50292"/>
                </a:lnTo>
                <a:lnTo>
                  <a:pt x="326618" y="53441"/>
                </a:lnTo>
                <a:lnTo>
                  <a:pt x="323570" y="54965"/>
                </a:lnTo>
                <a:lnTo>
                  <a:pt x="317474" y="54965"/>
                </a:lnTo>
                <a:lnTo>
                  <a:pt x="314426" y="53441"/>
                </a:lnTo>
                <a:lnTo>
                  <a:pt x="311378" y="50292"/>
                </a:lnTo>
                <a:lnTo>
                  <a:pt x="309854" y="45720"/>
                </a:lnTo>
                <a:lnTo>
                  <a:pt x="308330" y="39624"/>
                </a:lnTo>
                <a:lnTo>
                  <a:pt x="308330" y="19812"/>
                </a:lnTo>
                <a:lnTo>
                  <a:pt x="309854" y="13716"/>
                </a:lnTo>
                <a:lnTo>
                  <a:pt x="312902" y="10668"/>
                </a:lnTo>
                <a:lnTo>
                  <a:pt x="314426" y="7620"/>
                </a:lnTo>
                <a:lnTo>
                  <a:pt x="317474" y="6096"/>
                </a:lnTo>
                <a:lnTo>
                  <a:pt x="323570" y="6096"/>
                </a:lnTo>
                <a:lnTo>
                  <a:pt x="326618" y="7620"/>
                </a:lnTo>
                <a:lnTo>
                  <a:pt x="329666" y="10668"/>
                </a:lnTo>
                <a:lnTo>
                  <a:pt x="331190" y="13716"/>
                </a:lnTo>
                <a:lnTo>
                  <a:pt x="332714" y="19812"/>
                </a:lnTo>
                <a:lnTo>
                  <a:pt x="332714" y="4572"/>
                </a:lnTo>
                <a:lnTo>
                  <a:pt x="329666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09854" y="3048"/>
                </a:lnTo>
                <a:lnTo>
                  <a:pt x="306806" y="6096"/>
                </a:lnTo>
                <a:lnTo>
                  <a:pt x="305282" y="9144"/>
                </a:lnTo>
                <a:lnTo>
                  <a:pt x="303758" y="13716"/>
                </a:lnTo>
                <a:lnTo>
                  <a:pt x="302234" y="16764"/>
                </a:lnTo>
                <a:lnTo>
                  <a:pt x="300710" y="22860"/>
                </a:lnTo>
                <a:lnTo>
                  <a:pt x="300710" y="41148"/>
                </a:lnTo>
                <a:lnTo>
                  <a:pt x="303758" y="48768"/>
                </a:lnTo>
                <a:lnTo>
                  <a:pt x="306806" y="54965"/>
                </a:lnTo>
                <a:lnTo>
                  <a:pt x="309854" y="58013"/>
                </a:lnTo>
                <a:lnTo>
                  <a:pt x="314426" y="61061"/>
                </a:lnTo>
                <a:lnTo>
                  <a:pt x="325094" y="61061"/>
                </a:lnTo>
                <a:lnTo>
                  <a:pt x="328142" y="59537"/>
                </a:lnTo>
                <a:lnTo>
                  <a:pt x="331190" y="56489"/>
                </a:lnTo>
                <a:lnTo>
                  <a:pt x="334238" y="54965"/>
                </a:lnTo>
                <a:lnTo>
                  <a:pt x="335762" y="51816"/>
                </a:lnTo>
                <a:lnTo>
                  <a:pt x="338810" y="42672"/>
                </a:lnTo>
                <a:lnTo>
                  <a:pt x="340334" y="36576"/>
                </a:lnTo>
                <a:lnTo>
                  <a:pt x="340334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937164" y="193651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201" y="16764"/>
                </a:moveTo>
                <a:lnTo>
                  <a:pt x="36677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5720"/>
                </a:lnTo>
                <a:lnTo>
                  <a:pt x="27432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6677" y="47244"/>
                </a:lnTo>
                <a:lnTo>
                  <a:pt x="38201" y="42672"/>
                </a:lnTo>
                <a:lnTo>
                  <a:pt x="38201" y="16764"/>
                </a:lnTo>
                <a:close/>
              </a:path>
              <a:path w="340995" h="61594">
                <a:moveTo>
                  <a:pt x="59537" y="49618"/>
                </a:moveTo>
                <a:lnTo>
                  <a:pt x="50380" y="49618"/>
                </a:lnTo>
                <a:lnTo>
                  <a:pt x="50380" y="60286"/>
                </a:lnTo>
                <a:lnTo>
                  <a:pt x="59537" y="60286"/>
                </a:lnTo>
                <a:lnTo>
                  <a:pt x="59537" y="49618"/>
                </a:lnTo>
                <a:close/>
              </a:path>
              <a:path w="340995" h="61594">
                <a:moveTo>
                  <a:pt x="108394" y="12192"/>
                </a:moveTo>
                <a:lnTo>
                  <a:pt x="106870" y="7620"/>
                </a:lnTo>
                <a:lnTo>
                  <a:pt x="102298" y="4572"/>
                </a:lnTo>
                <a:lnTo>
                  <a:pt x="99250" y="1524"/>
                </a:lnTo>
                <a:lnTo>
                  <a:pt x="94678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4572"/>
                </a:lnTo>
                <a:lnTo>
                  <a:pt x="71729" y="7620"/>
                </a:lnTo>
                <a:lnTo>
                  <a:pt x="70205" y="10668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0668"/>
                </a:lnTo>
                <a:lnTo>
                  <a:pt x="80873" y="9144"/>
                </a:lnTo>
                <a:lnTo>
                  <a:pt x="82397" y="6096"/>
                </a:lnTo>
                <a:lnTo>
                  <a:pt x="94678" y="6096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8288"/>
                </a:lnTo>
                <a:lnTo>
                  <a:pt x="99250" y="21336"/>
                </a:lnTo>
                <a:lnTo>
                  <a:pt x="96202" y="24384"/>
                </a:lnTo>
                <a:lnTo>
                  <a:pt x="94678" y="27432"/>
                </a:lnTo>
                <a:lnTo>
                  <a:pt x="83921" y="38100"/>
                </a:lnTo>
                <a:lnTo>
                  <a:pt x="79349" y="41148"/>
                </a:lnTo>
                <a:lnTo>
                  <a:pt x="76301" y="44196"/>
                </a:lnTo>
                <a:lnTo>
                  <a:pt x="74777" y="47244"/>
                </a:lnTo>
                <a:lnTo>
                  <a:pt x="71729" y="48768"/>
                </a:lnTo>
                <a:lnTo>
                  <a:pt x="68681" y="54952"/>
                </a:lnTo>
                <a:lnTo>
                  <a:pt x="68681" y="59524"/>
                </a:lnTo>
                <a:lnTo>
                  <a:pt x="108394" y="59524"/>
                </a:lnTo>
                <a:lnTo>
                  <a:pt x="108394" y="51816"/>
                </a:lnTo>
                <a:lnTo>
                  <a:pt x="79349" y="51816"/>
                </a:lnTo>
                <a:lnTo>
                  <a:pt x="82397" y="48768"/>
                </a:lnTo>
                <a:lnTo>
                  <a:pt x="82397" y="47244"/>
                </a:lnTo>
                <a:lnTo>
                  <a:pt x="85445" y="44196"/>
                </a:lnTo>
                <a:lnTo>
                  <a:pt x="90017" y="41148"/>
                </a:lnTo>
                <a:lnTo>
                  <a:pt x="96202" y="36576"/>
                </a:lnTo>
                <a:lnTo>
                  <a:pt x="102298" y="30480"/>
                </a:lnTo>
                <a:lnTo>
                  <a:pt x="103822" y="27432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6870" y="21336"/>
                </a:lnTo>
                <a:lnTo>
                  <a:pt x="108394" y="18288"/>
                </a:lnTo>
                <a:lnTo>
                  <a:pt x="108394" y="12192"/>
                </a:lnTo>
                <a:close/>
              </a:path>
              <a:path w="340995" h="61594">
                <a:moveTo>
                  <a:pt x="155727" y="38100"/>
                </a:moveTo>
                <a:lnTo>
                  <a:pt x="154203" y="35052"/>
                </a:lnTo>
                <a:lnTo>
                  <a:pt x="152679" y="33528"/>
                </a:lnTo>
                <a:lnTo>
                  <a:pt x="149542" y="30480"/>
                </a:lnTo>
                <a:lnTo>
                  <a:pt x="148018" y="28956"/>
                </a:lnTo>
                <a:lnTo>
                  <a:pt x="148018" y="39624"/>
                </a:lnTo>
                <a:lnTo>
                  <a:pt x="148018" y="45720"/>
                </a:lnTo>
                <a:lnTo>
                  <a:pt x="146494" y="48768"/>
                </a:lnTo>
                <a:lnTo>
                  <a:pt x="143446" y="51816"/>
                </a:lnTo>
                <a:lnTo>
                  <a:pt x="141922" y="53428"/>
                </a:lnTo>
                <a:lnTo>
                  <a:pt x="138874" y="54952"/>
                </a:lnTo>
                <a:lnTo>
                  <a:pt x="132778" y="54952"/>
                </a:lnTo>
                <a:lnTo>
                  <a:pt x="131254" y="53428"/>
                </a:lnTo>
                <a:lnTo>
                  <a:pt x="129730" y="53428"/>
                </a:lnTo>
                <a:lnTo>
                  <a:pt x="126682" y="51816"/>
                </a:lnTo>
                <a:lnTo>
                  <a:pt x="125158" y="50292"/>
                </a:lnTo>
                <a:lnTo>
                  <a:pt x="125158" y="48768"/>
                </a:lnTo>
                <a:lnTo>
                  <a:pt x="123634" y="45720"/>
                </a:lnTo>
                <a:lnTo>
                  <a:pt x="123634" y="39624"/>
                </a:lnTo>
                <a:lnTo>
                  <a:pt x="126682" y="33528"/>
                </a:lnTo>
                <a:lnTo>
                  <a:pt x="128206" y="32004"/>
                </a:lnTo>
                <a:lnTo>
                  <a:pt x="131254" y="30480"/>
                </a:lnTo>
                <a:lnTo>
                  <a:pt x="138874" y="30480"/>
                </a:lnTo>
                <a:lnTo>
                  <a:pt x="141922" y="32004"/>
                </a:lnTo>
                <a:lnTo>
                  <a:pt x="146494" y="36576"/>
                </a:lnTo>
                <a:lnTo>
                  <a:pt x="148018" y="39624"/>
                </a:lnTo>
                <a:lnTo>
                  <a:pt x="148018" y="28956"/>
                </a:lnTo>
                <a:lnTo>
                  <a:pt x="143446" y="27432"/>
                </a:lnTo>
                <a:lnTo>
                  <a:pt x="149542" y="24384"/>
                </a:lnTo>
                <a:lnTo>
                  <a:pt x="151066" y="22860"/>
                </a:lnTo>
                <a:lnTo>
                  <a:pt x="152679" y="19812"/>
                </a:lnTo>
                <a:lnTo>
                  <a:pt x="152679" y="10668"/>
                </a:lnTo>
                <a:lnTo>
                  <a:pt x="151066" y="7620"/>
                </a:lnTo>
                <a:lnTo>
                  <a:pt x="149542" y="6096"/>
                </a:lnTo>
                <a:lnTo>
                  <a:pt x="144970" y="1524"/>
                </a:lnTo>
                <a:lnTo>
                  <a:pt x="144970" y="12192"/>
                </a:lnTo>
                <a:lnTo>
                  <a:pt x="144970" y="18288"/>
                </a:lnTo>
                <a:lnTo>
                  <a:pt x="138874" y="24384"/>
                </a:lnTo>
                <a:lnTo>
                  <a:pt x="132778" y="24384"/>
                </a:lnTo>
                <a:lnTo>
                  <a:pt x="129730" y="22860"/>
                </a:lnTo>
                <a:lnTo>
                  <a:pt x="125158" y="18288"/>
                </a:lnTo>
                <a:lnTo>
                  <a:pt x="125158" y="12192"/>
                </a:lnTo>
                <a:lnTo>
                  <a:pt x="126682" y="10668"/>
                </a:lnTo>
                <a:lnTo>
                  <a:pt x="128206" y="7620"/>
                </a:lnTo>
                <a:lnTo>
                  <a:pt x="129730" y="6096"/>
                </a:lnTo>
                <a:lnTo>
                  <a:pt x="140398" y="6096"/>
                </a:lnTo>
                <a:lnTo>
                  <a:pt x="141922" y="9144"/>
                </a:lnTo>
                <a:lnTo>
                  <a:pt x="144970" y="12192"/>
                </a:lnTo>
                <a:lnTo>
                  <a:pt x="144970" y="1524"/>
                </a:lnTo>
                <a:lnTo>
                  <a:pt x="140398" y="0"/>
                </a:lnTo>
                <a:lnTo>
                  <a:pt x="129730" y="0"/>
                </a:lnTo>
                <a:lnTo>
                  <a:pt x="126682" y="1524"/>
                </a:lnTo>
                <a:lnTo>
                  <a:pt x="122110" y="4572"/>
                </a:lnTo>
                <a:lnTo>
                  <a:pt x="119062" y="7620"/>
                </a:lnTo>
                <a:lnTo>
                  <a:pt x="117538" y="10668"/>
                </a:lnTo>
                <a:lnTo>
                  <a:pt x="117538" y="18288"/>
                </a:lnTo>
                <a:lnTo>
                  <a:pt x="119062" y="19812"/>
                </a:lnTo>
                <a:lnTo>
                  <a:pt x="120586" y="22860"/>
                </a:lnTo>
                <a:lnTo>
                  <a:pt x="123634" y="25908"/>
                </a:lnTo>
                <a:lnTo>
                  <a:pt x="126682" y="27432"/>
                </a:lnTo>
                <a:lnTo>
                  <a:pt x="123634" y="27432"/>
                </a:lnTo>
                <a:lnTo>
                  <a:pt x="116014" y="35052"/>
                </a:lnTo>
                <a:lnTo>
                  <a:pt x="116014" y="47244"/>
                </a:lnTo>
                <a:lnTo>
                  <a:pt x="117538" y="51816"/>
                </a:lnTo>
                <a:lnTo>
                  <a:pt x="120586" y="54952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1922" y="61048"/>
                </a:lnTo>
                <a:lnTo>
                  <a:pt x="146494" y="59524"/>
                </a:lnTo>
                <a:lnTo>
                  <a:pt x="149542" y="54952"/>
                </a:lnTo>
                <a:lnTo>
                  <a:pt x="152679" y="51816"/>
                </a:lnTo>
                <a:lnTo>
                  <a:pt x="155727" y="47244"/>
                </a:lnTo>
                <a:lnTo>
                  <a:pt x="155727" y="38100"/>
                </a:lnTo>
                <a:close/>
              </a:path>
              <a:path w="340995" h="61594">
                <a:moveTo>
                  <a:pt x="201549" y="0"/>
                </a:moveTo>
                <a:lnTo>
                  <a:pt x="163360" y="0"/>
                </a:lnTo>
                <a:lnTo>
                  <a:pt x="163360" y="7620"/>
                </a:lnTo>
                <a:lnTo>
                  <a:pt x="192405" y="7620"/>
                </a:lnTo>
                <a:lnTo>
                  <a:pt x="187833" y="12192"/>
                </a:lnTo>
                <a:lnTo>
                  <a:pt x="184785" y="16764"/>
                </a:lnTo>
                <a:lnTo>
                  <a:pt x="178689" y="28956"/>
                </a:lnTo>
                <a:lnTo>
                  <a:pt x="175641" y="36576"/>
                </a:lnTo>
                <a:lnTo>
                  <a:pt x="170980" y="54952"/>
                </a:lnTo>
                <a:lnTo>
                  <a:pt x="170980" y="59524"/>
                </a:lnTo>
                <a:lnTo>
                  <a:pt x="178689" y="59524"/>
                </a:lnTo>
                <a:lnTo>
                  <a:pt x="178689" y="53428"/>
                </a:lnTo>
                <a:lnTo>
                  <a:pt x="180213" y="48768"/>
                </a:lnTo>
                <a:lnTo>
                  <a:pt x="183261" y="36576"/>
                </a:lnTo>
                <a:lnTo>
                  <a:pt x="186309" y="28956"/>
                </a:lnTo>
                <a:lnTo>
                  <a:pt x="190881" y="22860"/>
                </a:lnTo>
                <a:lnTo>
                  <a:pt x="193929" y="15240"/>
                </a:lnTo>
                <a:lnTo>
                  <a:pt x="196977" y="10668"/>
                </a:lnTo>
                <a:lnTo>
                  <a:pt x="201549" y="6096"/>
                </a:lnTo>
                <a:lnTo>
                  <a:pt x="201549" y="0"/>
                </a:lnTo>
                <a:close/>
              </a:path>
              <a:path w="340995" h="61594">
                <a:moveTo>
                  <a:pt x="248704" y="24384"/>
                </a:moveTo>
                <a:lnTo>
                  <a:pt x="247180" y="19812"/>
                </a:lnTo>
                <a:lnTo>
                  <a:pt x="247180" y="16764"/>
                </a:lnTo>
                <a:lnTo>
                  <a:pt x="245656" y="12192"/>
                </a:lnTo>
                <a:lnTo>
                  <a:pt x="244132" y="9144"/>
                </a:lnTo>
                <a:lnTo>
                  <a:pt x="242608" y="7620"/>
                </a:lnTo>
                <a:lnTo>
                  <a:pt x="241846" y="6096"/>
                </a:lnTo>
                <a:lnTo>
                  <a:pt x="241084" y="4572"/>
                </a:lnTo>
                <a:lnTo>
                  <a:pt x="241084" y="19812"/>
                </a:lnTo>
                <a:lnTo>
                  <a:pt x="241084" y="39624"/>
                </a:lnTo>
                <a:lnTo>
                  <a:pt x="239560" y="45720"/>
                </a:lnTo>
                <a:lnTo>
                  <a:pt x="236512" y="50292"/>
                </a:lnTo>
                <a:lnTo>
                  <a:pt x="234988" y="53441"/>
                </a:lnTo>
                <a:lnTo>
                  <a:pt x="231940" y="54965"/>
                </a:lnTo>
                <a:lnTo>
                  <a:pt x="225844" y="54965"/>
                </a:lnTo>
                <a:lnTo>
                  <a:pt x="222796" y="53441"/>
                </a:lnTo>
                <a:lnTo>
                  <a:pt x="219748" y="50292"/>
                </a:lnTo>
                <a:lnTo>
                  <a:pt x="218224" y="45720"/>
                </a:lnTo>
                <a:lnTo>
                  <a:pt x="216700" y="39624"/>
                </a:lnTo>
                <a:lnTo>
                  <a:pt x="216700" y="19812"/>
                </a:lnTo>
                <a:lnTo>
                  <a:pt x="218224" y="13716"/>
                </a:lnTo>
                <a:lnTo>
                  <a:pt x="219748" y="10668"/>
                </a:lnTo>
                <a:lnTo>
                  <a:pt x="222796" y="7620"/>
                </a:lnTo>
                <a:lnTo>
                  <a:pt x="225844" y="6096"/>
                </a:lnTo>
                <a:lnTo>
                  <a:pt x="231940" y="6096"/>
                </a:lnTo>
                <a:lnTo>
                  <a:pt x="234988" y="7620"/>
                </a:lnTo>
                <a:lnTo>
                  <a:pt x="236512" y="10668"/>
                </a:lnTo>
                <a:lnTo>
                  <a:pt x="239560" y="13716"/>
                </a:lnTo>
                <a:lnTo>
                  <a:pt x="241084" y="19812"/>
                </a:lnTo>
                <a:lnTo>
                  <a:pt x="241084" y="4572"/>
                </a:lnTo>
                <a:lnTo>
                  <a:pt x="239560" y="3048"/>
                </a:lnTo>
                <a:lnTo>
                  <a:pt x="236512" y="1524"/>
                </a:lnTo>
                <a:lnTo>
                  <a:pt x="234988" y="0"/>
                </a:lnTo>
                <a:lnTo>
                  <a:pt x="224320" y="0"/>
                </a:lnTo>
                <a:lnTo>
                  <a:pt x="218224" y="3048"/>
                </a:lnTo>
                <a:lnTo>
                  <a:pt x="212128" y="9144"/>
                </a:lnTo>
                <a:lnTo>
                  <a:pt x="210604" y="13716"/>
                </a:lnTo>
                <a:lnTo>
                  <a:pt x="209080" y="16764"/>
                </a:lnTo>
                <a:lnTo>
                  <a:pt x="209080" y="41148"/>
                </a:lnTo>
                <a:lnTo>
                  <a:pt x="210604" y="48768"/>
                </a:lnTo>
                <a:lnTo>
                  <a:pt x="215176" y="54965"/>
                </a:lnTo>
                <a:lnTo>
                  <a:pt x="218224" y="58013"/>
                </a:lnTo>
                <a:lnTo>
                  <a:pt x="222796" y="61061"/>
                </a:lnTo>
                <a:lnTo>
                  <a:pt x="233464" y="61061"/>
                </a:lnTo>
                <a:lnTo>
                  <a:pt x="236512" y="59537"/>
                </a:lnTo>
                <a:lnTo>
                  <a:pt x="239560" y="56489"/>
                </a:lnTo>
                <a:lnTo>
                  <a:pt x="242608" y="54965"/>
                </a:lnTo>
                <a:lnTo>
                  <a:pt x="244132" y="51816"/>
                </a:lnTo>
                <a:lnTo>
                  <a:pt x="247180" y="42672"/>
                </a:lnTo>
                <a:lnTo>
                  <a:pt x="248704" y="36576"/>
                </a:lnTo>
                <a:lnTo>
                  <a:pt x="248704" y="24384"/>
                </a:lnTo>
                <a:close/>
              </a:path>
              <a:path w="340995" h="61594">
                <a:moveTo>
                  <a:pt x="294614" y="38100"/>
                </a:moveTo>
                <a:lnTo>
                  <a:pt x="285470" y="38100"/>
                </a:lnTo>
                <a:lnTo>
                  <a:pt x="285470" y="12192"/>
                </a:lnTo>
                <a:lnTo>
                  <a:pt x="285470" y="0"/>
                </a:lnTo>
                <a:lnTo>
                  <a:pt x="279374" y="0"/>
                </a:lnTo>
                <a:lnTo>
                  <a:pt x="279374" y="12192"/>
                </a:lnTo>
                <a:lnTo>
                  <a:pt x="279374" y="38100"/>
                </a:lnTo>
                <a:lnTo>
                  <a:pt x="259461" y="38100"/>
                </a:lnTo>
                <a:lnTo>
                  <a:pt x="279374" y="12192"/>
                </a:lnTo>
                <a:lnTo>
                  <a:pt x="279374" y="0"/>
                </a:lnTo>
                <a:lnTo>
                  <a:pt x="253365" y="38100"/>
                </a:lnTo>
                <a:lnTo>
                  <a:pt x="253365" y="45808"/>
                </a:lnTo>
                <a:lnTo>
                  <a:pt x="279374" y="45808"/>
                </a:lnTo>
                <a:lnTo>
                  <a:pt x="279374" y="59524"/>
                </a:lnTo>
                <a:lnTo>
                  <a:pt x="285470" y="59524"/>
                </a:lnTo>
                <a:lnTo>
                  <a:pt x="285470" y="45808"/>
                </a:lnTo>
                <a:lnTo>
                  <a:pt x="294614" y="45808"/>
                </a:lnTo>
                <a:lnTo>
                  <a:pt x="294614" y="38100"/>
                </a:lnTo>
                <a:close/>
              </a:path>
              <a:path w="340995" h="61594">
                <a:moveTo>
                  <a:pt x="340423" y="15240"/>
                </a:moveTo>
                <a:lnTo>
                  <a:pt x="338899" y="12192"/>
                </a:lnTo>
                <a:lnTo>
                  <a:pt x="337375" y="7620"/>
                </a:lnTo>
                <a:lnTo>
                  <a:pt x="335851" y="6096"/>
                </a:lnTo>
                <a:lnTo>
                  <a:pt x="334327" y="4572"/>
                </a:lnTo>
                <a:lnTo>
                  <a:pt x="332803" y="3810"/>
                </a:lnTo>
                <a:lnTo>
                  <a:pt x="332803" y="15240"/>
                </a:lnTo>
                <a:lnTo>
                  <a:pt x="332803" y="24384"/>
                </a:lnTo>
                <a:lnTo>
                  <a:pt x="331279" y="27432"/>
                </a:lnTo>
                <a:lnTo>
                  <a:pt x="325183" y="33528"/>
                </a:lnTo>
                <a:lnTo>
                  <a:pt x="317563" y="33528"/>
                </a:lnTo>
                <a:lnTo>
                  <a:pt x="314515" y="32004"/>
                </a:lnTo>
                <a:lnTo>
                  <a:pt x="312991" y="28956"/>
                </a:lnTo>
                <a:lnTo>
                  <a:pt x="309841" y="27432"/>
                </a:lnTo>
                <a:lnTo>
                  <a:pt x="309841" y="12192"/>
                </a:lnTo>
                <a:lnTo>
                  <a:pt x="312991" y="9144"/>
                </a:lnTo>
                <a:lnTo>
                  <a:pt x="314515" y="7620"/>
                </a:lnTo>
                <a:lnTo>
                  <a:pt x="317563" y="6096"/>
                </a:lnTo>
                <a:lnTo>
                  <a:pt x="325183" y="6096"/>
                </a:lnTo>
                <a:lnTo>
                  <a:pt x="326707" y="7620"/>
                </a:lnTo>
                <a:lnTo>
                  <a:pt x="329755" y="9144"/>
                </a:lnTo>
                <a:lnTo>
                  <a:pt x="332803" y="15240"/>
                </a:lnTo>
                <a:lnTo>
                  <a:pt x="332803" y="3810"/>
                </a:lnTo>
                <a:lnTo>
                  <a:pt x="331279" y="3048"/>
                </a:lnTo>
                <a:lnTo>
                  <a:pt x="328231" y="0"/>
                </a:lnTo>
                <a:lnTo>
                  <a:pt x="314515" y="0"/>
                </a:lnTo>
                <a:lnTo>
                  <a:pt x="309841" y="1524"/>
                </a:lnTo>
                <a:lnTo>
                  <a:pt x="306793" y="4572"/>
                </a:lnTo>
                <a:lnTo>
                  <a:pt x="303745" y="9144"/>
                </a:lnTo>
                <a:lnTo>
                  <a:pt x="302221" y="13716"/>
                </a:lnTo>
                <a:lnTo>
                  <a:pt x="302221" y="25908"/>
                </a:lnTo>
                <a:lnTo>
                  <a:pt x="303745" y="30480"/>
                </a:lnTo>
                <a:lnTo>
                  <a:pt x="306793" y="33528"/>
                </a:lnTo>
                <a:lnTo>
                  <a:pt x="309841" y="38100"/>
                </a:lnTo>
                <a:lnTo>
                  <a:pt x="314515" y="39624"/>
                </a:lnTo>
                <a:lnTo>
                  <a:pt x="322135" y="39624"/>
                </a:lnTo>
                <a:lnTo>
                  <a:pt x="328231" y="36576"/>
                </a:lnTo>
                <a:lnTo>
                  <a:pt x="329755" y="35052"/>
                </a:lnTo>
                <a:lnTo>
                  <a:pt x="332803" y="33528"/>
                </a:lnTo>
                <a:lnTo>
                  <a:pt x="334327" y="32004"/>
                </a:lnTo>
                <a:lnTo>
                  <a:pt x="334327" y="36576"/>
                </a:lnTo>
                <a:lnTo>
                  <a:pt x="332803" y="39624"/>
                </a:lnTo>
                <a:lnTo>
                  <a:pt x="332803" y="41148"/>
                </a:lnTo>
                <a:lnTo>
                  <a:pt x="331279" y="44196"/>
                </a:lnTo>
                <a:lnTo>
                  <a:pt x="331279" y="47244"/>
                </a:lnTo>
                <a:lnTo>
                  <a:pt x="326707" y="51816"/>
                </a:lnTo>
                <a:lnTo>
                  <a:pt x="325183" y="53428"/>
                </a:lnTo>
                <a:lnTo>
                  <a:pt x="323659" y="53428"/>
                </a:lnTo>
                <a:lnTo>
                  <a:pt x="322135" y="54952"/>
                </a:lnTo>
                <a:lnTo>
                  <a:pt x="317563" y="54952"/>
                </a:lnTo>
                <a:lnTo>
                  <a:pt x="314515" y="53428"/>
                </a:lnTo>
                <a:lnTo>
                  <a:pt x="312991" y="51816"/>
                </a:lnTo>
                <a:lnTo>
                  <a:pt x="311467" y="50292"/>
                </a:lnTo>
                <a:lnTo>
                  <a:pt x="309841" y="48768"/>
                </a:lnTo>
                <a:lnTo>
                  <a:pt x="309841" y="45720"/>
                </a:lnTo>
                <a:lnTo>
                  <a:pt x="302221" y="45720"/>
                </a:lnTo>
                <a:lnTo>
                  <a:pt x="303745" y="50292"/>
                </a:lnTo>
                <a:lnTo>
                  <a:pt x="305269" y="54952"/>
                </a:lnTo>
                <a:lnTo>
                  <a:pt x="308317" y="56476"/>
                </a:lnTo>
                <a:lnTo>
                  <a:pt x="311467" y="59524"/>
                </a:lnTo>
                <a:lnTo>
                  <a:pt x="314515" y="61048"/>
                </a:lnTo>
                <a:lnTo>
                  <a:pt x="323659" y="61048"/>
                </a:lnTo>
                <a:lnTo>
                  <a:pt x="328231" y="59524"/>
                </a:lnTo>
                <a:lnTo>
                  <a:pt x="331279" y="56476"/>
                </a:lnTo>
                <a:lnTo>
                  <a:pt x="334327" y="54952"/>
                </a:lnTo>
                <a:lnTo>
                  <a:pt x="337375" y="51816"/>
                </a:lnTo>
                <a:lnTo>
                  <a:pt x="340423" y="42672"/>
                </a:lnTo>
                <a:lnTo>
                  <a:pt x="340423" y="32004"/>
                </a:lnTo>
                <a:lnTo>
                  <a:pt x="340423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1284" y="193651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00" y="16764"/>
                </a:move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7432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8100" y="42672"/>
                </a:lnTo>
                <a:lnTo>
                  <a:pt x="38100" y="16764"/>
                </a:lnTo>
                <a:close/>
              </a:path>
              <a:path w="340995" h="61594">
                <a:moveTo>
                  <a:pt x="60096" y="49618"/>
                </a:moveTo>
                <a:lnTo>
                  <a:pt x="50965" y="49618"/>
                </a:lnTo>
                <a:lnTo>
                  <a:pt x="50965" y="60286"/>
                </a:lnTo>
                <a:lnTo>
                  <a:pt x="60096" y="60286"/>
                </a:lnTo>
                <a:lnTo>
                  <a:pt x="60096" y="49618"/>
                </a:lnTo>
                <a:close/>
              </a:path>
              <a:path w="340995" h="61594">
                <a:moveTo>
                  <a:pt x="108394" y="12192"/>
                </a:moveTo>
                <a:lnTo>
                  <a:pt x="106870" y="7620"/>
                </a:lnTo>
                <a:lnTo>
                  <a:pt x="102298" y="4572"/>
                </a:lnTo>
                <a:lnTo>
                  <a:pt x="99148" y="1524"/>
                </a:lnTo>
                <a:lnTo>
                  <a:pt x="94576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1716" y="7620"/>
                </a:lnTo>
                <a:lnTo>
                  <a:pt x="70192" y="10668"/>
                </a:lnTo>
                <a:lnTo>
                  <a:pt x="70192" y="16764"/>
                </a:lnTo>
                <a:lnTo>
                  <a:pt x="77812" y="18288"/>
                </a:lnTo>
                <a:lnTo>
                  <a:pt x="77812" y="10668"/>
                </a:lnTo>
                <a:lnTo>
                  <a:pt x="80860" y="9144"/>
                </a:lnTo>
                <a:lnTo>
                  <a:pt x="82384" y="6096"/>
                </a:lnTo>
                <a:lnTo>
                  <a:pt x="94576" y="6096"/>
                </a:lnTo>
                <a:lnTo>
                  <a:pt x="99148" y="10668"/>
                </a:lnTo>
                <a:lnTo>
                  <a:pt x="100672" y="13716"/>
                </a:lnTo>
                <a:lnTo>
                  <a:pt x="100672" y="18288"/>
                </a:lnTo>
                <a:lnTo>
                  <a:pt x="97624" y="24384"/>
                </a:lnTo>
                <a:lnTo>
                  <a:pt x="83908" y="38100"/>
                </a:lnTo>
                <a:lnTo>
                  <a:pt x="79336" y="41148"/>
                </a:lnTo>
                <a:lnTo>
                  <a:pt x="76288" y="44196"/>
                </a:lnTo>
                <a:lnTo>
                  <a:pt x="74764" y="47244"/>
                </a:lnTo>
                <a:lnTo>
                  <a:pt x="71716" y="48768"/>
                </a:lnTo>
                <a:lnTo>
                  <a:pt x="68668" y="54952"/>
                </a:lnTo>
                <a:lnTo>
                  <a:pt x="68668" y="59524"/>
                </a:lnTo>
                <a:lnTo>
                  <a:pt x="108394" y="59524"/>
                </a:lnTo>
                <a:lnTo>
                  <a:pt x="108394" y="51816"/>
                </a:lnTo>
                <a:lnTo>
                  <a:pt x="79336" y="51816"/>
                </a:lnTo>
                <a:lnTo>
                  <a:pt x="82384" y="48768"/>
                </a:lnTo>
                <a:lnTo>
                  <a:pt x="82384" y="47244"/>
                </a:lnTo>
                <a:lnTo>
                  <a:pt x="85432" y="44196"/>
                </a:lnTo>
                <a:lnTo>
                  <a:pt x="90004" y="41148"/>
                </a:lnTo>
                <a:lnTo>
                  <a:pt x="96100" y="36576"/>
                </a:lnTo>
                <a:lnTo>
                  <a:pt x="102298" y="30480"/>
                </a:lnTo>
                <a:lnTo>
                  <a:pt x="103822" y="27432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6870" y="21336"/>
                </a:lnTo>
                <a:lnTo>
                  <a:pt x="108394" y="18288"/>
                </a:lnTo>
                <a:lnTo>
                  <a:pt x="108394" y="12192"/>
                </a:lnTo>
                <a:close/>
              </a:path>
              <a:path w="340995" h="61594">
                <a:moveTo>
                  <a:pt x="155638" y="0"/>
                </a:moveTo>
                <a:lnTo>
                  <a:pt x="116014" y="0"/>
                </a:lnTo>
                <a:lnTo>
                  <a:pt x="116014" y="7620"/>
                </a:lnTo>
                <a:lnTo>
                  <a:pt x="144970" y="7620"/>
                </a:lnTo>
                <a:lnTo>
                  <a:pt x="138874" y="16764"/>
                </a:lnTo>
                <a:lnTo>
                  <a:pt x="135826" y="22860"/>
                </a:lnTo>
                <a:lnTo>
                  <a:pt x="131254" y="28956"/>
                </a:lnTo>
                <a:lnTo>
                  <a:pt x="129730" y="36576"/>
                </a:lnTo>
                <a:lnTo>
                  <a:pt x="128206" y="42672"/>
                </a:lnTo>
                <a:lnTo>
                  <a:pt x="125158" y="48768"/>
                </a:lnTo>
                <a:lnTo>
                  <a:pt x="125158" y="59524"/>
                </a:lnTo>
                <a:lnTo>
                  <a:pt x="132778" y="59524"/>
                </a:lnTo>
                <a:lnTo>
                  <a:pt x="132778" y="53428"/>
                </a:lnTo>
                <a:lnTo>
                  <a:pt x="134302" y="48768"/>
                </a:lnTo>
                <a:lnTo>
                  <a:pt x="151066" y="10668"/>
                </a:lnTo>
                <a:lnTo>
                  <a:pt x="155638" y="6096"/>
                </a:lnTo>
                <a:lnTo>
                  <a:pt x="155638" y="0"/>
                </a:lnTo>
                <a:close/>
              </a:path>
              <a:path w="340995" h="61594">
                <a:moveTo>
                  <a:pt x="201447" y="35052"/>
                </a:moveTo>
                <a:lnTo>
                  <a:pt x="199923" y="30480"/>
                </a:lnTo>
                <a:lnTo>
                  <a:pt x="197891" y="27432"/>
                </a:lnTo>
                <a:lnTo>
                  <a:pt x="196875" y="25908"/>
                </a:lnTo>
                <a:lnTo>
                  <a:pt x="193827" y="23876"/>
                </a:lnTo>
                <a:lnTo>
                  <a:pt x="193827" y="36576"/>
                </a:lnTo>
                <a:lnTo>
                  <a:pt x="193827" y="44196"/>
                </a:lnTo>
                <a:lnTo>
                  <a:pt x="192303" y="48768"/>
                </a:lnTo>
                <a:lnTo>
                  <a:pt x="190779" y="50292"/>
                </a:lnTo>
                <a:lnTo>
                  <a:pt x="187731" y="53428"/>
                </a:lnTo>
                <a:lnTo>
                  <a:pt x="186207" y="54952"/>
                </a:lnTo>
                <a:lnTo>
                  <a:pt x="180111" y="54952"/>
                </a:lnTo>
                <a:lnTo>
                  <a:pt x="178587" y="53428"/>
                </a:lnTo>
                <a:lnTo>
                  <a:pt x="177063" y="53428"/>
                </a:lnTo>
                <a:lnTo>
                  <a:pt x="174015" y="51816"/>
                </a:lnTo>
                <a:lnTo>
                  <a:pt x="172491" y="50292"/>
                </a:lnTo>
                <a:lnTo>
                  <a:pt x="172491" y="47244"/>
                </a:lnTo>
                <a:lnTo>
                  <a:pt x="170967" y="45720"/>
                </a:lnTo>
                <a:lnTo>
                  <a:pt x="170967" y="33528"/>
                </a:lnTo>
                <a:lnTo>
                  <a:pt x="175539" y="28956"/>
                </a:lnTo>
                <a:lnTo>
                  <a:pt x="178587" y="27432"/>
                </a:lnTo>
                <a:lnTo>
                  <a:pt x="186207" y="27432"/>
                </a:lnTo>
                <a:lnTo>
                  <a:pt x="187731" y="28956"/>
                </a:lnTo>
                <a:lnTo>
                  <a:pt x="190779" y="30480"/>
                </a:lnTo>
                <a:lnTo>
                  <a:pt x="193827" y="36576"/>
                </a:lnTo>
                <a:lnTo>
                  <a:pt x="193827" y="23876"/>
                </a:lnTo>
                <a:lnTo>
                  <a:pt x="192303" y="22860"/>
                </a:lnTo>
                <a:lnTo>
                  <a:pt x="189255" y="21336"/>
                </a:lnTo>
                <a:lnTo>
                  <a:pt x="178587" y="21336"/>
                </a:lnTo>
                <a:lnTo>
                  <a:pt x="175539" y="22860"/>
                </a:lnTo>
                <a:lnTo>
                  <a:pt x="174015" y="24384"/>
                </a:lnTo>
                <a:lnTo>
                  <a:pt x="170967" y="25908"/>
                </a:lnTo>
                <a:lnTo>
                  <a:pt x="169443" y="28956"/>
                </a:lnTo>
                <a:lnTo>
                  <a:pt x="169443" y="18288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6096"/>
                </a:lnTo>
                <a:lnTo>
                  <a:pt x="187731" y="6096"/>
                </a:lnTo>
                <a:lnTo>
                  <a:pt x="192303" y="10668"/>
                </a:lnTo>
                <a:lnTo>
                  <a:pt x="192303" y="12192"/>
                </a:lnTo>
                <a:lnTo>
                  <a:pt x="193827" y="15240"/>
                </a:lnTo>
                <a:lnTo>
                  <a:pt x="199923" y="15240"/>
                </a:lnTo>
                <a:lnTo>
                  <a:pt x="199923" y="9144"/>
                </a:lnTo>
                <a:lnTo>
                  <a:pt x="198399" y="6096"/>
                </a:lnTo>
                <a:lnTo>
                  <a:pt x="195351" y="3048"/>
                </a:lnTo>
                <a:lnTo>
                  <a:pt x="192303" y="1524"/>
                </a:lnTo>
                <a:lnTo>
                  <a:pt x="187731" y="0"/>
                </a:lnTo>
                <a:lnTo>
                  <a:pt x="177063" y="0"/>
                </a:lnTo>
                <a:lnTo>
                  <a:pt x="161823" y="42672"/>
                </a:lnTo>
                <a:lnTo>
                  <a:pt x="163347" y="48768"/>
                </a:lnTo>
                <a:lnTo>
                  <a:pt x="167919" y="53428"/>
                </a:lnTo>
                <a:lnTo>
                  <a:pt x="170967" y="58000"/>
                </a:lnTo>
                <a:lnTo>
                  <a:pt x="177063" y="61048"/>
                </a:lnTo>
                <a:lnTo>
                  <a:pt x="186207" y="61048"/>
                </a:lnTo>
                <a:lnTo>
                  <a:pt x="195351" y="56476"/>
                </a:lnTo>
                <a:lnTo>
                  <a:pt x="196113" y="54952"/>
                </a:lnTo>
                <a:lnTo>
                  <a:pt x="196875" y="53428"/>
                </a:lnTo>
                <a:lnTo>
                  <a:pt x="198399" y="50292"/>
                </a:lnTo>
                <a:lnTo>
                  <a:pt x="201447" y="47244"/>
                </a:lnTo>
                <a:lnTo>
                  <a:pt x="201447" y="35052"/>
                </a:lnTo>
                <a:close/>
              </a:path>
              <a:path w="340995" h="61594">
                <a:moveTo>
                  <a:pt x="248793" y="33528"/>
                </a:moveTo>
                <a:lnTo>
                  <a:pt x="247269" y="28956"/>
                </a:lnTo>
                <a:lnTo>
                  <a:pt x="242697" y="25908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2885" y="21336"/>
                </a:lnTo>
                <a:lnTo>
                  <a:pt x="218224" y="24384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0"/>
                </a:lnTo>
                <a:lnTo>
                  <a:pt x="215176" y="0"/>
                </a:lnTo>
                <a:lnTo>
                  <a:pt x="210604" y="32004"/>
                </a:lnTo>
                <a:lnTo>
                  <a:pt x="216700" y="32004"/>
                </a:lnTo>
                <a:lnTo>
                  <a:pt x="221361" y="27432"/>
                </a:lnTo>
                <a:lnTo>
                  <a:pt x="222885" y="27432"/>
                </a:lnTo>
                <a:lnTo>
                  <a:pt x="225933" y="25908"/>
                </a:lnTo>
                <a:lnTo>
                  <a:pt x="232029" y="25908"/>
                </a:lnTo>
                <a:lnTo>
                  <a:pt x="235077" y="27432"/>
                </a:lnTo>
                <a:lnTo>
                  <a:pt x="236601" y="30480"/>
                </a:lnTo>
                <a:lnTo>
                  <a:pt x="239649" y="32004"/>
                </a:lnTo>
                <a:lnTo>
                  <a:pt x="241173" y="35052"/>
                </a:lnTo>
                <a:lnTo>
                  <a:pt x="241173" y="44196"/>
                </a:lnTo>
                <a:lnTo>
                  <a:pt x="239649" y="47244"/>
                </a:lnTo>
                <a:lnTo>
                  <a:pt x="236601" y="50292"/>
                </a:lnTo>
                <a:lnTo>
                  <a:pt x="235077" y="53428"/>
                </a:lnTo>
                <a:lnTo>
                  <a:pt x="232029" y="54952"/>
                </a:lnTo>
                <a:lnTo>
                  <a:pt x="224409" y="54952"/>
                </a:lnTo>
                <a:lnTo>
                  <a:pt x="222885" y="53428"/>
                </a:lnTo>
                <a:lnTo>
                  <a:pt x="219837" y="51816"/>
                </a:lnTo>
                <a:lnTo>
                  <a:pt x="218224" y="50292"/>
                </a:lnTo>
                <a:lnTo>
                  <a:pt x="216700" y="47244"/>
                </a:lnTo>
                <a:lnTo>
                  <a:pt x="216700" y="42672"/>
                </a:lnTo>
                <a:lnTo>
                  <a:pt x="209080" y="44196"/>
                </a:lnTo>
                <a:lnTo>
                  <a:pt x="209080" y="48768"/>
                </a:lnTo>
                <a:lnTo>
                  <a:pt x="210604" y="53428"/>
                </a:lnTo>
                <a:lnTo>
                  <a:pt x="215176" y="56476"/>
                </a:lnTo>
                <a:lnTo>
                  <a:pt x="218224" y="59524"/>
                </a:lnTo>
                <a:lnTo>
                  <a:pt x="222885" y="61048"/>
                </a:lnTo>
                <a:lnTo>
                  <a:pt x="235077" y="61048"/>
                </a:lnTo>
                <a:lnTo>
                  <a:pt x="239649" y="58000"/>
                </a:lnTo>
                <a:lnTo>
                  <a:pt x="244221" y="53428"/>
                </a:lnTo>
                <a:lnTo>
                  <a:pt x="247269" y="48768"/>
                </a:lnTo>
                <a:lnTo>
                  <a:pt x="248793" y="44196"/>
                </a:lnTo>
                <a:lnTo>
                  <a:pt x="248793" y="33528"/>
                </a:lnTo>
                <a:close/>
              </a:path>
              <a:path w="340995" h="61594">
                <a:moveTo>
                  <a:pt x="294614" y="35052"/>
                </a:moveTo>
                <a:lnTo>
                  <a:pt x="293090" y="30480"/>
                </a:lnTo>
                <a:lnTo>
                  <a:pt x="290042" y="27432"/>
                </a:lnTo>
                <a:lnTo>
                  <a:pt x="286994" y="24384"/>
                </a:lnTo>
                <a:lnTo>
                  <a:pt x="286994" y="36576"/>
                </a:lnTo>
                <a:lnTo>
                  <a:pt x="286994" y="44196"/>
                </a:lnTo>
                <a:lnTo>
                  <a:pt x="285470" y="48768"/>
                </a:lnTo>
                <a:lnTo>
                  <a:pt x="283946" y="50292"/>
                </a:lnTo>
                <a:lnTo>
                  <a:pt x="280898" y="53428"/>
                </a:lnTo>
                <a:lnTo>
                  <a:pt x="279374" y="54952"/>
                </a:lnTo>
                <a:lnTo>
                  <a:pt x="273177" y="54952"/>
                </a:lnTo>
                <a:lnTo>
                  <a:pt x="271653" y="53428"/>
                </a:lnTo>
                <a:lnTo>
                  <a:pt x="270129" y="53428"/>
                </a:lnTo>
                <a:lnTo>
                  <a:pt x="267081" y="51816"/>
                </a:lnTo>
                <a:lnTo>
                  <a:pt x="265557" y="50292"/>
                </a:lnTo>
                <a:lnTo>
                  <a:pt x="265557" y="47244"/>
                </a:lnTo>
                <a:lnTo>
                  <a:pt x="264033" y="45720"/>
                </a:lnTo>
                <a:lnTo>
                  <a:pt x="264033" y="33528"/>
                </a:lnTo>
                <a:lnTo>
                  <a:pt x="268605" y="28956"/>
                </a:lnTo>
                <a:lnTo>
                  <a:pt x="271653" y="27432"/>
                </a:lnTo>
                <a:lnTo>
                  <a:pt x="279374" y="27432"/>
                </a:lnTo>
                <a:lnTo>
                  <a:pt x="280898" y="28956"/>
                </a:lnTo>
                <a:lnTo>
                  <a:pt x="283946" y="30480"/>
                </a:lnTo>
                <a:lnTo>
                  <a:pt x="286994" y="36576"/>
                </a:lnTo>
                <a:lnTo>
                  <a:pt x="286994" y="24384"/>
                </a:lnTo>
                <a:lnTo>
                  <a:pt x="285470" y="22860"/>
                </a:lnTo>
                <a:lnTo>
                  <a:pt x="282422" y="21336"/>
                </a:lnTo>
                <a:lnTo>
                  <a:pt x="271653" y="21336"/>
                </a:lnTo>
                <a:lnTo>
                  <a:pt x="265557" y="24384"/>
                </a:lnTo>
                <a:lnTo>
                  <a:pt x="264033" y="25908"/>
                </a:lnTo>
                <a:lnTo>
                  <a:pt x="262509" y="28956"/>
                </a:lnTo>
                <a:lnTo>
                  <a:pt x="262509" y="18288"/>
                </a:lnTo>
                <a:lnTo>
                  <a:pt x="267081" y="9144"/>
                </a:lnTo>
                <a:lnTo>
                  <a:pt x="270129" y="7620"/>
                </a:lnTo>
                <a:lnTo>
                  <a:pt x="271653" y="6096"/>
                </a:lnTo>
                <a:lnTo>
                  <a:pt x="280898" y="6096"/>
                </a:lnTo>
                <a:lnTo>
                  <a:pt x="283946" y="9144"/>
                </a:lnTo>
                <a:lnTo>
                  <a:pt x="283946" y="10668"/>
                </a:lnTo>
                <a:lnTo>
                  <a:pt x="285470" y="12192"/>
                </a:lnTo>
                <a:lnTo>
                  <a:pt x="285470" y="15240"/>
                </a:lnTo>
                <a:lnTo>
                  <a:pt x="293090" y="15240"/>
                </a:lnTo>
                <a:lnTo>
                  <a:pt x="293090" y="9144"/>
                </a:lnTo>
                <a:lnTo>
                  <a:pt x="291566" y="6096"/>
                </a:lnTo>
                <a:lnTo>
                  <a:pt x="288518" y="3048"/>
                </a:lnTo>
                <a:lnTo>
                  <a:pt x="285470" y="1524"/>
                </a:lnTo>
                <a:lnTo>
                  <a:pt x="280898" y="0"/>
                </a:lnTo>
                <a:lnTo>
                  <a:pt x="270129" y="0"/>
                </a:lnTo>
                <a:lnTo>
                  <a:pt x="254889" y="42672"/>
                </a:lnTo>
                <a:lnTo>
                  <a:pt x="256413" y="48768"/>
                </a:lnTo>
                <a:lnTo>
                  <a:pt x="260985" y="53428"/>
                </a:lnTo>
                <a:lnTo>
                  <a:pt x="264033" y="58000"/>
                </a:lnTo>
                <a:lnTo>
                  <a:pt x="270129" y="61048"/>
                </a:lnTo>
                <a:lnTo>
                  <a:pt x="279374" y="61048"/>
                </a:lnTo>
                <a:lnTo>
                  <a:pt x="288518" y="56476"/>
                </a:lnTo>
                <a:lnTo>
                  <a:pt x="289280" y="54952"/>
                </a:lnTo>
                <a:lnTo>
                  <a:pt x="290042" y="53428"/>
                </a:lnTo>
                <a:lnTo>
                  <a:pt x="291566" y="50292"/>
                </a:lnTo>
                <a:lnTo>
                  <a:pt x="294614" y="44196"/>
                </a:lnTo>
                <a:lnTo>
                  <a:pt x="294614" y="35052"/>
                </a:lnTo>
                <a:close/>
              </a:path>
              <a:path w="340995" h="61594">
                <a:moveTo>
                  <a:pt x="340423" y="19812"/>
                </a:moveTo>
                <a:lnTo>
                  <a:pt x="338899" y="16764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38" y="6096"/>
                </a:lnTo>
                <a:lnTo>
                  <a:pt x="334238" y="4572"/>
                </a:lnTo>
                <a:lnTo>
                  <a:pt x="332714" y="3048"/>
                </a:lnTo>
                <a:lnTo>
                  <a:pt x="332714" y="19812"/>
                </a:lnTo>
                <a:lnTo>
                  <a:pt x="332714" y="39624"/>
                </a:lnTo>
                <a:lnTo>
                  <a:pt x="331190" y="45720"/>
                </a:lnTo>
                <a:lnTo>
                  <a:pt x="329666" y="50292"/>
                </a:lnTo>
                <a:lnTo>
                  <a:pt x="326618" y="53441"/>
                </a:lnTo>
                <a:lnTo>
                  <a:pt x="325094" y="54965"/>
                </a:lnTo>
                <a:lnTo>
                  <a:pt x="317474" y="54965"/>
                </a:lnTo>
                <a:lnTo>
                  <a:pt x="314426" y="53441"/>
                </a:lnTo>
                <a:lnTo>
                  <a:pt x="312902" y="50292"/>
                </a:lnTo>
                <a:lnTo>
                  <a:pt x="309854" y="45720"/>
                </a:lnTo>
                <a:lnTo>
                  <a:pt x="309854" y="13716"/>
                </a:lnTo>
                <a:lnTo>
                  <a:pt x="312902" y="10668"/>
                </a:lnTo>
                <a:lnTo>
                  <a:pt x="314426" y="7620"/>
                </a:lnTo>
                <a:lnTo>
                  <a:pt x="317474" y="6096"/>
                </a:lnTo>
                <a:lnTo>
                  <a:pt x="325094" y="6096"/>
                </a:lnTo>
                <a:lnTo>
                  <a:pt x="329666" y="10668"/>
                </a:lnTo>
                <a:lnTo>
                  <a:pt x="331190" y="13716"/>
                </a:lnTo>
                <a:lnTo>
                  <a:pt x="332714" y="19812"/>
                </a:lnTo>
                <a:lnTo>
                  <a:pt x="332714" y="3048"/>
                </a:lnTo>
                <a:lnTo>
                  <a:pt x="326618" y="0"/>
                </a:lnTo>
                <a:lnTo>
                  <a:pt x="317474" y="0"/>
                </a:lnTo>
                <a:lnTo>
                  <a:pt x="303758" y="13716"/>
                </a:lnTo>
                <a:lnTo>
                  <a:pt x="302234" y="16764"/>
                </a:lnTo>
                <a:lnTo>
                  <a:pt x="302234" y="41148"/>
                </a:lnTo>
                <a:lnTo>
                  <a:pt x="303758" y="48768"/>
                </a:lnTo>
                <a:lnTo>
                  <a:pt x="308330" y="54965"/>
                </a:lnTo>
                <a:lnTo>
                  <a:pt x="311378" y="58013"/>
                </a:lnTo>
                <a:lnTo>
                  <a:pt x="315950" y="61061"/>
                </a:lnTo>
                <a:lnTo>
                  <a:pt x="325094" y="61061"/>
                </a:lnTo>
                <a:lnTo>
                  <a:pt x="329666" y="59537"/>
                </a:lnTo>
                <a:lnTo>
                  <a:pt x="334238" y="54965"/>
                </a:lnTo>
                <a:lnTo>
                  <a:pt x="337375" y="51816"/>
                </a:lnTo>
                <a:lnTo>
                  <a:pt x="340423" y="42672"/>
                </a:lnTo>
                <a:lnTo>
                  <a:pt x="34042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645400" y="1936514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59" h="61594">
                <a:moveTo>
                  <a:pt x="39624" y="24384"/>
                </a:moveTo>
                <a:lnTo>
                  <a:pt x="38100" y="19812"/>
                </a:lnTo>
                <a:lnTo>
                  <a:pt x="38100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7432" y="50292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292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8100" y="42672"/>
                </a:lnTo>
                <a:lnTo>
                  <a:pt x="39624" y="36576"/>
                </a:lnTo>
                <a:lnTo>
                  <a:pt x="39624" y="24384"/>
                </a:lnTo>
                <a:close/>
              </a:path>
              <a:path w="340359" h="61594">
                <a:moveTo>
                  <a:pt x="59143" y="49618"/>
                </a:moveTo>
                <a:lnTo>
                  <a:pt x="49999" y="49618"/>
                </a:lnTo>
                <a:lnTo>
                  <a:pt x="49999" y="60286"/>
                </a:lnTo>
                <a:lnTo>
                  <a:pt x="59143" y="60286"/>
                </a:lnTo>
                <a:lnTo>
                  <a:pt x="59143" y="49618"/>
                </a:lnTo>
                <a:close/>
              </a:path>
              <a:path w="340359" h="61594">
                <a:moveTo>
                  <a:pt x="108305" y="35052"/>
                </a:moveTo>
                <a:lnTo>
                  <a:pt x="103733" y="30480"/>
                </a:lnTo>
                <a:lnTo>
                  <a:pt x="100685" y="27432"/>
                </a:lnTo>
                <a:lnTo>
                  <a:pt x="97637" y="27432"/>
                </a:lnTo>
                <a:lnTo>
                  <a:pt x="100685" y="25908"/>
                </a:lnTo>
                <a:lnTo>
                  <a:pt x="103733" y="22860"/>
                </a:lnTo>
                <a:lnTo>
                  <a:pt x="105257" y="19812"/>
                </a:lnTo>
                <a:lnTo>
                  <a:pt x="105257" y="9144"/>
                </a:lnTo>
                <a:lnTo>
                  <a:pt x="103733" y="7620"/>
                </a:lnTo>
                <a:lnTo>
                  <a:pt x="102971" y="6096"/>
                </a:lnTo>
                <a:lnTo>
                  <a:pt x="102209" y="4572"/>
                </a:lnTo>
                <a:lnTo>
                  <a:pt x="100685" y="3048"/>
                </a:lnTo>
                <a:lnTo>
                  <a:pt x="94589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3048"/>
                </a:lnTo>
                <a:lnTo>
                  <a:pt x="73253" y="6096"/>
                </a:lnTo>
                <a:lnTo>
                  <a:pt x="70205" y="15240"/>
                </a:lnTo>
                <a:lnTo>
                  <a:pt x="77825" y="16764"/>
                </a:lnTo>
                <a:lnTo>
                  <a:pt x="77825" y="12192"/>
                </a:lnTo>
                <a:lnTo>
                  <a:pt x="79349" y="10668"/>
                </a:lnTo>
                <a:lnTo>
                  <a:pt x="80873" y="7620"/>
                </a:lnTo>
                <a:lnTo>
                  <a:pt x="83921" y="6096"/>
                </a:lnTo>
                <a:lnTo>
                  <a:pt x="93065" y="6096"/>
                </a:lnTo>
                <a:lnTo>
                  <a:pt x="96113" y="7620"/>
                </a:lnTo>
                <a:lnTo>
                  <a:pt x="97637" y="10668"/>
                </a:lnTo>
                <a:lnTo>
                  <a:pt x="97637" y="21336"/>
                </a:lnTo>
                <a:lnTo>
                  <a:pt x="91541" y="24384"/>
                </a:lnTo>
                <a:lnTo>
                  <a:pt x="85445" y="24384"/>
                </a:lnTo>
                <a:lnTo>
                  <a:pt x="83921" y="32004"/>
                </a:lnTo>
                <a:lnTo>
                  <a:pt x="85445" y="30480"/>
                </a:lnTo>
                <a:lnTo>
                  <a:pt x="93065" y="30480"/>
                </a:lnTo>
                <a:lnTo>
                  <a:pt x="96113" y="32004"/>
                </a:lnTo>
                <a:lnTo>
                  <a:pt x="97637" y="33528"/>
                </a:lnTo>
                <a:lnTo>
                  <a:pt x="99161" y="36576"/>
                </a:lnTo>
                <a:lnTo>
                  <a:pt x="100685" y="38100"/>
                </a:lnTo>
                <a:lnTo>
                  <a:pt x="100685" y="45720"/>
                </a:lnTo>
                <a:lnTo>
                  <a:pt x="99161" y="48768"/>
                </a:lnTo>
                <a:lnTo>
                  <a:pt x="97637" y="50292"/>
                </a:lnTo>
                <a:lnTo>
                  <a:pt x="94589" y="53428"/>
                </a:lnTo>
                <a:lnTo>
                  <a:pt x="91541" y="54952"/>
                </a:lnTo>
                <a:lnTo>
                  <a:pt x="85445" y="54952"/>
                </a:lnTo>
                <a:lnTo>
                  <a:pt x="83921" y="53428"/>
                </a:lnTo>
                <a:lnTo>
                  <a:pt x="80873" y="51816"/>
                </a:lnTo>
                <a:lnTo>
                  <a:pt x="79349" y="50292"/>
                </a:lnTo>
                <a:lnTo>
                  <a:pt x="77825" y="47244"/>
                </a:lnTo>
                <a:lnTo>
                  <a:pt x="76301" y="42672"/>
                </a:lnTo>
                <a:lnTo>
                  <a:pt x="70205" y="44196"/>
                </a:lnTo>
                <a:lnTo>
                  <a:pt x="70205" y="48768"/>
                </a:lnTo>
                <a:lnTo>
                  <a:pt x="71729" y="53428"/>
                </a:lnTo>
                <a:lnTo>
                  <a:pt x="76301" y="56476"/>
                </a:lnTo>
                <a:lnTo>
                  <a:pt x="79349" y="59524"/>
                </a:lnTo>
                <a:lnTo>
                  <a:pt x="83921" y="61048"/>
                </a:lnTo>
                <a:lnTo>
                  <a:pt x="94589" y="61048"/>
                </a:lnTo>
                <a:lnTo>
                  <a:pt x="99161" y="59524"/>
                </a:lnTo>
                <a:lnTo>
                  <a:pt x="103733" y="54952"/>
                </a:lnTo>
                <a:lnTo>
                  <a:pt x="106781" y="51816"/>
                </a:lnTo>
                <a:lnTo>
                  <a:pt x="108305" y="47244"/>
                </a:lnTo>
                <a:lnTo>
                  <a:pt x="108305" y="35052"/>
                </a:lnTo>
                <a:close/>
              </a:path>
              <a:path w="340359" h="61594">
                <a:moveTo>
                  <a:pt x="143446" y="0"/>
                </a:moveTo>
                <a:lnTo>
                  <a:pt x="138874" y="0"/>
                </a:lnTo>
                <a:lnTo>
                  <a:pt x="137350" y="1524"/>
                </a:lnTo>
                <a:lnTo>
                  <a:pt x="135826" y="4572"/>
                </a:lnTo>
                <a:lnTo>
                  <a:pt x="129730" y="10668"/>
                </a:lnTo>
                <a:lnTo>
                  <a:pt x="125158" y="12192"/>
                </a:lnTo>
                <a:lnTo>
                  <a:pt x="122110" y="15240"/>
                </a:lnTo>
                <a:lnTo>
                  <a:pt x="122110" y="21336"/>
                </a:lnTo>
                <a:lnTo>
                  <a:pt x="123634" y="21336"/>
                </a:lnTo>
                <a:lnTo>
                  <a:pt x="132778" y="16764"/>
                </a:lnTo>
                <a:lnTo>
                  <a:pt x="134302" y="15240"/>
                </a:lnTo>
                <a:lnTo>
                  <a:pt x="135826" y="12192"/>
                </a:lnTo>
                <a:lnTo>
                  <a:pt x="135826" y="59524"/>
                </a:lnTo>
                <a:lnTo>
                  <a:pt x="143446" y="59524"/>
                </a:lnTo>
                <a:lnTo>
                  <a:pt x="143446" y="0"/>
                </a:lnTo>
                <a:close/>
              </a:path>
              <a:path w="340359" h="61594">
                <a:moveTo>
                  <a:pt x="201460" y="19812"/>
                </a:moveTo>
                <a:lnTo>
                  <a:pt x="199936" y="16764"/>
                </a:lnTo>
                <a:lnTo>
                  <a:pt x="199936" y="12192"/>
                </a:lnTo>
                <a:lnTo>
                  <a:pt x="198412" y="9144"/>
                </a:lnTo>
                <a:lnTo>
                  <a:pt x="196888" y="7620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3835"/>
                </a:lnTo>
                <a:lnTo>
                  <a:pt x="193840" y="19812"/>
                </a:lnTo>
                <a:lnTo>
                  <a:pt x="193840" y="39624"/>
                </a:lnTo>
                <a:lnTo>
                  <a:pt x="192214" y="45720"/>
                </a:lnTo>
                <a:lnTo>
                  <a:pt x="190690" y="50292"/>
                </a:lnTo>
                <a:lnTo>
                  <a:pt x="187642" y="53441"/>
                </a:lnTo>
                <a:lnTo>
                  <a:pt x="184594" y="54965"/>
                </a:lnTo>
                <a:lnTo>
                  <a:pt x="178498" y="54965"/>
                </a:lnTo>
                <a:lnTo>
                  <a:pt x="175450" y="53441"/>
                </a:lnTo>
                <a:lnTo>
                  <a:pt x="173926" y="50292"/>
                </a:lnTo>
                <a:lnTo>
                  <a:pt x="170878" y="45720"/>
                </a:lnTo>
                <a:lnTo>
                  <a:pt x="169354" y="39624"/>
                </a:lnTo>
                <a:lnTo>
                  <a:pt x="169354" y="19812"/>
                </a:lnTo>
                <a:lnTo>
                  <a:pt x="170878" y="13716"/>
                </a:lnTo>
                <a:lnTo>
                  <a:pt x="173926" y="10668"/>
                </a:lnTo>
                <a:lnTo>
                  <a:pt x="175450" y="7620"/>
                </a:lnTo>
                <a:lnTo>
                  <a:pt x="178498" y="6096"/>
                </a:lnTo>
                <a:lnTo>
                  <a:pt x="184594" y="6096"/>
                </a:lnTo>
                <a:lnTo>
                  <a:pt x="187642" y="7620"/>
                </a:lnTo>
                <a:lnTo>
                  <a:pt x="190690" y="10668"/>
                </a:lnTo>
                <a:lnTo>
                  <a:pt x="192214" y="13716"/>
                </a:lnTo>
                <a:lnTo>
                  <a:pt x="193840" y="19812"/>
                </a:lnTo>
                <a:lnTo>
                  <a:pt x="193840" y="3835"/>
                </a:lnTo>
                <a:lnTo>
                  <a:pt x="192214" y="3048"/>
                </a:lnTo>
                <a:lnTo>
                  <a:pt x="190690" y="1524"/>
                </a:lnTo>
                <a:lnTo>
                  <a:pt x="187642" y="0"/>
                </a:lnTo>
                <a:lnTo>
                  <a:pt x="176974" y="0"/>
                </a:lnTo>
                <a:lnTo>
                  <a:pt x="170878" y="3048"/>
                </a:lnTo>
                <a:lnTo>
                  <a:pt x="167830" y="6096"/>
                </a:lnTo>
                <a:lnTo>
                  <a:pt x="166306" y="9144"/>
                </a:lnTo>
                <a:lnTo>
                  <a:pt x="164782" y="13716"/>
                </a:lnTo>
                <a:lnTo>
                  <a:pt x="163258" y="16764"/>
                </a:lnTo>
                <a:lnTo>
                  <a:pt x="161734" y="22860"/>
                </a:lnTo>
                <a:lnTo>
                  <a:pt x="161734" y="41148"/>
                </a:lnTo>
                <a:lnTo>
                  <a:pt x="164782" y="48768"/>
                </a:lnTo>
                <a:lnTo>
                  <a:pt x="167830" y="54965"/>
                </a:lnTo>
                <a:lnTo>
                  <a:pt x="170878" y="58013"/>
                </a:lnTo>
                <a:lnTo>
                  <a:pt x="175450" y="61061"/>
                </a:lnTo>
                <a:lnTo>
                  <a:pt x="186118" y="61061"/>
                </a:lnTo>
                <a:lnTo>
                  <a:pt x="189166" y="59537"/>
                </a:lnTo>
                <a:lnTo>
                  <a:pt x="192214" y="56489"/>
                </a:lnTo>
                <a:lnTo>
                  <a:pt x="195364" y="54965"/>
                </a:lnTo>
                <a:lnTo>
                  <a:pt x="198412" y="51816"/>
                </a:lnTo>
                <a:lnTo>
                  <a:pt x="201460" y="42672"/>
                </a:lnTo>
                <a:lnTo>
                  <a:pt x="201460" y="19812"/>
                </a:lnTo>
                <a:close/>
              </a:path>
              <a:path w="340359" h="61594">
                <a:moveTo>
                  <a:pt x="248793" y="0"/>
                </a:moveTo>
                <a:lnTo>
                  <a:pt x="209067" y="0"/>
                </a:lnTo>
                <a:lnTo>
                  <a:pt x="209067" y="7620"/>
                </a:lnTo>
                <a:lnTo>
                  <a:pt x="238125" y="7620"/>
                </a:lnTo>
                <a:lnTo>
                  <a:pt x="232029" y="16764"/>
                </a:lnTo>
                <a:lnTo>
                  <a:pt x="227457" y="22860"/>
                </a:lnTo>
                <a:lnTo>
                  <a:pt x="224307" y="28956"/>
                </a:lnTo>
                <a:lnTo>
                  <a:pt x="222783" y="36576"/>
                </a:lnTo>
                <a:lnTo>
                  <a:pt x="219735" y="42672"/>
                </a:lnTo>
                <a:lnTo>
                  <a:pt x="218211" y="48768"/>
                </a:lnTo>
                <a:lnTo>
                  <a:pt x="218211" y="59524"/>
                </a:lnTo>
                <a:lnTo>
                  <a:pt x="225831" y="59524"/>
                </a:lnTo>
                <a:lnTo>
                  <a:pt x="225831" y="48768"/>
                </a:lnTo>
                <a:lnTo>
                  <a:pt x="227457" y="42672"/>
                </a:lnTo>
                <a:lnTo>
                  <a:pt x="230505" y="36576"/>
                </a:lnTo>
                <a:lnTo>
                  <a:pt x="233553" y="28956"/>
                </a:lnTo>
                <a:lnTo>
                  <a:pt x="236601" y="22860"/>
                </a:lnTo>
                <a:lnTo>
                  <a:pt x="241173" y="15240"/>
                </a:lnTo>
                <a:lnTo>
                  <a:pt x="244221" y="10668"/>
                </a:lnTo>
                <a:lnTo>
                  <a:pt x="248793" y="6096"/>
                </a:lnTo>
                <a:lnTo>
                  <a:pt x="248793" y="0"/>
                </a:lnTo>
                <a:close/>
              </a:path>
              <a:path w="340359" h="61594">
                <a:moveTo>
                  <a:pt x="294614" y="12192"/>
                </a:moveTo>
                <a:lnTo>
                  <a:pt x="291566" y="7620"/>
                </a:lnTo>
                <a:lnTo>
                  <a:pt x="285369" y="1524"/>
                </a:lnTo>
                <a:lnTo>
                  <a:pt x="280797" y="0"/>
                </a:lnTo>
                <a:lnTo>
                  <a:pt x="270129" y="0"/>
                </a:lnTo>
                <a:lnTo>
                  <a:pt x="265557" y="1524"/>
                </a:lnTo>
                <a:lnTo>
                  <a:pt x="260985" y="4572"/>
                </a:lnTo>
                <a:lnTo>
                  <a:pt x="257937" y="7620"/>
                </a:lnTo>
                <a:lnTo>
                  <a:pt x="256413" y="10668"/>
                </a:lnTo>
                <a:lnTo>
                  <a:pt x="256413" y="16764"/>
                </a:lnTo>
                <a:lnTo>
                  <a:pt x="264033" y="18288"/>
                </a:lnTo>
                <a:lnTo>
                  <a:pt x="264033" y="10668"/>
                </a:lnTo>
                <a:lnTo>
                  <a:pt x="267081" y="9144"/>
                </a:lnTo>
                <a:lnTo>
                  <a:pt x="268605" y="6096"/>
                </a:lnTo>
                <a:lnTo>
                  <a:pt x="280797" y="6096"/>
                </a:lnTo>
                <a:lnTo>
                  <a:pt x="285369" y="10668"/>
                </a:lnTo>
                <a:lnTo>
                  <a:pt x="286893" y="13716"/>
                </a:lnTo>
                <a:lnTo>
                  <a:pt x="286893" y="18288"/>
                </a:lnTo>
                <a:lnTo>
                  <a:pt x="285369" y="21336"/>
                </a:lnTo>
                <a:lnTo>
                  <a:pt x="282321" y="24384"/>
                </a:lnTo>
                <a:lnTo>
                  <a:pt x="280797" y="27432"/>
                </a:lnTo>
                <a:lnTo>
                  <a:pt x="270129" y="38100"/>
                </a:lnTo>
                <a:lnTo>
                  <a:pt x="265557" y="41148"/>
                </a:lnTo>
                <a:lnTo>
                  <a:pt x="257937" y="48768"/>
                </a:lnTo>
                <a:lnTo>
                  <a:pt x="254889" y="54952"/>
                </a:lnTo>
                <a:lnTo>
                  <a:pt x="254889" y="59524"/>
                </a:lnTo>
                <a:lnTo>
                  <a:pt x="294614" y="59524"/>
                </a:lnTo>
                <a:lnTo>
                  <a:pt x="294614" y="51816"/>
                </a:lnTo>
                <a:lnTo>
                  <a:pt x="265557" y="51816"/>
                </a:lnTo>
                <a:lnTo>
                  <a:pt x="267081" y="50292"/>
                </a:lnTo>
                <a:lnTo>
                  <a:pt x="267081" y="48768"/>
                </a:lnTo>
                <a:lnTo>
                  <a:pt x="271653" y="44196"/>
                </a:lnTo>
                <a:lnTo>
                  <a:pt x="276225" y="41148"/>
                </a:lnTo>
                <a:lnTo>
                  <a:pt x="280797" y="36576"/>
                </a:lnTo>
                <a:lnTo>
                  <a:pt x="285369" y="33528"/>
                </a:lnTo>
                <a:lnTo>
                  <a:pt x="286893" y="30480"/>
                </a:lnTo>
                <a:lnTo>
                  <a:pt x="291566" y="25908"/>
                </a:lnTo>
                <a:lnTo>
                  <a:pt x="293090" y="22860"/>
                </a:lnTo>
                <a:lnTo>
                  <a:pt x="293090" y="21336"/>
                </a:lnTo>
                <a:lnTo>
                  <a:pt x="294614" y="18288"/>
                </a:lnTo>
                <a:lnTo>
                  <a:pt x="294614" y="12192"/>
                </a:lnTo>
                <a:close/>
              </a:path>
              <a:path w="340359" h="61594">
                <a:moveTo>
                  <a:pt x="340321" y="38100"/>
                </a:moveTo>
                <a:lnTo>
                  <a:pt x="332701" y="38100"/>
                </a:lnTo>
                <a:lnTo>
                  <a:pt x="332701" y="12192"/>
                </a:lnTo>
                <a:lnTo>
                  <a:pt x="332701" y="0"/>
                </a:lnTo>
                <a:lnTo>
                  <a:pt x="326605" y="0"/>
                </a:lnTo>
                <a:lnTo>
                  <a:pt x="325081" y="2120"/>
                </a:lnTo>
                <a:lnTo>
                  <a:pt x="325081" y="12192"/>
                </a:lnTo>
                <a:lnTo>
                  <a:pt x="325081" y="38100"/>
                </a:lnTo>
                <a:lnTo>
                  <a:pt x="306793" y="38100"/>
                </a:lnTo>
                <a:lnTo>
                  <a:pt x="325081" y="12192"/>
                </a:lnTo>
                <a:lnTo>
                  <a:pt x="325081" y="2120"/>
                </a:lnTo>
                <a:lnTo>
                  <a:pt x="299173" y="38100"/>
                </a:lnTo>
                <a:lnTo>
                  <a:pt x="299173" y="45808"/>
                </a:lnTo>
                <a:lnTo>
                  <a:pt x="325081" y="45808"/>
                </a:lnTo>
                <a:lnTo>
                  <a:pt x="325081" y="59524"/>
                </a:lnTo>
                <a:lnTo>
                  <a:pt x="332701" y="59524"/>
                </a:lnTo>
                <a:lnTo>
                  <a:pt x="332701" y="45808"/>
                </a:lnTo>
                <a:lnTo>
                  <a:pt x="340321" y="45808"/>
                </a:lnTo>
                <a:lnTo>
                  <a:pt x="34032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175438" y="1936514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59" h="61594">
                <a:moveTo>
                  <a:pt x="38100" y="19812"/>
                </a:moveTo>
                <a:lnTo>
                  <a:pt x="36576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5720"/>
                </a:lnTo>
                <a:lnTo>
                  <a:pt x="27432" y="50292"/>
                </a:lnTo>
                <a:lnTo>
                  <a:pt x="24384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292"/>
                </a:lnTo>
                <a:lnTo>
                  <a:pt x="7620" y="45720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4384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2004" y="54965"/>
                </a:lnTo>
                <a:lnTo>
                  <a:pt x="35052" y="51816"/>
                </a:lnTo>
                <a:lnTo>
                  <a:pt x="38100" y="42672"/>
                </a:lnTo>
                <a:lnTo>
                  <a:pt x="38100" y="19812"/>
                </a:lnTo>
                <a:close/>
              </a:path>
              <a:path w="340359" h="61594">
                <a:moveTo>
                  <a:pt x="59639" y="49618"/>
                </a:moveTo>
                <a:lnTo>
                  <a:pt x="50482" y="49618"/>
                </a:lnTo>
                <a:lnTo>
                  <a:pt x="50482" y="60286"/>
                </a:lnTo>
                <a:lnTo>
                  <a:pt x="59639" y="60286"/>
                </a:lnTo>
                <a:lnTo>
                  <a:pt x="59639" y="49618"/>
                </a:lnTo>
                <a:close/>
              </a:path>
              <a:path w="340359" h="61594">
                <a:moveTo>
                  <a:pt x="108394" y="51816"/>
                </a:moveTo>
                <a:lnTo>
                  <a:pt x="79349" y="51816"/>
                </a:lnTo>
                <a:lnTo>
                  <a:pt x="80873" y="50292"/>
                </a:lnTo>
                <a:lnTo>
                  <a:pt x="80873" y="48768"/>
                </a:lnTo>
                <a:lnTo>
                  <a:pt x="85445" y="44196"/>
                </a:lnTo>
                <a:lnTo>
                  <a:pt x="90017" y="41148"/>
                </a:lnTo>
                <a:lnTo>
                  <a:pt x="94589" y="36576"/>
                </a:lnTo>
                <a:lnTo>
                  <a:pt x="99161" y="33528"/>
                </a:lnTo>
                <a:lnTo>
                  <a:pt x="100685" y="30480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6870" y="12192"/>
                </a:lnTo>
                <a:lnTo>
                  <a:pt x="105346" y="7620"/>
                </a:lnTo>
                <a:lnTo>
                  <a:pt x="99161" y="1524"/>
                </a:lnTo>
                <a:lnTo>
                  <a:pt x="94589" y="0"/>
                </a:lnTo>
                <a:lnTo>
                  <a:pt x="83921" y="0"/>
                </a:lnTo>
                <a:lnTo>
                  <a:pt x="79349" y="1524"/>
                </a:lnTo>
                <a:lnTo>
                  <a:pt x="74777" y="4572"/>
                </a:lnTo>
                <a:lnTo>
                  <a:pt x="71729" y="7620"/>
                </a:lnTo>
                <a:lnTo>
                  <a:pt x="70205" y="10668"/>
                </a:lnTo>
                <a:lnTo>
                  <a:pt x="70205" y="16764"/>
                </a:lnTo>
                <a:lnTo>
                  <a:pt x="76301" y="18288"/>
                </a:lnTo>
                <a:lnTo>
                  <a:pt x="77825" y="13716"/>
                </a:lnTo>
                <a:lnTo>
                  <a:pt x="77825" y="10668"/>
                </a:lnTo>
                <a:lnTo>
                  <a:pt x="80873" y="9144"/>
                </a:lnTo>
                <a:lnTo>
                  <a:pt x="82397" y="6096"/>
                </a:lnTo>
                <a:lnTo>
                  <a:pt x="94589" y="6096"/>
                </a:lnTo>
                <a:lnTo>
                  <a:pt x="96113" y="9144"/>
                </a:lnTo>
                <a:lnTo>
                  <a:pt x="99161" y="10668"/>
                </a:lnTo>
                <a:lnTo>
                  <a:pt x="100685" y="13716"/>
                </a:lnTo>
                <a:lnTo>
                  <a:pt x="100685" y="18288"/>
                </a:lnTo>
                <a:lnTo>
                  <a:pt x="99161" y="21336"/>
                </a:lnTo>
                <a:lnTo>
                  <a:pt x="96113" y="24384"/>
                </a:lnTo>
                <a:lnTo>
                  <a:pt x="94589" y="27432"/>
                </a:lnTo>
                <a:lnTo>
                  <a:pt x="83921" y="38100"/>
                </a:lnTo>
                <a:lnTo>
                  <a:pt x="79349" y="41148"/>
                </a:lnTo>
                <a:lnTo>
                  <a:pt x="71729" y="48768"/>
                </a:lnTo>
                <a:lnTo>
                  <a:pt x="68681" y="54952"/>
                </a:lnTo>
                <a:lnTo>
                  <a:pt x="68681" y="59524"/>
                </a:lnTo>
                <a:lnTo>
                  <a:pt x="108394" y="59524"/>
                </a:lnTo>
                <a:lnTo>
                  <a:pt x="108394" y="51816"/>
                </a:lnTo>
                <a:close/>
              </a:path>
              <a:path w="340359" h="61594">
                <a:moveTo>
                  <a:pt x="154114" y="0"/>
                </a:moveTo>
                <a:lnTo>
                  <a:pt x="116014" y="0"/>
                </a:lnTo>
                <a:lnTo>
                  <a:pt x="116014" y="7620"/>
                </a:lnTo>
                <a:lnTo>
                  <a:pt x="144970" y="7620"/>
                </a:lnTo>
                <a:lnTo>
                  <a:pt x="141922" y="12192"/>
                </a:lnTo>
                <a:lnTo>
                  <a:pt x="137350" y="16764"/>
                </a:lnTo>
                <a:lnTo>
                  <a:pt x="131254" y="28956"/>
                </a:lnTo>
                <a:lnTo>
                  <a:pt x="128206" y="36576"/>
                </a:lnTo>
                <a:lnTo>
                  <a:pt x="125158" y="48768"/>
                </a:lnTo>
                <a:lnTo>
                  <a:pt x="125158" y="54952"/>
                </a:lnTo>
                <a:lnTo>
                  <a:pt x="123634" y="59524"/>
                </a:lnTo>
                <a:lnTo>
                  <a:pt x="131254" y="59524"/>
                </a:lnTo>
                <a:lnTo>
                  <a:pt x="132778" y="53428"/>
                </a:lnTo>
                <a:lnTo>
                  <a:pt x="132778" y="48768"/>
                </a:lnTo>
                <a:lnTo>
                  <a:pt x="134302" y="42672"/>
                </a:lnTo>
                <a:lnTo>
                  <a:pt x="137350" y="36576"/>
                </a:lnTo>
                <a:lnTo>
                  <a:pt x="138874" y="28956"/>
                </a:lnTo>
                <a:lnTo>
                  <a:pt x="143446" y="22860"/>
                </a:lnTo>
                <a:lnTo>
                  <a:pt x="146494" y="15240"/>
                </a:lnTo>
                <a:lnTo>
                  <a:pt x="151066" y="10668"/>
                </a:lnTo>
                <a:lnTo>
                  <a:pt x="154114" y="6096"/>
                </a:lnTo>
                <a:lnTo>
                  <a:pt x="154114" y="0"/>
                </a:lnTo>
                <a:close/>
              </a:path>
              <a:path w="340359" h="61594">
                <a:moveTo>
                  <a:pt x="201549" y="0"/>
                </a:moveTo>
                <a:lnTo>
                  <a:pt x="161836" y="0"/>
                </a:lnTo>
                <a:lnTo>
                  <a:pt x="161836" y="7620"/>
                </a:lnTo>
                <a:lnTo>
                  <a:pt x="192405" y="7620"/>
                </a:lnTo>
                <a:lnTo>
                  <a:pt x="187833" y="12192"/>
                </a:lnTo>
                <a:lnTo>
                  <a:pt x="184785" y="16764"/>
                </a:lnTo>
                <a:lnTo>
                  <a:pt x="181737" y="22860"/>
                </a:lnTo>
                <a:lnTo>
                  <a:pt x="177165" y="28956"/>
                </a:lnTo>
                <a:lnTo>
                  <a:pt x="175641" y="36576"/>
                </a:lnTo>
                <a:lnTo>
                  <a:pt x="174117" y="42672"/>
                </a:lnTo>
                <a:lnTo>
                  <a:pt x="171069" y="48768"/>
                </a:lnTo>
                <a:lnTo>
                  <a:pt x="171069" y="59524"/>
                </a:lnTo>
                <a:lnTo>
                  <a:pt x="178689" y="59524"/>
                </a:lnTo>
                <a:lnTo>
                  <a:pt x="178689" y="53428"/>
                </a:lnTo>
                <a:lnTo>
                  <a:pt x="180213" y="48768"/>
                </a:lnTo>
                <a:lnTo>
                  <a:pt x="196977" y="10668"/>
                </a:lnTo>
                <a:lnTo>
                  <a:pt x="201549" y="6096"/>
                </a:lnTo>
                <a:lnTo>
                  <a:pt x="201549" y="0"/>
                </a:lnTo>
                <a:close/>
              </a:path>
              <a:path w="340359" h="61594">
                <a:moveTo>
                  <a:pt x="247281" y="12192"/>
                </a:moveTo>
                <a:lnTo>
                  <a:pt x="245757" y="7620"/>
                </a:lnTo>
                <a:lnTo>
                  <a:pt x="241185" y="4572"/>
                </a:lnTo>
                <a:lnTo>
                  <a:pt x="238036" y="1524"/>
                </a:lnTo>
                <a:lnTo>
                  <a:pt x="233464" y="0"/>
                </a:lnTo>
                <a:lnTo>
                  <a:pt x="222796" y="0"/>
                </a:lnTo>
                <a:lnTo>
                  <a:pt x="218224" y="1524"/>
                </a:lnTo>
                <a:lnTo>
                  <a:pt x="215176" y="4572"/>
                </a:lnTo>
                <a:lnTo>
                  <a:pt x="210604" y="7620"/>
                </a:lnTo>
                <a:lnTo>
                  <a:pt x="209080" y="10668"/>
                </a:lnTo>
                <a:lnTo>
                  <a:pt x="209080" y="16764"/>
                </a:lnTo>
                <a:lnTo>
                  <a:pt x="216700" y="18288"/>
                </a:lnTo>
                <a:lnTo>
                  <a:pt x="216700" y="10668"/>
                </a:lnTo>
                <a:lnTo>
                  <a:pt x="219748" y="9144"/>
                </a:lnTo>
                <a:lnTo>
                  <a:pt x="221272" y="6096"/>
                </a:lnTo>
                <a:lnTo>
                  <a:pt x="233464" y="6096"/>
                </a:lnTo>
                <a:lnTo>
                  <a:pt x="238036" y="10668"/>
                </a:lnTo>
                <a:lnTo>
                  <a:pt x="239560" y="13716"/>
                </a:lnTo>
                <a:lnTo>
                  <a:pt x="239560" y="18288"/>
                </a:lnTo>
                <a:lnTo>
                  <a:pt x="236512" y="24384"/>
                </a:lnTo>
                <a:lnTo>
                  <a:pt x="222796" y="38100"/>
                </a:lnTo>
                <a:lnTo>
                  <a:pt x="218224" y="41148"/>
                </a:lnTo>
                <a:lnTo>
                  <a:pt x="215176" y="44196"/>
                </a:lnTo>
                <a:lnTo>
                  <a:pt x="213652" y="47244"/>
                </a:lnTo>
                <a:lnTo>
                  <a:pt x="210604" y="48768"/>
                </a:lnTo>
                <a:lnTo>
                  <a:pt x="207556" y="54952"/>
                </a:lnTo>
                <a:lnTo>
                  <a:pt x="207556" y="59524"/>
                </a:lnTo>
                <a:lnTo>
                  <a:pt x="247281" y="59524"/>
                </a:lnTo>
                <a:lnTo>
                  <a:pt x="247281" y="51816"/>
                </a:lnTo>
                <a:lnTo>
                  <a:pt x="218224" y="51816"/>
                </a:lnTo>
                <a:lnTo>
                  <a:pt x="221272" y="48768"/>
                </a:lnTo>
                <a:lnTo>
                  <a:pt x="221272" y="47244"/>
                </a:lnTo>
                <a:lnTo>
                  <a:pt x="224320" y="44196"/>
                </a:lnTo>
                <a:lnTo>
                  <a:pt x="228892" y="41148"/>
                </a:lnTo>
                <a:lnTo>
                  <a:pt x="234988" y="36576"/>
                </a:lnTo>
                <a:lnTo>
                  <a:pt x="241185" y="30480"/>
                </a:lnTo>
                <a:lnTo>
                  <a:pt x="242709" y="27432"/>
                </a:lnTo>
                <a:lnTo>
                  <a:pt x="244233" y="25908"/>
                </a:lnTo>
                <a:lnTo>
                  <a:pt x="245757" y="22860"/>
                </a:lnTo>
                <a:lnTo>
                  <a:pt x="245757" y="21336"/>
                </a:lnTo>
                <a:lnTo>
                  <a:pt x="247281" y="18288"/>
                </a:lnTo>
                <a:lnTo>
                  <a:pt x="247281" y="12192"/>
                </a:lnTo>
                <a:close/>
              </a:path>
              <a:path w="340359" h="61594">
                <a:moveTo>
                  <a:pt x="294614" y="38100"/>
                </a:moveTo>
                <a:lnTo>
                  <a:pt x="291566" y="32004"/>
                </a:lnTo>
                <a:lnTo>
                  <a:pt x="288518" y="30480"/>
                </a:lnTo>
                <a:lnTo>
                  <a:pt x="286994" y="27432"/>
                </a:lnTo>
                <a:lnTo>
                  <a:pt x="282422" y="27432"/>
                </a:lnTo>
                <a:lnTo>
                  <a:pt x="285470" y="25908"/>
                </a:lnTo>
                <a:lnTo>
                  <a:pt x="288518" y="22860"/>
                </a:lnTo>
                <a:lnTo>
                  <a:pt x="290042" y="19812"/>
                </a:lnTo>
                <a:lnTo>
                  <a:pt x="291566" y="18288"/>
                </a:lnTo>
                <a:lnTo>
                  <a:pt x="291566" y="12192"/>
                </a:lnTo>
                <a:lnTo>
                  <a:pt x="290042" y="9144"/>
                </a:lnTo>
                <a:lnTo>
                  <a:pt x="288518" y="7620"/>
                </a:lnTo>
                <a:lnTo>
                  <a:pt x="287756" y="6096"/>
                </a:lnTo>
                <a:lnTo>
                  <a:pt x="286994" y="4572"/>
                </a:lnTo>
                <a:lnTo>
                  <a:pt x="285470" y="3048"/>
                </a:lnTo>
                <a:lnTo>
                  <a:pt x="279374" y="0"/>
                </a:lnTo>
                <a:lnTo>
                  <a:pt x="268617" y="0"/>
                </a:lnTo>
                <a:lnTo>
                  <a:pt x="265569" y="1524"/>
                </a:lnTo>
                <a:lnTo>
                  <a:pt x="260997" y="3048"/>
                </a:lnTo>
                <a:lnTo>
                  <a:pt x="257949" y="6096"/>
                </a:lnTo>
                <a:lnTo>
                  <a:pt x="254901" y="15240"/>
                </a:lnTo>
                <a:lnTo>
                  <a:pt x="262521" y="16764"/>
                </a:lnTo>
                <a:lnTo>
                  <a:pt x="264045" y="12192"/>
                </a:lnTo>
                <a:lnTo>
                  <a:pt x="264045" y="10668"/>
                </a:lnTo>
                <a:lnTo>
                  <a:pt x="268617" y="6096"/>
                </a:lnTo>
                <a:lnTo>
                  <a:pt x="279374" y="6096"/>
                </a:lnTo>
                <a:lnTo>
                  <a:pt x="280898" y="7620"/>
                </a:lnTo>
                <a:lnTo>
                  <a:pt x="282422" y="10668"/>
                </a:lnTo>
                <a:lnTo>
                  <a:pt x="283946" y="12192"/>
                </a:lnTo>
                <a:lnTo>
                  <a:pt x="283946" y="18288"/>
                </a:lnTo>
                <a:lnTo>
                  <a:pt x="282422" y="21336"/>
                </a:lnTo>
                <a:lnTo>
                  <a:pt x="279374" y="22860"/>
                </a:lnTo>
                <a:lnTo>
                  <a:pt x="277850" y="24384"/>
                </a:lnTo>
                <a:lnTo>
                  <a:pt x="270141" y="24384"/>
                </a:lnTo>
                <a:lnTo>
                  <a:pt x="268617" y="32004"/>
                </a:lnTo>
                <a:lnTo>
                  <a:pt x="271665" y="30480"/>
                </a:lnTo>
                <a:lnTo>
                  <a:pt x="277850" y="30480"/>
                </a:lnTo>
                <a:lnTo>
                  <a:pt x="280898" y="32004"/>
                </a:lnTo>
                <a:lnTo>
                  <a:pt x="286994" y="38100"/>
                </a:lnTo>
                <a:lnTo>
                  <a:pt x="286994" y="45720"/>
                </a:lnTo>
                <a:lnTo>
                  <a:pt x="285470" y="48768"/>
                </a:lnTo>
                <a:lnTo>
                  <a:pt x="282422" y="50292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665" y="54952"/>
                </a:lnTo>
                <a:lnTo>
                  <a:pt x="268617" y="53428"/>
                </a:lnTo>
                <a:lnTo>
                  <a:pt x="267093" y="51816"/>
                </a:lnTo>
                <a:lnTo>
                  <a:pt x="264045" y="50292"/>
                </a:lnTo>
                <a:lnTo>
                  <a:pt x="262521" y="47244"/>
                </a:lnTo>
                <a:lnTo>
                  <a:pt x="262521" y="42672"/>
                </a:lnTo>
                <a:lnTo>
                  <a:pt x="254901" y="44196"/>
                </a:lnTo>
                <a:lnTo>
                  <a:pt x="254901" y="48768"/>
                </a:lnTo>
                <a:lnTo>
                  <a:pt x="257949" y="53428"/>
                </a:lnTo>
                <a:lnTo>
                  <a:pt x="264045" y="59524"/>
                </a:lnTo>
                <a:lnTo>
                  <a:pt x="268617" y="61048"/>
                </a:lnTo>
                <a:lnTo>
                  <a:pt x="279374" y="61048"/>
                </a:lnTo>
                <a:lnTo>
                  <a:pt x="283946" y="59524"/>
                </a:lnTo>
                <a:lnTo>
                  <a:pt x="288518" y="54952"/>
                </a:lnTo>
                <a:lnTo>
                  <a:pt x="291566" y="51816"/>
                </a:lnTo>
                <a:lnTo>
                  <a:pt x="294614" y="47244"/>
                </a:lnTo>
                <a:lnTo>
                  <a:pt x="294614" y="38100"/>
                </a:lnTo>
                <a:close/>
              </a:path>
              <a:path w="340359" h="61594">
                <a:moveTo>
                  <a:pt x="340334" y="38100"/>
                </a:moveTo>
                <a:lnTo>
                  <a:pt x="332714" y="38100"/>
                </a:lnTo>
                <a:lnTo>
                  <a:pt x="332714" y="12192"/>
                </a:lnTo>
                <a:lnTo>
                  <a:pt x="332714" y="0"/>
                </a:lnTo>
                <a:lnTo>
                  <a:pt x="326618" y="0"/>
                </a:lnTo>
                <a:lnTo>
                  <a:pt x="325094" y="2120"/>
                </a:lnTo>
                <a:lnTo>
                  <a:pt x="325094" y="12192"/>
                </a:lnTo>
                <a:lnTo>
                  <a:pt x="325094" y="38100"/>
                </a:lnTo>
                <a:lnTo>
                  <a:pt x="306806" y="38100"/>
                </a:lnTo>
                <a:lnTo>
                  <a:pt x="325094" y="12192"/>
                </a:lnTo>
                <a:lnTo>
                  <a:pt x="325094" y="2120"/>
                </a:lnTo>
                <a:lnTo>
                  <a:pt x="299186" y="38100"/>
                </a:lnTo>
                <a:lnTo>
                  <a:pt x="299186" y="45808"/>
                </a:lnTo>
                <a:lnTo>
                  <a:pt x="325094" y="45808"/>
                </a:lnTo>
                <a:lnTo>
                  <a:pt x="325094" y="59524"/>
                </a:lnTo>
                <a:lnTo>
                  <a:pt x="332714" y="59524"/>
                </a:lnTo>
                <a:lnTo>
                  <a:pt x="332714" y="45808"/>
                </a:lnTo>
                <a:lnTo>
                  <a:pt x="340334" y="45808"/>
                </a:lnTo>
                <a:lnTo>
                  <a:pt x="34033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197892" y="1987262"/>
            <a:ext cx="129986" cy="11040"/>
          </a:xfrm>
          <a:custGeom>
            <a:avLst/>
            <a:gdLst/>
            <a:ahLst/>
            <a:cxnLst/>
            <a:rect l="l" t="t" r="r" b="b"/>
            <a:pathLst>
              <a:path w="55245" h="10794">
                <a:moveTo>
                  <a:pt x="9144" y="10667"/>
                </a:moveTo>
                <a:lnTo>
                  <a:pt x="0" y="10667"/>
                </a:lnTo>
                <a:lnTo>
                  <a:pt x="0" y="0"/>
                </a:lnTo>
                <a:lnTo>
                  <a:pt x="9144" y="0"/>
                </a:lnTo>
                <a:lnTo>
                  <a:pt x="9144" y="10667"/>
                </a:lnTo>
                <a:close/>
              </a:path>
              <a:path w="55245" h="10794">
                <a:moveTo>
                  <a:pt x="32003" y="10667"/>
                </a:moveTo>
                <a:lnTo>
                  <a:pt x="22860" y="10667"/>
                </a:lnTo>
                <a:lnTo>
                  <a:pt x="22860" y="0"/>
                </a:lnTo>
                <a:lnTo>
                  <a:pt x="32003" y="0"/>
                </a:lnTo>
                <a:lnTo>
                  <a:pt x="32003" y="10667"/>
                </a:lnTo>
                <a:close/>
              </a:path>
              <a:path w="55245" h="10794">
                <a:moveTo>
                  <a:pt x="54864" y="10667"/>
                </a:moveTo>
                <a:lnTo>
                  <a:pt x="45719" y="10667"/>
                </a:lnTo>
                <a:lnTo>
                  <a:pt x="45719" y="0"/>
                </a:lnTo>
                <a:lnTo>
                  <a:pt x="54864" y="0"/>
                </a:lnTo>
                <a:lnTo>
                  <a:pt x="54864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00904" y="2120628"/>
            <a:ext cx="324224" cy="62994"/>
          </a:xfrm>
          <a:custGeom>
            <a:avLst/>
            <a:gdLst/>
            <a:ahLst/>
            <a:cxnLst/>
            <a:rect l="l" t="t" r="r" b="b"/>
            <a:pathLst>
              <a:path w="137794" h="61594">
                <a:moveTo>
                  <a:pt x="64109" y="28956"/>
                </a:moveTo>
                <a:lnTo>
                  <a:pt x="62585" y="25908"/>
                </a:lnTo>
                <a:lnTo>
                  <a:pt x="62585" y="24384"/>
                </a:lnTo>
                <a:lnTo>
                  <a:pt x="61823" y="22860"/>
                </a:lnTo>
                <a:lnTo>
                  <a:pt x="61061" y="21336"/>
                </a:lnTo>
                <a:lnTo>
                  <a:pt x="58013" y="18288"/>
                </a:lnTo>
                <a:lnTo>
                  <a:pt x="54965" y="16764"/>
                </a:lnTo>
                <a:lnTo>
                  <a:pt x="44297" y="16764"/>
                </a:lnTo>
                <a:lnTo>
                  <a:pt x="42773" y="18288"/>
                </a:lnTo>
                <a:lnTo>
                  <a:pt x="39725" y="18288"/>
                </a:lnTo>
                <a:lnTo>
                  <a:pt x="38201" y="21336"/>
                </a:lnTo>
                <a:lnTo>
                  <a:pt x="36576" y="22860"/>
                </a:lnTo>
                <a:lnTo>
                  <a:pt x="35052" y="21336"/>
                </a:lnTo>
                <a:lnTo>
                  <a:pt x="33528" y="18288"/>
                </a:lnTo>
                <a:lnTo>
                  <a:pt x="30480" y="18288"/>
                </a:lnTo>
                <a:lnTo>
                  <a:pt x="28956" y="16764"/>
                </a:lnTo>
                <a:lnTo>
                  <a:pt x="18288" y="16764"/>
                </a:lnTo>
                <a:lnTo>
                  <a:pt x="13716" y="18288"/>
                </a:lnTo>
                <a:lnTo>
                  <a:pt x="10668" y="22860"/>
                </a:lnTo>
                <a:lnTo>
                  <a:pt x="10668" y="16764"/>
                </a:lnTo>
                <a:lnTo>
                  <a:pt x="0" y="16764"/>
                </a:lnTo>
                <a:lnTo>
                  <a:pt x="0" y="61048"/>
                </a:lnTo>
                <a:lnTo>
                  <a:pt x="10668" y="61048"/>
                </a:lnTo>
                <a:lnTo>
                  <a:pt x="10668" y="35052"/>
                </a:lnTo>
                <a:lnTo>
                  <a:pt x="12192" y="32004"/>
                </a:lnTo>
                <a:lnTo>
                  <a:pt x="12192" y="28956"/>
                </a:lnTo>
                <a:lnTo>
                  <a:pt x="15240" y="25908"/>
                </a:lnTo>
                <a:lnTo>
                  <a:pt x="16764" y="25908"/>
                </a:lnTo>
                <a:lnTo>
                  <a:pt x="18288" y="24384"/>
                </a:lnTo>
                <a:lnTo>
                  <a:pt x="21336" y="24384"/>
                </a:lnTo>
                <a:lnTo>
                  <a:pt x="22860" y="25908"/>
                </a:lnTo>
                <a:lnTo>
                  <a:pt x="24384" y="25908"/>
                </a:lnTo>
                <a:lnTo>
                  <a:pt x="24384" y="27432"/>
                </a:lnTo>
                <a:lnTo>
                  <a:pt x="25908" y="28956"/>
                </a:lnTo>
                <a:lnTo>
                  <a:pt x="25908" y="61048"/>
                </a:lnTo>
                <a:lnTo>
                  <a:pt x="38201" y="61048"/>
                </a:lnTo>
                <a:lnTo>
                  <a:pt x="38201" y="30480"/>
                </a:lnTo>
                <a:lnTo>
                  <a:pt x="39725" y="28956"/>
                </a:lnTo>
                <a:lnTo>
                  <a:pt x="39725" y="27432"/>
                </a:lnTo>
                <a:lnTo>
                  <a:pt x="41249" y="25908"/>
                </a:lnTo>
                <a:lnTo>
                  <a:pt x="42773" y="25908"/>
                </a:lnTo>
                <a:lnTo>
                  <a:pt x="44297" y="24384"/>
                </a:lnTo>
                <a:lnTo>
                  <a:pt x="48869" y="24384"/>
                </a:lnTo>
                <a:lnTo>
                  <a:pt x="50393" y="25908"/>
                </a:lnTo>
                <a:lnTo>
                  <a:pt x="50393" y="27432"/>
                </a:lnTo>
                <a:lnTo>
                  <a:pt x="51917" y="28956"/>
                </a:lnTo>
                <a:lnTo>
                  <a:pt x="51917" y="61048"/>
                </a:lnTo>
                <a:lnTo>
                  <a:pt x="64109" y="61048"/>
                </a:lnTo>
                <a:lnTo>
                  <a:pt x="64109" y="28956"/>
                </a:lnTo>
                <a:close/>
              </a:path>
              <a:path w="137794" h="61594">
                <a:moveTo>
                  <a:pt x="86969" y="16764"/>
                </a:moveTo>
                <a:lnTo>
                  <a:pt x="74777" y="16764"/>
                </a:lnTo>
                <a:lnTo>
                  <a:pt x="74777" y="61048"/>
                </a:lnTo>
                <a:lnTo>
                  <a:pt x="86969" y="61048"/>
                </a:lnTo>
                <a:lnTo>
                  <a:pt x="86969" y="16764"/>
                </a:lnTo>
                <a:close/>
              </a:path>
              <a:path w="137794" h="61594">
                <a:moveTo>
                  <a:pt x="86969" y="0"/>
                </a:moveTo>
                <a:lnTo>
                  <a:pt x="74777" y="0"/>
                </a:lnTo>
                <a:lnTo>
                  <a:pt x="74777" y="10668"/>
                </a:lnTo>
                <a:lnTo>
                  <a:pt x="86969" y="10668"/>
                </a:lnTo>
                <a:lnTo>
                  <a:pt x="86969" y="0"/>
                </a:lnTo>
                <a:close/>
              </a:path>
              <a:path w="137794" h="61594">
                <a:moveTo>
                  <a:pt x="137363" y="25908"/>
                </a:moveTo>
                <a:lnTo>
                  <a:pt x="135839" y="24384"/>
                </a:lnTo>
                <a:lnTo>
                  <a:pt x="135839" y="22860"/>
                </a:lnTo>
                <a:lnTo>
                  <a:pt x="131267" y="18288"/>
                </a:lnTo>
                <a:lnTo>
                  <a:pt x="129743" y="18288"/>
                </a:lnTo>
                <a:lnTo>
                  <a:pt x="128219" y="16764"/>
                </a:lnTo>
                <a:lnTo>
                  <a:pt x="117551" y="16764"/>
                </a:lnTo>
                <a:lnTo>
                  <a:pt x="112979" y="18288"/>
                </a:lnTo>
                <a:lnTo>
                  <a:pt x="108407" y="22860"/>
                </a:lnTo>
                <a:lnTo>
                  <a:pt x="108407" y="16764"/>
                </a:lnTo>
                <a:lnTo>
                  <a:pt x="97739" y="16764"/>
                </a:lnTo>
                <a:lnTo>
                  <a:pt x="97739" y="61061"/>
                </a:lnTo>
                <a:lnTo>
                  <a:pt x="109931" y="61061"/>
                </a:lnTo>
                <a:lnTo>
                  <a:pt x="109931" y="30480"/>
                </a:lnTo>
                <a:lnTo>
                  <a:pt x="111455" y="28956"/>
                </a:lnTo>
                <a:lnTo>
                  <a:pt x="111455" y="27432"/>
                </a:lnTo>
                <a:lnTo>
                  <a:pt x="112979" y="25908"/>
                </a:lnTo>
                <a:lnTo>
                  <a:pt x="114503" y="25908"/>
                </a:lnTo>
                <a:lnTo>
                  <a:pt x="117551" y="24384"/>
                </a:lnTo>
                <a:lnTo>
                  <a:pt x="120599" y="24384"/>
                </a:lnTo>
                <a:lnTo>
                  <a:pt x="122123" y="25908"/>
                </a:lnTo>
                <a:lnTo>
                  <a:pt x="123647" y="25908"/>
                </a:lnTo>
                <a:lnTo>
                  <a:pt x="123647" y="27432"/>
                </a:lnTo>
                <a:lnTo>
                  <a:pt x="125171" y="27432"/>
                </a:lnTo>
                <a:lnTo>
                  <a:pt x="125171" y="30480"/>
                </a:lnTo>
                <a:lnTo>
                  <a:pt x="126695" y="33528"/>
                </a:lnTo>
                <a:lnTo>
                  <a:pt x="126695" y="61061"/>
                </a:lnTo>
                <a:lnTo>
                  <a:pt x="137363" y="61061"/>
                </a:lnTo>
                <a:lnTo>
                  <a:pt x="1373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70034" y="2120628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30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6677" y="13716"/>
                </a:lnTo>
                <a:lnTo>
                  <a:pt x="35052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2004" y="21336"/>
                </a:lnTo>
                <a:lnTo>
                  <a:pt x="32004" y="41148"/>
                </a:lnTo>
                <a:lnTo>
                  <a:pt x="30480" y="47244"/>
                </a:lnTo>
                <a:lnTo>
                  <a:pt x="28956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5240"/>
                </a:lnTo>
                <a:lnTo>
                  <a:pt x="32004" y="21336"/>
                </a:lnTo>
                <a:lnTo>
                  <a:pt x="32004" y="6096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48"/>
                </a:lnTo>
                <a:lnTo>
                  <a:pt x="27432" y="61048"/>
                </a:lnTo>
                <a:lnTo>
                  <a:pt x="30480" y="57912"/>
                </a:lnTo>
                <a:lnTo>
                  <a:pt x="33528" y="54864"/>
                </a:lnTo>
                <a:lnTo>
                  <a:pt x="35052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9725" y="38100"/>
                </a:lnTo>
                <a:lnTo>
                  <a:pt x="39725" y="24384"/>
                </a:lnTo>
                <a:close/>
              </a:path>
              <a:path w="342264" h="62230">
                <a:moveTo>
                  <a:pt x="59067" y="52476"/>
                </a:moveTo>
                <a:lnTo>
                  <a:pt x="49911" y="52476"/>
                </a:lnTo>
                <a:lnTo>
                  <a:pt x="49911" y="61633"/>
                </a:lnTo>
                <a:lnTo>
                  <a:pt x="59067" y="61633"/>
                </a:lnTo>
                <a:lnTo>
                  <a:pt x="59067" y="52476"/>
                </a:lnTo>
                <a:close/>
              </a:path>
              <a:path w="342264" h="62230">
                <a:moveTo>
                  <a:pt x="108407" y="19812"/>
                </a:moveTo>
                <a:lnTo>
                  <a:pt x="106883" y="16764"/>
                </a:lnTo>
                <a:lnTo>
                  <a:pt x="106883" y="13716"/>
                </a:lnTo>
                <a:lnTo>
                  <a:pt x="103835" y="7620"/>
                </a:lnTo>
                <a:lnTo>
                  <a:pt x="102311" y="6096"/>
                </a:lnTo>
                <a:lnTo>
                  <a:pt x="100685" y="3048"/>
                </a:lnTo>
                <a:lnTo>
                  <a:pt x="100685" y="15240"/>
                </a:lnTo>
                <a:lnTo>
                  <a:pt x="100685" y="47244"/>
                </a:lnTo>
                <a:lnTo>
                  <a:pt x="97637" y="50292"/>
                </a:lnTo>
                <a:lnTo>
                  <a:pt x="96113" y="53340"/>
                </a:lnTo>
                <a:lnTo>
                  <a:pt x="93065" y="54864"/>
                </a:lnTo>
                <a:lnTo>
                  <a:pt x="85445" y="54864"/>
                </a:lnTo>
                <a:lnTo>
                  <a:pt x="80873" y="50292"/>
                </a:lnTo>
                <a:lnTo>
                  <a:pt x="79349" y="47244"/>
                </a:lnTo>
                <a:lnTo>
                  <a:pt x="77825" y="41148"/>
                </a:lnTo>
                <a:lnTo>
                  <a:pt x="77825" y="21336"/>
                </a:lnTo>
                <a:lnTo>
                  <a:pt x="79349" y="13716"/>
                </a:lnTo>
                <a:lnTo>
                  <a:pt x="80873" y="10668"/>
                </a:lnTo>
                <a:lnTo>
                  <a:pt x="85445" y="6096"/>
                </a:lnTo>
                <a:lnTo>
                  <a:pt x="93065" y="6096"/>
                </a:lnTo>
                <a:lnTo>
                  <a:pt x="96113" y="7620"/>
                </a:lnTo>
                <a:lnTo>
                  <a:pt x="97637" y="10668"/>
                </a:lnTo>
                <a:lnTo>
                  <a:pt x="100685" y="15240"/>
                </a:lnTo>
                <a:lnTo>
                  <a:pt x="100685" y="3048"/>
                </a:lnTo>
                <a:lnTo>
                  <a:pt x="97637" y="3048"/>
                </a:lnTo>
                <a:lnTo>
                  <a:pt x="96113" y="1524"/>
                </a:lnTo>
                <a:lnTo>
                  <a:pt x="93065" y="0"/>
                </a:lnTo>
                <a:lnTo>
                  <a:pt x="85445" y="0"/>
                </a:lnTo>
                <a:lnTo>
                  <a:pt x="80873" y="1524"/>
                </a:lnTo>
                <a:lnTo>
                  <a:pt x="79349" y="4572"/>
                </a:lnTo>
                <a:lnTo>
                  <a:pt x="76301" y="6096"/>
                </a:lnTo>
                <a:lnTo>
                  <a:pt x="73253" y="9144"/>
                </a:lnTo>
                <a:lnTo>
                  <a:pt x="70205" y="18288"/>
                </a:lnTo>
                <a:lnTo>
                  <a:pt x="70205" y="42672"/>
                </a:lnTo>
                <a:lnTo>
                  <a:pt x="71729" y="50292"/>
                </a:lnTo>
                <a:lnTo>
                  <a:pt x="76301" y="54864"/>
                </a:lnTo>
                <a:lnTo>
                  <a:pt x="79349" y="59436"/>
                </a:lnTo>
                <a:lnTo>
                  <a:pt x="83921" y="61048"/>
                </a:lnTo>
                <a:lnTo>
                  <a:pt x="97637" y="61048"/>
                </a:lnTo>
                <a:lnTo>
                  <a:pt x="100685" y="57912"/>
                </a:lnTo>
                <a:lnTo>
                  <a:pt x="103835" y="54864"/>
                </a:lnTo>
                <a:lnTo>
                  <a:pt x="105359" y="51816"/>
                </a:lnTo>
                <a:lnTo>
                  <a:pt x="106883" y="47244"/>
                </a:lnTo>
                <a:lnTo>
                  <a:pt x="108407" y="44196"/>
                </a:lnTo>
                <a:lnTo>
                  <a:pt x="108407" y="19812"/>
                </a:lnTo>
                <a:close/>
              </a:path>
              <a:path w="342264" h="62230">
                <a:moveTo>
                  <a:pt x="155740" y="24384"/>
                </a:moveTo>
                <a:lnTo>
                  <a:pt x="154216" y="19812"/>
                </a:lnTo>
                <a:lnTo>
                  <a:pt x="154216" y="16764"/>
                </a:lnTo>
                <a:lnTo>
                  <a:pt x="152692" y="13716"/>
                </a:lnTo>
                <a:lnTo>
                  <a:pt x="151079" y="10668"/>
                </a:lnTo>
                <a:lnTo>
                  <a:pt x="149555" y="7620"/>
                </a:lnTo>
                <a:lnTo>
                  <a:pt x="148031" y="6096"/>
                </a:lnTo>
                <a:lnTo>
                  <a:pt x="148031" y="21336"/>
                </a:lnTo>
                <a:lnTo>
                  <a:pt x="148031" y="41148"/>
                </a:lnTo>
                <a:lnTo>
                  <a:pt x="146507" y="47244"/>
                </a:lnTo>
                <a:lnTo>
                  <a:pt x="144983" y="50292"/>
                </a:lnTo>
                <a:lnTo>
                  <a:pt x="141935" y="53340"/>
                </a:lnTo>
                <a:lnTo>
                  <a:pt x="138887" y="54864"/>
                </a:lnTo>
                <a:lnTo>
                  <a:pt x="132791" y="54864"/>
                </a:lnTo>
                <a:lnTo>
                  <a:pt x="129743" y="53340"/>
                </a:lnTo>
                <a:lnTo>
                  <a:pt x="126695" y="50292"/>
                </a:lnTo>
                <a:lnTo>
                  <a:pt x="125171" y="47244"/>
                </a:lnTo>
                <a:lnTo>
                  <a:pt x="123647" y="41148"/>
                </a:lnTo>
                <a:lnTo>
                  <a:pt x="123647" y="21336"/>
                </a:lnTo>
                <a:lnTo>
                  <a:pt x="125171" y="13716"/>
                </a:lnTo>
                <a:lnTo>
                  <a:pt x="128219" y="10668"/>
                </a:lnTo>
                <a:lnTo>
                  <a:pt x="129743" y="7620"/>
                </a:lnTo>
                <a:lnTo>
                  <a:pt x="132791" y="6096"/>
                </a:lnTo>
                <a:lnTo>
                  <a:pt x="138887" y="6096"/>
                </a:lnTo>
                <a:lnTo>
                  <a:pt x="141935" y="7620"/>
                </a:lnTo>
                <a:lnTo>
                  <a:pt x="144983" y="10668"/>
                </a:lnTo>
                <a:lnTo>
                  <a:pt x="146507" y="15240"/>
                </a:lnTo>
                <a:lnTo>
                  <a:pt x="148031" y="21336"/>
                </a:lnTo>
                <a:lnTo>
                  <a:pt x="148031" y="6096"/>
                </a:lnTo>
                <a:lnTo>
                  <a:pt x="146507" y="3048"/>
                </a:lnTo>
                <a:lnTo>
                  <a:pt x="143459" y="3048"/>
                </a:lnTo>
                <a:lnTo>
                  <a:pt x="141935" y="1524"/>
                </a:lnTo>
                <a:lnTo>
                  <a:pt x="138887" y="0"/>
                </a:lnTo>
                <a:lnTo>
                  <a:pt x="131267" y="0"/>
                </a:lnTo>
                <a:lnTo>
                  <a:pt x="128219" y="1524"/>
                </a:lnTo>
                <a:lnTo>
                  <a:pt x="125171" y="4572"/>
                </a:lnTo>
                <a:lnTo>
                  <a:pt x="122123" y="6096"/>
                </a:lnTo>
                <a:lnTo>
                  <a:pt x="120599" y="9144"/>
                </a:lnTo>
                <a:lnTo>
                  <a:pt x="117551" y="18288"/>
                </a:lnTo>
                <a:lnTo>
                  <a:pt x="116027" y="24384"/>
                </a:lnTo>
                <a:lnTo>
                  <a:pt x="116027" y="42672"/>
                </a:lnTo>
                <a:lnTo>
                  <a:pt x="117551" y="50292"/>
                </a:lnTo>
                <a:lnTo>
                  <a:pt x="122123" y="54864"/>
                </a:lnTo>
                <a:lnTo>
                  <a:pt x="125171" y="59436"/>
                </a:lnTo>
                <a:lnTo>
                  <a:pt x="129743" y="61048"/>
                </a:lnTo>
                <a:lnTo>
                  <a:pt x="143459" y="61048"/>
                </a:lnTo>
                <a:lnTo>
                  <a:pt x="146507" y="57912"/>
                </a:lnTo>
                <a:lnTo>
                  <a:pt x="149555" y="54864"/>
                </a:lnTo>
                <a:lnTo>
                  <a:pt x="151079" y="51816"/>
                </a:lnTo>
                <a:lnTo>
                  <a:pt x="152692" y="47244"/>
                </a:lnTo>
                <a:lnTo>
                  <a:pt x="154216" y="44196"/>
                </a:lnTo>
                <a:lnTo>
                  <a:pt x="155740" y="38100"/>
                </a:lnTo>
                <a:lnTo>
                  <a:pt x="155740" y="24384"/>
                </a:lnTo>
                <a:close/>
              </a:path>
              <a:path w="342264" h="62230">
                <a:moveTo>
                  <a:pt x="190792" y="0"/>
                </a:moveTo>
                <a:lnTo>
                  <a:pt x="186220" y="0"/>
                </a:lnTo>
                <a:lnTo>
                  <a:pt x="184696" y="3048"/>
                </a:lnTo>
                <a:lnTo>
                  <a:pt x="178600" y="9144"/>
                </a:lnTo>
                <a:lnTo>
                  <a:pt x="175552" y="10668"/>
                </a:lnTo>
                <a:lnTo>
                  <a:pt x="172504" y="13716"/>
                </a:lnTo>
                <a:lnTo>
                  <a:pt x="167932" y="15240"/>
                </a:lnTo>
                <a:lnTo>
                  <a:pt x="167932" y="22860"/>
                </a:lnTo>
                <a:lnTo>
                  <a:pt x="170980" y="21336"/>
                </a:lnTo>
                <a:lnTo>
                  <a:pt x="172504" y="19812"/>
                </a:lnTo>
                <a:lnTo>
                  <a:pt x="181648" y="15240"/>
                </a:lnTo>
                <a:lnTo>
                  <a:pt x="183172" y="13716"/>
                </a:lnTo>
                <a:lnTo>
                  <a:pt x="183172" y="61061"/>
                </a:lnTo>
                <a:lnTo>
                  <a:pt x="190792" y="61061"/>
                </a:lnTo>
                <a:lnTo>
                  <a:pt x="190792" y="0"/>
                </a:lnTo>
                <a:close/>
              </a:path>
              <a:path w="342264" h="62230">
                <a:moveTo>
                  <a:pt x="248793" y="39725"/>
                </a:moveTo>
                <a:lnTo>
                  <a:pt x="247269" y="36576"/>
                </a:lnTo>
                <a:lnTo>
                  <a:pt x="244221" y="30480"/>
                </a:lnTo>
                <a:lnTo>
                  <a:pt x="241173" y="28956"/>
                </a:lnTo>
                <a:lnTo>
                  <a:pt x="241173" y="39725"/>
                </a:lnTo>
                <a:lnTo>
                  <a:pt x="241173" y="47345"/>
                </a:lnTo>
                <a:lnTo>
                  <a:pt x="239649" y="50393"/>
                </a:lnTo>
                <a:lnTo>
                  <a:pt x="235077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3441"/>
                </a:lnTo>
                <a:lnTo>
                  <a:pt x="219837" y="51917"/>
                </a:lnTo>
                <a:lnTo>
                  <a:pt x="218313" y="48869"/>
                </a:lnTo>
                <a:lnTo>
                  <a:pt x="216789" y="47345"/>
                </a:lnTo>
                <a:lnTo>
                  <a:pt x="216789" y="39725"/>
                </a:lnTo>
                <a:lnTo>
                  <a:pt x="218313" y="36576"/>
                </a:lnTo>
                <a:lnTo>
                  <a:pt x="224409" y="30480"/>
                </a:lnTo>
                <a:lnTo>
                  <a:pt x="232029" y="30480"/>
                </a:lnTo>
                <a:lnTo>
                  <a:pt x="235077" y="32004"/>
                </a:lnTo>
                <a:lnTo>
                  <a:pt x="239649" y="36576"/>
                </a:lnTo>
                <a:lnTo>
                  <a:pt x="241173" y="39725"/>
                </a:lnTo>
                <a:lnTo>
                  <a:pt x="241173" y="28956"/>
                </a:lnTo>
                <a:lnTo>
                  <a:pt x="236601" y="27432"/>
                </a:lnTo>
                <a:lnTo>
                  <a:pt x="239649" y="27432"/>
                </a:lnTo>
                <a:lnTo>
                  <a:pt x="242697" y="25908"/>
                </a:lnTo>
                <a:lnTo>
                  <a:pt x="244221" y="22860"/>
                </a:lnTo>
                <a:lnTo>
                  <a:pt x="245745" y="21336"/>
                </a:lnTo>
                <a:lnTo>
                  <a:pt x="245745" y="12192"/>
                </a:lnTo>
                <a:lnTo>
                  <a:pt x="244221" y="7620"/>
                </a:lnTo>
                <a:lnTo>
                  <a:pt x="242697" y="6096"/>
                </a:lnTo>
                <a:lnTo>
                  <a:pt x="238125" y="1524"/>
                </a:lnTo>
                <a:lnTo>
                  <a:pt x="238125" y="10668"/>
                </a:lnTo>
                <a:lnTo>
                  <a:pt x="238125" y="21336"/>
                </a:lnTo>
                <a:lnTo>
                  <a:pt x="235077" y="22860"/>
                </a:lnTo>
                <a:lnTo>
                  <a:pt x="232029" y="25908"/>
                </a:lnTo>
                <a:lnTo>
                  <a:pt x="225933" y="25908"/>
                </a:lnTo>
                <a:lnTo>
                  <a:pt x="222885" y="24384"/>
                </a:lnTo>
                <a:lnTo>
                  <a:pt x="219837" y="21336"/>
                </a:lnTo>
                <a:lnTo>
                  <a:pt x="218313" y="18288"/>
                </a:lnTo>
                <a:lnTo>
                  <a:pt x="218313" y="13716"/>
                </a:lnTo>
                <a:lnTo>
                  <a:pt x="219837" y="10668"/>
                </a:lnTo>
                <a:lnTo>
                  <a:pt x="222885" y="7620"/>
                </a:lnTo>
                <a:lnTo>
                  <a:pt x="225933" y="6096"/>
                </a:lnTo>
                <a:lnTo>
                  <a:pt x="232029" y="6096"/>
                </a:lnTo>
                <a:lnTo>
                  <a:pt x="235077" y="9144"/>
                </a:lnTo>
                <a:lnTo>
                  <a:pt x="238125" y="10668"/>
                </a:lnTo>
                <a:lnTo>
                  <a:pt x="238125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3741" y="7620"/>
                </a:lnTo>
                <a:lnTo>
                  <a:pt x="212217" y="12192"/>
                </a:lnTo>
                <a:lnTo>
                  <a:pt x="212217" y="21336"/>
                </a:lnTo>
                <a:lnTo>
                  <a:pt x="213741" y="22860"/>
                </a:lnTo>
                <a:lnTo>
                  <a:pt x="215265" y="25908"/>
                </a:lnTo>
                <a:lnTo>
                  <a:pt x="216789" y="27432"/>
                </a:lnTo>
                <a:lnTo>
                  <a:pt x="219837" y="27432"/>
                </a:lnTo>
                <a:lnTo>
                  <a:pt x="213741" y="30480"/>
                </a:lnTo>
                <a:lnTo>
                  <a:pt x="210693" y="36576"/>
                </a:lnTo>
                <a:lnTo>
                  <a:pt x="209169" y="39725"/>
                </a:lnTo>
                <a:lnTo>
                  <a:pt x="209169" y="48869"/>
                </a:lnTo>
                <a:lnTo>
                  <a:pt x="210693" y="53441"/>
                </a:lnTo>
                <a:lnTo>
                  <a:pt x="215265" y="56489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9537"/>
                </a:lnTo>
                <a:lnTo>
                  <a:pt x="242697" y="56489"/>
                </a:lnTo>
                <a:lnTo>
                  <a:pt x="244983" y="54965"/>
                </a:lnTo>
                <a:lnTo>
                  <a:pt x="247269" y="53441"/>
                </a:lnTo>
                <a:lnTo>
                  <a:pt x="248793" y="48869"/>
                </a:lnTo>
                <a:lnTo>
                  <a:pt x="248793" y="39725"/>
                </a:lnTo>
                <a:close/>
              </a:path>
              <a:path w="342264" h="62230">
                <a:moveTo>
                  <a:pt x="294614" y="12192"/>
                </a:moveTo>
                <a:lnTo>
                  <a:pt x="293090" y="9144"/>
                </a:lnTo>
                <a:lnTo>
                  <a:pt x="290042" y="6096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658" y="1524"/>
                </a:lnTo>
                <a:lnTo>
                  <a:pt x="262610" y="4572"/>
                </a:lnTo>
                <a:lnTo>
                  <a:pt x="258038" y="7620"/>
                </a:lnTo>
                <a:lnTo>
                  <a:pt x="256514" y="12192"/>
                </a:lnTo>
                <a:lnTo>
                  <a:pt x="256514" y="18288"/>
                </a:lnTo>
                <a:lnTo>
                  <a:pt x="264134" y="18288"/>
                </a:lnTo>
                <a:lnTo>
                  <a:pt x="264134" y="12192"/>
                </a:lnTo>
                <a:lnTo>
                  <a:pt x="268706" y="7620"/>
                </a:lnTo>
                <a:lnTo>
                  <a:pt x="271754" y="6096"/>
                </a:lnTo>
                <a:lnTo>
                  <a:pt x="279374" y="6096"/>
                </a:lnTo>
                <a:lnTo>
                  <a:pt x="280898" y="7620"/>
                </a:lnTo>
                <a:lnTo>
                  <a:pt x="283946" y="9144"/>
                </a:lnTo>
                <a:lnTo>
                  <a:pt x="285470" y="12192"/>
                </a:lnTo>
                <a:lnTo>
                  <a:pt x="286994" y="13716"/>
                </a:lnTo>
                <a:lnTo>
                  <a:pt x="286994" y="19812"/>
                </a:lnTo>
                <a:lnTo>
                  <a:pt x="285470" y="22860"/>
                </a:lnTo>
                <a:lnTo>
                  <a:pt x="282422" y="25908"/>
                </a:lnTo>
                <a:lnTo>
                  <a:pt x="280898" y="28956"/>
                </a:lnTo>
                <a:lnTo>
                  <a:pt x="276326" y="33528"/>
                </a:lnTo>
                <a:lnTo>
                  <a:pt x="270230" y="38100"/>
                </a:lnTo>
                <a:lnTo>
                  <a:pt x="265658" y="41249"/>
                </a:lnTo>
                <a:lnTo>
                  <a:pt x="262610" y="44297"/>
                </a:lnTo>
                <a:lnTo>
                  <a:pt x="261086" y="47345"/>
                </a:lnTo>
                <a:lnTo>
                  <a:pt x="258038" y="50393"/>
                </a:lnTo>
                <a:lnTo>
                  <a:pt x="256514" y="53441"/>
                </a:lnTo>
                <a:lnTo>
                  <a:pt x="254990" y="54965"/>
                </a:lnTo>
                <a:lnTo>
                  <a:pt x="254990" y="61061"/>
                </a:lnTo>
                <a:lnTo>
                  <a:pt x="294614" y="61061"/>
                </a:lnTo>
                <a:lnTo>
                  <a:pt x="294614" y="53441"/>
                </a:lnTo>
                <a:lnTo>
                  <a:pt x="264134" y="53441"/>
                </a:lnTo>
                <a:lnTo>
                  <a:pt x="276326" y="41249"/>
                </a:lnTo>
                <a:lnTo>
                  <a:pt x="282422" y="38100"/>
                </a:lnTo>
                <a:lnTo>
                  <a:pt x="285470" y="33528"/>
                </a:lnTo>
                <a:lnTo>
                  <a:pt x="290042" y="28956"/>
                </a:lnTo>
                <a:lnTo>
                  <a:pt x="291566" y="25908"/>
                </a:lnTo>
                <a:lnTo>
                  <a:pt x="293090" y="24384"/>
                </a:lnTo>
                <a:lnTo>
                  <a:pt x="293090" y="21336"/>
                </a:lnTo>
                <a:lnTo>
                  <a:pt x="294614" y="19812"/>
                </a:lnTo>
                <a:lnTo>
                  <a:pt x="294614" y="12192"/>
                </a:lnTo>
                <a:close/>
              </a:path>
              <a:path w="342264" h="62230">
                <a:moveTo>
                  <a:pt x="341960" y="1524"/>
                </a:moveTo>
                <a:lnTo>
                  <a:pt x="302234" y="1524"/>
                </a:lnTo>
                <a:lnTo>
                  <a:pt x="302234" y="9144"/>
                </a:lnTo>
                <a:lnTo>
                  <a:pt x="331292" y="9144"/>
                </a:lnTo>
                <a:lnTo>
                  <a:pt x="328244" y="12192"/>
                </a:lnTo>
                <a:lnTo>
                  <a:pt x="325196" y="18288"/>
                </a:lnTo>
                <a:lnTo>
                  <a:pt x="320624" y="24384"/>
                </a:lnTo>
                <a:lnTo>
                  <a:pt x="317576" y="30480"/>
                </a:lnTo>
                <a:lnTo>
                  <a:pt x="316052" y="36576"/>
                </a:lnTo>
                <a:lnTo>
                  <a:pt x="313004" y="42760"/>
                </a:lnTo>
                <a:lnTo>
                  <a:pt x="311480" y="50380"/>
                </a:lnTo>
                <a:lnTo>
                  <a:pt x="311480" y="61048"/>
                </a:lnTo>
                <a:lnTo>
                  <a:pt x="319100" y="61048"/>
                </a:lnTo>
                <a:lnTo>
                  <a:pt x="319100" y="48856"/>
                </a:lnTo>
                <a:lnTo>
                  <a:pt x="320624" y="44284"/>
                </a:lnTo>
                <a:lnTo>
                  <a:pt x="323672" y="36576"/>
                </a:lnTo>
                <a:lnTo>
                  <a:pt x="326720" y="30480"/>
                </a:lnTo>
                <a:lnTo>
                  <a:pt x="329768" y="22860"/>
                </a:lnTo>
                <a:lnTo>
                  <a:pt x="334340" y="16764"/>
                </a:lnTo>
                <a:lnTo>
                  <a:pt x="337388" y="10668"/>
                </a:lnTo>
                <a:lnTo>
                  <a:pt x="341960" y="7620"/>
                </a:lnTo>
                <a:lnTo>
                  <a:pt x="34196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13425" y="2120524"/>
            <a:ext cx="804581" cy="63125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6560373" y="2120628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4" h="62230">
                <a:moveTo>
                  <a:pt x="38100" y="19812"/>
                </a:moveTo>
                <a:lnTo>
                  <a:pt x="36576" y="16764"/>
                </a:lnTo>
                <a:lnTo>
                  <a:pt x="36576" y="1371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3048"/>
                </a:lnTo>
                <a:lnTo>
                  <a:pt x="30480" y="15240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7332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0480" y="3048"/>
                </a:lnTo>
                <a:lnTo>
                  <a:pt x="27432" y="3048"/>
                </a:lnTo>
                <a:lnTo>
                  <a:pt x="24384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0480" y="58000"/>
                </a:lnTo>
                <a:lnTo>
                  <a:pt x="32004" y="54952"/>
                </a:lnTo>
                <a:lnTo>
                  <a:pt x="35052" y="51904"/>
                </a:lnTo>
                <a:lnTo>
                  <a:pt x="36576" y="47332"/>
                </a:lnTo>
                <a:lnTo>
                  <a:pt x="38100" y="44284"/>
                </a:lnTo>
                <a:lnTo>
                  <a:pt x="38100" y="19812"/>
                </a:lnTo>
                <a:close/>
              </a:path>
              <a:path w="340994" h="62230">
                <a:moveTo>
                  <a:pt x="60198" y="52476"/>
                </a:moveTo>
                <a:lnTo>
                  <a:pt x="51041" y="52476"/>
                </a:lnTo>
                <a:lnTo>
                  <a:pt x="51041" y="61633"/>
                </a:lnTo>
                <a:lnTo>
                  <a:pt x="60198" y="61633"/>
                </a:lnTo>
                <a:lnTo>
                  <a:pt x="60198" y="52476"/>
                </a:lnTo>
                <a:close/>
              </a:path>
              <a:path w="340994" h="62230">
                <a:moveTo>
                  <a:pt x="108381" y="19812"/>
                </a:moveTo>
                <a:lnTo>
                  <a:pt x="105333" y="13716"/>
                </a:lnTo>
                <a:lnTo>
                  <a:pt x="105333" y="10668"/>
                </a:lnTo>
                <a:lnTo>
                  <a:pt x="103809" y="7620"/>
                </a:lnTo>
                <a:lnTo>
                  <a:pt x="100761" y="6096"/>
                </a:lnTo>
                <a:lnTo>
                  <a:pt x="100761" y="21336"/>
                </a:lnTo>
                <a:lnTo>
                  <a:pt x="100761" y="41148"/>
                </a:lnTo>
                <a:lnTo>
                  <a:pt x="99237" y="47244"/>
                </a:lnTo>
                <a:lnTo>
                  <a:pt x="97713" y="50292"/>
                </a:lnTo>
                <a:lnTo>
                  <a:pt x="94665" y="53340"/>
                </a:lnTo>
                <a:lnTo>
                  <a:pt x="91528" y="54864"/>
                </a:lnTo>
                <a:lnTo>
                  <a:pt x="85432" y="54864"/>
                </a:lnTo>
                <a:lnTo>
                  <a:pt x="82384" y="53340"/>
                </a:lnTo>
                <a:lnTo>
                  <a:pt x="80860" y="50292"/>
                </a:lnTo>
                <a:lnTo>
                  <a:pt x="77812" y="47244"/>
                </a:lnTo>
                <a:lnTo>
                  <a:pt x="76288" y="41148"/>
                </a:lnTo>
                <a:lnTo>
                  <a:pt x="76288" y="21336"/>
                </a:lnTo>
                <a:lnTo>
                  <a:pt x="77812" y="13716"/>
                </a:lnTo>
                <a:lnTo>
                  <a:pt x="80860" y="10668"/>
                </a:lnTo>
                <a:lnTo>
                  <a:pt x="82384" y="7620"/>
                </a:lnTo>
                <a:lnTo>
                  <a:pt x="85432" y="6096"/>
                </a:lnTo>
                <a:lnTo>
                  <a:pt x="91528" y="6096"/>
                </a:lnTo>
                <a:lnTo>
                  <a:pt x="94665" y="7620"/>
                </a:lnTo>
                <a:lnTo>
                  <a:pt x="97713" y="10668"/>
                </a:lnTo>
                <a:lnTo>
                  <a:pt x="99237" y="15240"/>
                </a:lnTo>
                <a:lnTo>
                  <a:pt x="100761" y="21336"/>
                </a:lnTo>
                <a:lnTo>
                  <a:pt x="100761" y="6096"/>
                </a:lnTo>
                <a:lnTo>
                  <a:pt x="99237" y="3048"/>
                </a:lnTo>
                <a:lnTo>
                  <a:pt x="97713" y="3048"/>
                </a:lnTo>
                <a:lnTo>
                  <a:pt x="94665" y="1524"/>
                </a:lnTo>
                <a:lnTo>
                  <a:pt x="91528" y="0"/>
                </a:lnTo>
                <a:lnTo>
                  <a:pt x="83908" y="0"/>
                </a:lnTo>
                <a:lnTo>
                  <a:pt x="80860" y="1524"/>
                </a:lnTo>
                <a:lnTo>
                  <a:pt x="77812" y="4572"/>
                </a:lnTo>
                <a:lnTo>
                  <a:pt x="74764" y="6096"/>
                </a:lnTo>
                <a:lnTo>
                  <a:pt x="73240" y="9144"/>
                </a:lnTo>
                <a:lnTo>
                  <a:pt x="70192" y="18288"/>
                </a:lnTo>
                <a:lnTo>
                  <a:pt x="68668" y="24384"/>
                </a:lnTo>
                <a:lnTo>
                  <a:pt x="68668" y="42672"/>
                </a:lnTo>
                <a:lnTo>
                  <a:pt x="71716" y="50292"/>
                </a:lnTo>
                <a:lnTo>
                  <a:pt x="77812" y="59436"/>
                </a:lnTo>
                <a:lnTo>
                  <a:pt x="82384" y="61048"/>
                </a:lnTo>
                <a:lnTo>
                  <a:pt x="96189" y="61048"/>
                </a:lnTo>
                <a:lnTo>
                  <a:pt x="99237" y="57912"/>
                </a:lnTo>
                <a:lnTo>
                  <a:pt x="102285" y="54864"/>
                </a:lnTo>
                <a:lnTo>
                  <a:pt x="103809" y="51816"/>
                </a:lnTo>
                <a:lnTo>
                  <a:pt x="105333" y="47244"/>
                </a:lnTo>
                <a:lnTo>
                  <a:pt x="106857" y="44196"/>
                </a:lnTo>
                <a:lnTo>
                  <a:pt x="108381" y="38100"/>
                </a:lnTo>
                <a:lnTo>
                  <a:pt x="108381" y="19812"/>
                </a:lnTo>
                <a:close/>
              </a:path>
              <a:path w="340994" h="62230">
                <a:moveTo>
                  <a:pt x="154101" y="19812"/>
                </a:moveTo>
                <a:lnTo>
                  <a:pt x="152577" y="16764"/>
                </a:lnTo>
                <a:lnTo>
                  <a:pt x="152577" y="13716"/>
                </a:lnTo>
                <a:lnTo>
                  <a:pt x="149529" y="7620"/>
                </a:lnTo>
                <a:lnTo>
                  <a:pt x="148005" y="6096"/>
                </a:lnTo>
                <a:lnTo>
                  <a:pt x="146481" y="3048"/>
                </a:lnTo>
                <a:lnTo>
                  <a:pt x="146481" y="15240"/>
                </a:lnTo>
                <a:lnTo>
                  <a:pt x="146481" y="47332"/>
                </a:lnTo>
                <a:lnTo>
                  <a:pt x="143433" y="50380"/>
                </a:lnTo>
                <a:lnTo>
                  <a:pt x="141909" y="53428"/>
                </a:lnTo>
                <a:lnTo>
                  <a:pt x="138861" y="54952"/>
                </a:lnTo>
                <a:lnTo>
                  <a:pt x="131241" y="54952"/>
                </a:lnTo>
                <a:lnTo>
                  <a:pt x="128193" y="53428"/>
                </a:lnTo>
                <a:lnTo>
                  <a:pt x="126669" y="50380"/>
                </a:lnTo>
                <a:lnTo>
                  <a:pt x="123621" y="47332"/>
                </a:lnTo>
                <a:lnTo>
                  <a:pt x="123621" y="21336"/>
                </a:lnTo>
                <a:lnTo>
                  <a:pt x="125145" y="13716"/>
                </a:lnTo>
                <a:lnTo>
                  <a:pt x="128193" y="7620"/>
                </a:lnTo>
                <a:lnTo>
                  <a:pt x="131241" y="6096"/>
                </a:lnTo>
                <a:lnTo>
                  <a:pt x="138861" y="6096"/>
                </a:lnTo>
                <a:lnTo>
                  <a:pt x="141909" y="7620"/>
                </a:lnTo>
                <a:lnTo>
                  <a:pt x="143433" y="10668"/>
                </a:lnTo>
                <a:lnTo>
                  <a:pt x="146481" y="15240"/>
                </a:lnTo>
                <a:lnTo>
                  <a:pt x="146481" y="3048"/>
                </a:lnTo>
                <a:lnTo>
                  <a:pt x="143433" y="3048"/>
                </a:lnTo>
                <a:lnTo>
                  <a:pt x="140385" y="1524"/>
                </a:lnTo>
                <a:lnTo>
                  <a:pt x="138861" y="0"/>
                </a:lnTo>
                <a:lnTo>
                  <a:pt x="131241" y="0"/>
                </a:lnTo>
                <a:lnTo>
                  <a:pt x="126669" y="1524"/>
                </a:lnTo>
                <a:lnTo>
                  <a:pt x="119049" y="9144"/>
                </a:lnTo>
                <a:lnTo>
                  <a:pt x="116001" y="18288"/>
                </a:lnTo>
                <a:lnTo>
                  <a:pt x="116001" y="42760"/>
                </a:lnTo>
                <a:lnTo>
                  <a:pt x="117525" y="50380"/>
                </a:lnTo>
                <a:lnTo>
                  <a:pt x="122097" y="54952"/>
                </a:lnTo>
                <a:lnTo>
                  <a:pt x="125145" y="59524"/>
                </a:lnTo>
                <a:lnTo>
                  <a:pt x="129717" y="61048"/>
                </a:lnTo>
                <a:lnTo>
                  <a:pt x="143433" y="61048"/>
                </a:lnTo>
                <a:lnTo>
                  <a:pt x="149529" y="54952"/>
                </a:lnTo>
                <a:lnTo>
                  <a:pt x="151053" y="51904"/>
                </a:lnTo>
                <a:lnTo>
                  <a:pt x="152577" y="47332"/>
                </a:lnTo>
                <a:lnTo>
                  <a:pt x="154101" y="44284"/>
                </a:lnTo>
                <a:lnTo>
                  <a:pt x="154101" y="19812"/>
                </a:lnTo>
                <a:close/>
              </a:path>
              <a:path w="340994" h="62230">
                <a:moveTo>
                  <a:pt x="201447" y="24384"/>
                </a:moveTo>
                <a:lnTo>
                  <a:pt x="199923" y="19812"/>
                </a:lnTo>
                <a:lnTo>
                  <a:pt x="199923" y="16764"/>
                </a:lnTo>
                <a:lnTo>
                  <a:pt x="195351" y="7620"/>
                </a:lnTo>
                <a:lnTo>
                  <a:pt x="193827" y="6096"/>
                </a:lnTo>
                <a:lnTo>
                  <a:pt x="193827" y="21336"/>
                </a:lnTo>
                <a:lnTo>
                  <a:pt x="193827" y="41236"/>
                </a:lnTo>
                <a:lnTo>
                  <a:pt x="192303" y="47332"/>
                </a:lnTo>
                <a:lnTo>
                  <a:pt x="189255" y="50380"/>
                </a:lnTo>
                <a:lnTo>
                  <a:pt x="187731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2491" y="50380"/>
                </a:lnTo>
                <a:lnTo>
                  <a:pt x="170967" y="47332"/>
                </a:lnTo>
                <a:lnTo>
                  <a:pt x="169443" y="41236"/>
                </a:lnTo>
                <a:lnTo>
                  <a:pt x="169443" y="21336"/>
                </a:lnTo>
                <a:lnTo>
                  <a:pt x="170967" y="13716"/>
                </a:lnTo>
                <a:lnTo>
                  <a:pt x="174015" y="10668"/>
                </a:lnTo>
                <a:lnTo>
                  <a:pt x="175539" y="7620"/>
                </a:lnTo>
                <a:lnTo>
                  <a:pt x="178587" y="6096"/>
                </a:lnTo>
                <a:lnTo>
                  <a:pt x="184683" y="6096"/>
                </a:lnTo>
                <a:lnTo>
                  <a:pt x="187731" y="7620"/>
                </a:lnTo>
                <a:lnTo>
                  <a:pt x="189255" y="10668"/>
                </a:lnTo>
                <a:lnTo>
                  <a:pt x="192303" y="15240"/>
                </a:lnTo>
                <a:lnTo>
                  <a:pt x="193827" y="21336"/>
                </a:lnTo>
                <a:lnTo>
                  <a:pt x="193827" y="6096"/>
                </a:lnTo>
                <a:lnTo>
                  <a:pt x="192303" y="3048"/>
                </a:lnTo>
                <a:lnTo>
                  <a:pt x="189255" y="3048"/>
                </a:lnTo>
                <a:lnTo>
                  <a:pt x="187731" y="1524"/>
                </a:lnTo>
                <a:lnTo>
                  <a:pt x="184683" y="0"/>
                </a:lnTo>
                <a:lnTo>
                  <a:pt x="177063" y="0"/>
                </a:lnTo>
                <a:lnTo>
                  <a:pt x="174015" y="1524"/>
                </a:lnTo>
                <a:lnTo>
                  <a:pt x="170967" y="4572"/>
                </a:lnTo>
                <a:lnTo>
                  <a:pt x="167919" y="6096"/>
                </a:lnTo>
                <a:lnTo>
                  <a:pt x="166395" y="9144"/>
                </a:lnTo>
                <a:lnTo>
                  <a:pt x="163347" y="18288"/>
                </a:lnTo>
                <a:lnTo>
                  <a:pt x="161823" y="24384"/>
                </a:lnTo>
                <a:lnTo>
                  <a:pt x="161823" y="42760"/>
                </a:lnTo>
                <a:lnTo>
                  <a:pt x="163347" y="50380"/>
                </a:lnTo>
                <a:lnTo>
                  <a:pt x="167919" y="54952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9255" y="61048"/>
                </a:lnTo>
                <a:lnTo>
                  <a:pt x="195351" y="54952"/>
                </a:lnTo>
                <a:lnTo>
                  <a:pt x="196875" y="51904"/>
                </a:lnTo>
                <a:lnTo>
                  <a:pt x="198399" y="47332"/>
                </a:lnTo>
                <a:lnTo>
                  <a:pt x="199923" y="44284"/>
                </a:lnTo>
                <a:lnTo>
                  <a:pt x="201447" y="38100"/>
                </a:lnTo>
                <a:lnTo>
                  <a:pt x="201447" y="24384"/>
                </a:lnTo>
                <a:close/>
              </a:path>
              <a:path w="340994" h="62230">
                <a:moveTo>
                  <a:pt x="247269" y="1524"/>
                </a:moveTo>
                <a:lnTo>
                  <a:pt x="209067" y="1524"/>
                </a:lnTo>
                <a:lnTo>
                  <a:pt x="209067" y="9144"/>
                </a:lnTo>
                <a:lnTo>
                  <a:pt x="238125" y="9144"/>
                </a:lnTo>
                <a:lnTo>
                  <a:pt x="235077" y="12192"/>
                </a:lnTo>
                <a:lnTo>
                  <a:pt x="230505" y="18288"/>
                </a:lnTo>
                <a:lnTo>
                  <a:pt x="221361" y="36576"/>
                </a:lnTo>
                <a:lnTo>
                  <a:pt x="219837" y="42760"/>
                </a:lnTo>
                <a:lnTo>
                  <a:pt x="218313" y="50380"/>
                </a:lnTo>
                <a:lnTo>
                  <a:pt x="216687" y="56476"/>
                </a:lnTo>
                <a:lnTo>
                  <a:pt x="216687" y="61048"/>
                </a:lnTo>
                <a:lnTo>
                  <a:pt x="224409" y="61048"/>
                </a:lnTo>
                <a:lnTo>
                  <a:pt x="225933" y="54952"/>
                </a:lnTo>
                <a:lnTo>
                  <a:pt x="225933" y="48856"/>
                </a:lnTo>
                <a:lnTo>
                  <a:pt x="227457" y="44284"/>
                </a:lnTo>
                <a:lnTo>
                  <a:pt x="230505" y="36576"/>
                </a:lnTo>
                <a:lnTo>
                  <a:pt x="232029" y="30480"/>
                </a:lnTo>
                <a:lnTo>
                  <a:pt x="236601" y="22860"/>
                </a:lnTo>
                <a:lnTo>
                  <a:pt x="239649" y="16764"/>
                </a:lnTo>
                <a:lnTo>
                  <a:pt x="244221" y="10668"/>
                </a:lnTo>
                <a:lnTo>
                  <a:pt x="247269" y="7620"/>
                </a:lnTo>
                <a:lnTo>
                  <a:pt x="247269" y="1524"/>
                </a:lnTo>
                <a:close/>
              </a:path>
              <a:path w="340994" h="62230">
                <a:moveTo>
                  <a:pt x="282409" y="0"/>
                </a:moveTo>
                <a:lnTo>
                  <a:pt x="277837" y="0"/>
                </a:lnTo>
                <a:lnTo>
                  <a:pt x="274789" y="6096"/>
                </a:lnTo>
                <a:lnTo>
                  <a:pt x="271640" y="9144"/>
                </a:lnTo>
                <a:lnTo>
                  <a:pt x="268592" y="10668"/>
                </a:lnTo>
                <a:lnTo>
                  <a:pt x="264020" y="13716"/>
                </a:lnTo>
                <a:lnTo>
                  <a:pt x="260972" y="15240"/>
                </a:lnTo>
                <a:lnTo>
                  <a:pt x="260972" y="22860"/>
                </a:lnTo>
                <a:lnTo>
                  <a:pt x="262496" y="21336"/>
                </a:lnTo>
                <a:lnTo>
                  <a:pt x="271640" y="16764"/>
                </a:lnTo>
                <a:lnTo>
                  <a:pt x="274789" y="13716"/>
                </a:lnTo>
                <a:lnTo>
                  <a:pt x="274789" y="61061"/>
                </a:lnTo>
                <a:lnTo>
                  <a:pt x="282409" y="61061"/>
                </a:lnTo>
                <a:lnTo>
                  <a:pt x="282409" y="0"/>
                </a:lnTo>
                <a:close/>
              </a:path>
              <a:path w="340994" h="62230">
                <a:moveTo>
                  <a:pt x="340423" y="16764"/>
                </a:moveTo>
                <a:lnTo>
                  <a:pt x="338899" y="12192"/>
                </a:lnTo>
                <a:lnTo>
                  <a:pt x="335851" y="9144"/>
                </a:lnTo>
                <a:lnTo>
                  <a:pt x="334225" y="6096"/>
                </a:lnTo>
                <a:lnTo>
                  <a:pt x="332701" y="4572"/>
                </a:lnTo>
                <a:lnTo>
                  <a:pt x="332701" y="16764"/>
                </a:lnTo>
                <a:lnTo>
                  <a:pt x="332701" y="24384"/>
                </a:lnTo>
                <a:lnTo>
                  <a:pt x="329653" y="30480"/>
                </a:lnTo>
                <a:lnTo>
                  <a:pt x="323557" y="33528"/>
                </a:lnTo>
                <a:lnTo>
                  <a:pt x="317461" y="33528"/>
                </a:lnTo>
                <a:lnTo>
                  <a:pt x="314413" y="32004"/>
                </a:lnTo>
                <a:lnTo>
                  <a:pt x="309841" y="27432"/>
                </a:lnTo>
                <a:lnTo>
                  <a:pt x="308317" y="24384"/>
                </a:lnTo>
                <a:lnTo>
                  <a:pt x="308317" y="16764"/>
                </a:lnTo>
                <a:lnTo>
                  <a:pt x="309841" y="13716"/>
                </a:lnTo>
                <a:lnTo>
                  <a:pt x="312889" y="10668"/>
                </a:lnTo>
                <a:lnTo>
                  <a:pt x="314413" y="7620"/>
                </a:lnTo>
                <a:lnTo>
                  <a:pt x="317461" y="6096"/>
                </a:lnTo>
                <a:lnTo>
                  <a:pt x="323557" y="6096"/>
                </a:lnTo>
                <a:lnTo>
                  <a:pt x="326605" y="7620"/>
                </a:lnTo>
                <a:lnTo>
                  <a:pt x="331177" y="12192"/>
                </a:lnTo>
                <a:lnTo>
                  <a:pt x="332701" y="16764"/>
                </a:lnTo>
                <a:lnTo>
                  <a:pt x="332701" y="4572"/>
                </a:lnTo>
                <a:lnTo>
                  <a:pt x="331177" y="3048"/>
                </a:lnTo>
                <a:lnTo>
                  <a:pt x="328129" y="1524"/>
                </a:lnTo>
                <a:lnTo>
                  <a:pt x="323557" y="0"/>
                </a:lnTo>
                <a:lnTo>
                  <a:pt x="314413" y="0"/>
                </a:lnTo>
                <a:lnTo>
                  <a:pt x="309841" y="3048"/>
                </a:lnTo>
                <a:lnTo>
                  <a:pt x="303745" y="9144"/>
                </a:lnTo>
                <a:lnTo>
                  <a:pt x="300697" y="15240"/>
                </a:lnTo>
                <a:lnTo>
                  <a:pt x="300697" y="25908"/>
                </a:lnTo>
                <a:lnTo>
                  <a:pt x="306793" y="35052"/>
                </a:lnTo>
                <a:lnTo>
                  <a:pt x="309841" y="38100"/>
                </a:lnTo>
                <a:lnTo>
                  <a:pt x="314413" y="39725"/>
                </a:lnTo>
                <a:lnTo>
                  <a:pt x="325081" y="39725"/>
                </a:lnTo>
                <a:lnTo>
                  <a:pt x="326605" y="38100"/>
                </a:lnTo>
                <a:lnTo>
                  <a:pt x="329653" y="36576"/>
                </a:lnTo>
                <a:lnTo>
                  <a:pt x="331177" y="35052"/>
                </a:lnTo>
                <a:lnTo>
                  <a:pt x="331939" y="33528"/>
                </a:lnTo>
                <a:lnTo>
                  <a:pt x="332701" y="32004"/>
                </a:lnTo>
                <a:lnTo>
                  <a:pt x="332701" y="42773"/>
                </a:lnTo>
                <a:lnTo>
                  <a:pt x="331177" y="45821"/>
                </a:lnTo>
                <a:lnTo>
                  <a:pt x="331177" y="48869"/>
                </a:lnTo>
                <a:lnTo>
                  <a:pt x="326605" y="53441"/>
                </a:lnTo>
                <a:lnTo>
                  <a:pt x="325081" y="53441"/>
                </a:lnTo>
                <a:lnTo>
                  <a:pt x="323557" y="54965"/>
                </a:lnTo>
                <a:lnTo>
                  <a:pt x="314413" y="54965"/>
                </a:lnTo>
                <a:lnTo>
                  <a:pt x="311365" y="51917"/>
                </a:lnTo>
                <a:lnTo>
                  <a:pt x="309841" y="48869"/>
                </a:lnTo>
                <a:lnTo>
                  <a:pt x="309841" y="45821"/>
                </a:lnTo>
                <a:lnTo>
                  <a:pt x="302221" y="47345"/>
                </a:lnTo>
                <a:lnTo>
                  <a:pt x="303745" y="51917"/>
                </a:lnTo>
                <a:lnTo>
                  <a:pt x="305269" y="54965"/>
                </a:lnTo>
                <a:lnTo>
                  <a:pt x="308317" y="58013"/>
                </a:lnTo>
                <a:lnTo>
                  <a:pt x="314413" y="61061"/>
                </a:lnTo>
                <a:lnTo>
                  <a:pt x="328129" y="61061"/>
                </a:lnTo>
                <a:lnTo>
                  <a:pt x="334225" y="54965"/>
                </a:lnTo>
                <a:lnTo>
                  <a:pt x="335851" y="51917"/>
                </a:lnTo>
                <a:lnTo>
                  <a:pt x="338899" y="47345"/>
                </a:lnTo>
                <a:lnTo>
                  <a:pt x="340423" y="42773"/>
                </a:lnTo>
                <a:lnTo>
                  <a:pt x="340423" y="32004"/>
                </a:lnTo>
                <a:lnTo>
                  <a:pt x="340423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903732" y="2120524"/>
            <a:ext cx="800772" cy="63125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9179859" y="2120628"/>
            <a:ext cx="872565" cy="63644"/>
          </a:xfrm>
          <a:custGeom>
            <a:avLst/>
            <a:gdLst/>
            <a:ahLst/>
            <a:cxnLst/>
            <a:rect l="l" t="t" r="r" b="b"/>
            <a:pathLst>
              <a:path w="370839" h="62230">
                <a:moveTo>
                  <a:pt x="22860" y="35725"/>
                </a:moveTo>
                <a:lnTo>
                  <a:pt x="0" y="35725"/>
                </a:lnTo>
                <a:lnTo>
                  <a:pt x="0" y="43345"/>
                </a:lnTo>
                <a:lnTo>
                  <a:pt x="22860" y="43345"/>
                </a:lnTo>
                <a:lnTo>
                  <a:pt x="22860" y="35725"/>
                </a:lnTo>
                <a:close/>
              </a:path>
              <a:path w="370839" h="62230">
                <a:moveTo>
                  <a:pt x="68186" y="19812"/>
                </a:moveTo>
                <a:lnTo>
                  <a:pt x="65138" y="13716"/>
                </a:lnTo>
                <a:lnTo>
                  <a:pt x="65138" y="10668"/>
                </a:lnTo>
                <a:lnTo>
                  <a:pt x="63525" y="7620"/>
                </a:lnTo>
                <a:lnTo>
                  <a:pt x="62001" y="6096"/>
                </a:lnTo>
                <a:lnTo>
                  <a:pt x="60477" y="4572"/>
                </a:lnTo>
                <a:lnTo>
                  <a:pt x="60477" y="21336"/>
                </a:lnTo>
                <a:lnTo>
                  <a:pt x="60477" y="41148"/>
                </a:lnTo>
                <a:lnTo>
                  <a:pt x="58953" y="47244"/>
                </a:lnTo>
                <a:lnTo>
                  <a:pt x="57429" y="50292"/>
                </a:lnTo>
                <a:lnTo>
                  <a:pt x="54381" y="53340"/>
                </a:lnTo>
                <a:lnTo>
                  <a:pt x="51333" y="54864"/>
                </a:lnTo>
                <a:lnTo>
                  <a:pt x="45237" y="54864"/>
                </a:lnTo>
                <a:lnTo>
                  <a:pt x="42189" y="53340"/>
                </a:lnTo>
                <a:lnTo>
                  <a:pt x="40665" y="50292"/>
                </a:lnTo>
                <a:lnTo>
                  <a:pt x="37617" y="47244"/>
                </a:lnTo>
                <a:lnTo>
                  <a:pt x="36093" y="41148"/>
                </a:lnTo>
                <a:lnTo>
                  <a:pt x="36093" y="21336"/>
                </a:lnTo>
                <a:lnTo>
                  <a:pt x="37617" y="13716"/>
                </a:lnTo>
                <a:lnTo>
                  <a:pt x="40665" y="10668"/>
                </a:lnTo>
                <a:lnTo>
                  <a:pt x="42189" y="7620"/>
                </a:lnTo>
                <a:lnTo>
                  <a:pt x="45237" y="6096"/>
                </a:lnTo>
                <a:lnTo>
                  <a:pt x="51333" y="6096"/>
                </a:lnTo>
                <a:lnTo>
                  <a:pt x="54381" y="7620"/>
                </a:lnTo>
                <a:lnTo>
                  <a:pt x="57429" y="10668"/>
                </a:lnTo>
                <a:lnTo>
                  <a:pt x="58953" y="15240"/>
                </a:lnTo>
                <a:lnTo>
                  <a:pt x="60477" y="21336"/>
                </a:lnTo>
                <a:lnTo>
                  <a:pt x="60477" y="4572"/>
                </a:lnTo>
                <a:lnTo>
                  <a:pt x="58953" y="3048"/>
                </a:lnTo>
                <a:lnTo>
                  <a:pt x="57429" y="3048"/>
                </a:lnTo>
                <a:lnTo>
                  <a:pt x="51333" y="0"/>
                </a:lnTo>
                <a:lnTo>
                  <a:pt x="43713" y="0"/>
                </a:lnTo>
                <a:lnTo>
                  <a:pt x="40665" y="1524"/>
                </a:lnTo>
                <a:lnTo>
                  <a:pt x="37617" y="4572"/>
                </a:lnTo>
                <a:lnTo>
                  <a:pt x="34569" y="6096"/>
                </a:lnTo>
                <a:lnTo>
                  <a:pt x="33045" y="9144"/>
                </a:lnTo>
                <a:lnTo>
                  <a:pt x="29997" y="18288"/>
                </a:lnTo>
                <a:lnTo>
                  <a:pt x="28473" y="24384"/>
                </a:lnTo>
                <a:lnTo>
                  <a:pt x="28473" y="42672"/>
                </a:lnTo>
                <a:lnTo>
                  <a:pt x="31521" y="50292"/>
                </a:lnTo>
                <a:lnTo>
                  <a:pt x="37617" y="59436"/>
                </a:lnTo>
                <a:lnTo>
                  <a:pt x="42189" y="61048"/>
                </a:lnTo>
                <a:lnTo>
                  <a:pt x="55905" y="61048"/>
                </a:lnTo>
                <a:lnTo>
                  <a:pt x="58953" y="57912"/>
                </a:lnTo>
                <a:lnTo>
                  <a:pt x="62001" y="54864"/>
                </a:lnTo>
                <a:lnTo>
                  <a:pt x="65138" y="51816"/>
                </a:lnTo>
                <a:lnTo>
                  <a:pt x="65138" y="47244"/>
                </a:lnTo>
                <a:lnTo>
                  <a:pt x="66662" y="44196"/>
                </a:lnTo>
                <a:lnTo>
                  <a:pt x="68186" y="38100"/>
                </a:lnTo>
                <a:lnTo>
                  <a:pt x="68186" y="19812"/>
                </a:lnTo>
                <a:close/>
              </a:path>
              <a:path w="370839" h="62230">
                <a:moveTo>
                  <a:pt x="88392" y="52476"/>
                </a:moveTo>
                <a:lnTo>
                  <a:pt x="79248" y="52476"/>
                </a:lnTo>
                <a:lnTo>
                  <a:pt x="79248" y="61633"/>
                </a:lnTo>
                <a:lnTo>
                  <a:pt x="88392" y="61633"/>
                </a:lnTo>
                <a:lnTo>
                  <a:pt x="88392" y="52476"/>
                </a:lnTo>
                <a:close/>
              </a:path>
              <a:path w="370839" h="62230">
                <a:moveTo>
                  <a:pt x="136969" y="16764"/>
                </a:moveTo>
                <a:lnTo>
                  <a:pt x="135445" y="13716"/>
                </a:lnTo>
                <a:lnTo>
                  <a:pt x="133819" y="10668"/>
                </a:lnTo>
                <a:lnTo>
                  <a:pt x="132295" y="7620"/>
                </a:lnTo>
                <a:lnTo>
                  <a:pt x="130771" y="6096"/>
                </a:lnTo>
                <a:lnTo>
                  <a:pt x="130771" y="21336"/>
                </a:lnTo>
                <a:lnTo>
                  <a:pt x="130771" y="41148"/>
                </a:lnTo>
                <a:lnTo>
                  <a:pt x="129247" y="47244"/>
                </a:lnTo>
                <a:lnTo>
                  <a:pt x="126199" y="50292"/>
                </a:lnTo>
                <a:lnTo>
                  <a:pt x="124675" y="53340"/>
                </a:lnTo>
                <a:lnTo>
                  <a:pt x="121627" y="54864"/>
                </a:lnTo>
                <a:lnTo>
                  <a:pt x="114007" y="54864"/>
                </a:lnTo>
                <a:lnTo>
                  <a:pt x="109435" y="50292"/>
                </a:lnTo>
                <a:lnTo>
                  <a:pt x="107911" y="47244"/>
                </a:lnTo>
                <a:lnTo>
                  <a:pt x="106387" y="41148"/>
                </a:lnTo>
                <a:lnTo>
                  <a:pt x="106387" y="21336"/>
                </a:lnTo>
                <a:lnTo>
                  <a:pt x="107911" y="13716"/>
                </a:lnTo>
                <a:lnTo>
                  <a:pt x="109435" y="10668"/>
                </a:lnTo>
                <a:lnTo>
                  <a:pt x="114007" y="6096"/>
                </a:lnTo>
                <a:lnTo>
                  <a:pt x="121627" y="6096"/>
                </a:lnTo>
                <a:lnTo>
                  <a:pt x="124675" y="7620"/>
                </a:lnTo>
                <a:lnTo>
                  <a:pt x="126199" y="10668"/>
                </a:lnTo>
                <a:lnTo>
                  <a:pt x="129247" y="15240"/>
                </a:lnTo>
                <a:lnTo>
                  <a:pt x="130771" y="21336"/>
                </a:lnTo>
                <a:lnTo>
                  <a:pt x="130771" y="6096"/>
                </a:lnTo>
                <a:lnTo>
                  <a:pt x="129247" y="3048"/>
                </a:lnTo>
                <a:lnTo>
                  <a:pt x="126199" y="3048"/>
                </a:lnTo>
                <a:lnTo>
                  <a:pt x="124675" y="1524"/>
                </a:lnTo>
                <a:lnTo>
                  <a:pt x="121627" y="0"/>
                </a:lnTo>
                <a:lnTo>
                  <a:pt x="114007" y="0"/>
                </a:lnTo>
                <a:lnTo>
                  <a:pt x="109435" y="1524"/>
                </a:lnTo>
                <a:lnTo>
                  <a:pt x="107911" y="4572"/>
                </a:lnTo>
                <a:lnTo>
                  <a:pt x="104863" y="6096"/>
                </a:lnTo>
                <a:lnTo>
                  <a:pt x="101815" y="9144"/>
                </a:lnTo>
                <a:lnTo>
                  <a:pt x="98767" y="18288"/>
                </a:lnTo>
                <a:lnTo>
                  <a:pt x="98767" y="42672"/>
                </a:lnTo>
                <a:lnTo>
                  <a:pt x="100291" y="50292"/>
                </a:lnTo>
                <a:lnTo>
                  <a:pt x="104863" y="54864"/>
                </a:lnTo>
                <a:lnTo>
                  <a:pt x="107911" y="59436"/>
                </a:lnTo>
                <a:lnTo>
                  <a:pt x="112483" y="61048"/>
                </a:lnTo>
                <a:lnTo>
                  <a:pt x="126199" y="61048"/>
                </a:lnTo>
                <a:lnTo>
                  <a:pt x="129247" y="57912"/>
                </a:lnTo>
                <a:lnTo>
                  <a:pt x="132295" y="54864"/>
                </a:lnTo>
                <a:lnTo>
                  <a:pt x="133819" y="51816"/>
                </a:lnTo>
                <a:lnTo>
                  <a:pt x="135445" y="47244"/>
                </a:lnTo>
                <a:lnTo>
                  <a:pt x="136969" y="44196"/>
                </a:lnTo>
                <a:lnTo>
                  <a:pt x="136969" y="16764"/>
                </a:lnTo>
                <a:close/>
              </a:path>
              <a:path w="370839" h="62230">
                <a:moveTo>
                  <a:pt x="184200" y="19812"/>
                </a:moveTo>
                <a:lnTo>
                  <a:pt x="181152" y="13716"/>
                </a:lnTo>
                <a:lnTo>
                  <a:pt x="181152" y="10668"/>
                </a:lnTo>
                <a:lnTo>
                  <a:pt x="179539" y="7620"/>
                </a:lnTo>
                <a:lnTo>
                  <a:pt x="178015" y="6096"/>
                </a:lnTo>
                <a:lnTo>
                  <a:pt x="176491" y="4572"/>
                </a:lnTo>
                <a:lnTo>
                  <a:pt x="176491" y="21336"/>
                </a:lnTo>
                <a:lnTo>
                  <a:pt x="176491" y="41148"/>
                </a:lnTo>
                <a:lnTo>
                  <a:pt x="174967" y="47244"/>
                </a:lnTo>
                <a:lnTo>
                  <a:pt x="173443" y="50292"/>
                </a:lnTo>
                <a:lnTo>
                  <a:pt x="170395" y="53340"/>
                </a:lnTo>
                <a:lnTo>
                  <a:pt x="167347" y="54864"/>
                </a:lnTo>
                <a:lnTo>
                  <a:pt x="161251" y="54864"/>
                </a:lnTo>
                <a:lnTo>
                  <a:pt x="158203" y="53340"/>
                </a:lnTo>
                <a:lnTo>
                  <a:pt x="156679" y="50292"/>
                </a:lnTo>
                <a:lnTo>
                  <a:pt x="153631" y="47244"/>
                </a:lnTo>
                <a:lnTo>
                  <a:pt x="152107" y="41148"/>
                </a:lnTo>
                <a:lnTo>
                  <a:pt x="152107" y="21336"/>
                </a:lnTo>
                <a:lnTo>
                  <a:pt x="153631" y="13716"/>
                </a:lnTo>
                <a:lnTo>
                  <a:pt x="156679" y="10668"/>
                </a:lnTo>
                <a:lnTo>
                  <a:pt x="158203" y="7620"/>
                </a:lnTo>
                <a:lnTo>
                  <a:pt x="161251" y="6096"/>
                </a:lnTo>
                <a:lnTo>
                  <a:pt x="167347" y="6096"/>
                </a:lnTo>
                <a:lnTo>
                  <a:pt x="170395" y="7620"/>
                </a:lnTo>
                <a:lnTo>
                  <a:pt x="173443" y="10668"/>
                </a:lnTo>
                <a:lnTo>
                  <a:pt x="174967" y="15240"/>
                </a:lnTo>
                <a:lnTo>
                  <a:pt x="176491" y="21336"/>
                </a:lnTo>
                <a:lnTo>
                  <a:pt x="176491" y="4572"/>
                </a:lnTo>
                <a:lnTo>
                  <a:pt x="174967" y="3048"/>
                </a:lnTo>
                <a:lnTo>
                  <a:pt x="173443" y="3048"/>
                </a:lnTo>
                <a:lnTo>
                  <a:pt x="167347" y="0"/>
                </a:lnTo>
                <a:lnTo>
                  <a:pt x="159727" y="0"/>
                </a:lnTo>
                <a:lnTo>
                  <a:pt x="156679" y="1524"/>
                </a:lnTo>
                <a:lnTo>
                  <a:pt x="153631" y="4572"/>
                </a:lnTo>
                <a:lnTo>
                  <a:pt x="150583" y="6096"/>
                </a:lnTo>
                <a:lnTo>
                  <a:pt x="149059" y="9144"/>
                </a:lnTo>
                <a:lnTo>
                  <a:pt x="146011" y="18288"/>
                </a:lnTo>
                <a:lnTo>
                  <a:pt x="144487" y="24384"/>
                </a:lnTo>
                <a:lnTo>
                  <a:pt x="144487" y="42672"/>
                </a:lnTo>
                <a:lnTo>
                  <a:pt x="147535" y="50292"/>
                </a:lnTo>
                <a:lnTo>
                  <a:pt x="153631" y="59436"/>
                </a:lnTo>
                <a:lnTo>
                  <a:pt x="158203" y="61048"/>
                </a:lnTo>
                <a:lnTo>
                  <a:pt x="171919" y="61048"/>
                </a:lnTo>
                <a:lnTo>
                  <a:pt x="174967" y="57912"/>
                </a:lnTo>
                <a:lnTo>
                  <a:pt x="178015" y="54864"/>
                </a:lnTo>
                <a:lnTo>
                  <a:pt x="181152" y="51816"/>
                </a:lnTo>
                <a:lnTo>
                  <a:pt x="181152" y="47244"/>
                </a:lnTo>
                <a:lnTo>
                  <a:pt x="182676" y="44196"/>
                </a:lnTo>
                <a:lnTo>
                  <a:pt x="184200" y="38100"/>
                </a:lnTo>
                <a:lnTo>
                  <a:pt x="184200" y="19812"/>
                </a:lnTo>
                <a:close/>
              </a:path>
              <a:path w="370839" h="62230">
                <a:moveTo>
                  <a:pt x="230022" y="19812"/>
                </a:moveTo>
                <a:lnTo>
                  <a:pt x="228498" y="16764"/>
                </a:lnTo>
                <a:lnTo>
                  <a:pt x="228498" y="13716"/>
                </a:lnTo>
                <a:lnTo>
                  <a:pt x="225450" y="7620"/>
                </a:lnTo>
                <a:lnTo>
                  <a:pt x="223926" y="6096"/>
                </a:lnTo>
                <a:lnTo>
                  <a:pt x="222402" y="3048"/>
                </a:lnTo>
                <a:lnTo>
                  <a:pt x="222402" y="15240"/>
                </a:lnTo>
                <a:lnTo>
                  <a:pt x="222402" y="47332"/>
                </a:lnTo>
                <a:lnTo>
                  <a:pt x="219354" y="50380"/>
                </a:lnTo>
                <a:lnTo>
                  <a:pt x="217830" y="53428"/>
                </a:lnTo>
                <a:lnTo>
                  <a:pt x="214782" y="54952"/>
                </a:lnTo>
                <a:lnTo>
                  <a:pt x="207060" y="54952"/>
                </a:lnTo>
                <a:lnTo>
                  <a:pt x="204012" y="53428"/>
                </a:lnTo>
                <a:lnTo>
                  <a:pt x="202488" y="50380"/>
                </a:lnTo>
                <a:lnTo>
                  <a:pt x="199440" y="47332"/>
                </a:lnTo>
                <a:lnTo>
                  <a:pt x="199440" y="21336"/>
                </a:lnTo>
                <a:lnTo>
                  <a:pt x="200964" y="13716"/>
                </a:lnTo>
                <a:lnTo>
                  <a:pt x="202488" y="10668"/>
                </a:lnTo>
                <a:lnTo>
                  <a:pt x="207060" y="6096"/>
                </a:lnTo>
                <a:lnTo>
                  <a:pt x="214782" y="6096"/>
                </a:lnTo>
                <a:lnTo>
                  <a:pt x="217830" y="7620"/>
                </a:lnTo>
                <a:lnTo>
                  <a:pt x="219354" y="10668"/>
                </a:lnTo>
                <a:lnTo>
                  <a:pt x="222402" y="15240"/>
                </a:lnTo>
                <a:lnTo>
                  <a:pt x="222402" y="3048"/>
                </a:lnTo>
                <a:lnTo>
                  <a:pt x="219354" y="3048"/>
                </a:lnTo>
                <a:lnTo>
                  <a:pt x="216306" y="1524"/>
                </a:lnTo>
                <a:lnTo>
                  <a:pt x="214782" y="0"/>
                </a:lnTo>
                <a:lnTo>
                  <a:pt x="207060" y="0"/>
                </a:lnTo>
                <a:lnTo>
                  <a:pt x="202488" y="1524"/>
                </a:lnTo>
                <a:lnTo>
                  <a:pt x="194868" y="9144"/>
                </a:lnTo>
                <a:lnTo>
                  <a:pt x="191820" y="18288"/>
                </a:lnTo>
                <a:lnTo>
                  <a:pt x="191820" y="42760"/>
                </a:lnTo>
                <a:lnTo>
                  <a:pt x="193344" y="50380"/>
                </a:lnTo>
                <a:lnTo>
                  <a:pt x="197916" y="54952"/>
                </a:lnTo>
                <a:lnTo>
                  <a:pt x="200964" y="59524"/>
                </a:lnTo>
                <a:lnTo>
                  <a:pt x="205536" y="61048"/>
                </a:lnTo>
                <a:lnTo>
                  <a:pt x="219354" y="61048"/>
                </a:lnTo>
                <a:lnTo>
                  <a:pt x="225450" y="54952"/>
                </a:lnTo>
                <a:lnTo>
                  <a:pt x="226974" y="51904"/>
                </a:lnTo>
                <a:lnTo>
                  <a:pt x="228498" y="47332"/>
                </a:lnTo>
                <a:lnTo>
                  <a:pt x="230022" y="44284"/>
                </a:lnTo>
                <a:lnTo>
                  <a:pt x="230022" y="19812"/>
                </a:lnTo>
                <a:close/>
              </a:path>
              <a:path w="370839" h="62230">
                <a:moveTo>
                  <a:pt x="275831" y="12192"/>
                </a:moveTo>
                <a:lnTo>
                  <a:pt x="274307" y="9144"/>
                </a:lnTo>
                <a:lnTo>
                  <a:pt x="271170" y="4572"/>
                </a:lnTo>
                <a:lnTo>
                  <a:pt x="268122" y="1524"/>
                </a:lnTo>
                <a:lnTo>
                  <a:pt x="263550" y="0"/>
                </a:lnTo>
                <a:lnTo>
                  <a:pt x="251358" y="0"/>
                </a:lnTo>
                <a:lnTo>
                  <a:pt x="248310" y="1524"/>
                </a:lnTo>
                <a:lnTo>
                  <a:pt x="243738" y="4572"/>
                </a:lnTo>
                <a:lnTo>
                  <a:pt x="240690" y="7620"/>
                </a:lnTo>
                <a:lnTo>
                  <a:pt x="239166" y="12192"/>
                </a:lnTo>
                <a:lnTo>
                  <a:pt x="239166" y="18288"/>
                </a:lnTo>
                <a:lnTo>
                  <a:pt x="245262" y="18288"/>
                </a:lnTo>
                <a:lnTo>
                  <a:pt x="245262" y="15240"/>
                </a:lnTo>
                <a:lnTo>
                  <a:pt x="246786" y="12192"/>
                </a:lnTo>
                <a:lnTo>
                  <a:pt x="251358" y="7620"/>
                </a:lnTo>
                <a:lnTo>
                  <a:pt x="254406" y="6096"/>
                </a:lnTo>
                <a:lnTo>
                  <a:pt x="260502" y="6096"/>
                </a:lnTo>
                <a:lnTo>
                  <a:pt x="263550" y="7620"/>
                </a:lnTo>
                <a:lnTo>
                  <a:pt x="268122" y="12192"/>
                </a:lnTo>
                <a:lnTo>
                  <a:pt x="268122" y="22860"/>
                </a:lnTo>
                <a:lnTo>
                  <a:pt x="265074" y="25908"/>
                </a:lnTo>
                <a:lnTo>
                  <a:pt x="263550" y="28956"/>
                </a:lnTo>
                <a:lnTo>
                  <a:pt x="258978" y="33528"/>
                </a:lnTo>
                <a:lnTo>
                  <a:pt x="252882" y="38100"/>
                </a:lnTo>
                <a:lnTo>
                  <a:pt x="248310" y="41249"/>
                </a:lnTo>
                <a:lnTo>
                  <a:pt x="242214" y="47345"/>
                </a:lnTo>
                <a:lnTo>
                  <a:pt x="239166" y="53441"/>
                </a:lnTo>
                <a:lnTo>
                  <a:pt x="237642" y="54965"/>
                </a:lnTo>
                <a:lnTo>
                  <a:pt x="237642" y="61061"/>
                </a:lnTo>
                <a:lnTo>
                  <a:pt x="275831" y="61061"/>
                </a:lnTo>
                <a:lnTo>
                  <a:pt x="275831" y="53441"/>
                </a:lnTo>
                <a:lnTo>
                  <a:pt x="246786" y="53441"/>
                </a:lnTo>
                <a:lnTo>
                  <a:pt x="248310" y="51917"/>
                </a:lnTo>
                <a:lnTo>
                  <a:pt x="248310" y="50393"/>
                </a:lnTo>
                <a:lnTo>
                  <a:pt x="249834" y="48869"/>
                </a:lnTo>
                <a:lnTo>
                  <a:pt x="251358" y="48869"/>
                </a:lnTo>
                <a:lnTo>
                  <a:pt x="258978" y="41249"/>
                </a:lnTo>
                <a:lnTo>
                  <a:pt x="263550" y="38100"/>
                </a:lnTo>
                <a:lnTo>
                  <a:pt x="272783" y="28956"/>
                </a:lnTo>
                <a:lnTo>
                  <a:pt x="274307" y="25908"/>
                </a:lnTo>
                <a:lnTo>
                  <a:pt x="274307" y="24384"/>
                </a:lnTo>
                <a:lnTo>
                  <a:pt x="275831" y="21336"/>
                </a:lnTo>
                <a:lnTo>
                  <a:pt x="275831" y="12192"/>
                </a:lnTo>
                <a:close/>
              </a:path>
              <a:path w="370839" h="62230">
                <a:moveTo>
                  <a:pt x="323075" y="19812"/>
                </a:moveTo>
                <a:lnTo>
                  <a:pt x="321551" y="16764"/>
                </a:lnTo>
                <a:lnTo>
                  <a:pt x="321551" y="13716"/>
                </a:lnTo>
                <a:lnTo>
                  <a:pt x="318503" y="7620"/>
                </a:lnTo>
                <a:lnTo>
                  <a:pt x="316979" y="6096"/>
                </a:lnTo>
                <a:lnTo>
                  <a:pt x="315455" y="3048"/>
                </a:lnTo>
                <a:lnTo>
                  <a:pt x="315455" y="21336"/>
                </a:lnTo>
                <a:lnTo>
                  <a:pt x="315455" y="41236"/>
                </a:lnTo>
                <a:lnTo>
                  <a:pt x="313931" y="47332"/>
                </a:lnTo>
                <a:lnTo>
                  <a:pt x="312407" y="50380"/>
                </a:lnTo>
                <a:lnTo>
                  <a:pt x="307835" y="54952"/>
                </a:lnTo>
                <a:lnTo>
                  <a:pt x="300215" y="54952"/>
                </a:lnTo>
                <a:lnTo>
                  <a:pt x="297167" y="53428"/>
                </a:lnTo>
                <a:lnTo>
                  <a:pt x="295643" y="50380"/>
                </a:lnTo>
                <a:lnTo>
                  <a:pt x="292595" y="47332"/>
                </a:lnTo>
                <a:lnTo>
                  <a:pt x="292595" y="13716"/>
                </a:lnTo>
                <a:lnTo>
                  <a:pt x="295643" y="10668"/>
                </a:lnTo>
                <a:lnTo>
                  <a:pt x="297167" y="7620"/>
                </a:lnTo>
                <a:lnTo>
                  <a:pt x="300215" y="6096"/>
                </a:lnTo>
                <a:lnTo>
                  <a:pt x="307835" y="6096"/>
                </a:lnTo>
                <a:lnTo>
                  <a:pt x="312407" y="10668"/>
                </a:lnTo>
                <a:lnTo>
                  <a:pt x="313931" y="15240"/>
                </a:lnTo>
                <a:lnTo>
                  <a:pt x="315455" y="21336"/>
                </a:lnTo>
                <a:lnTo>
                  <a:pt x="315455" y="3048"/>
                </a:lnTo>
                <a:lnTo>
                  <a:pt x="312407" y="3048"/>
                </a:lnTo>
                <a:lnTo>
                  <a:pt x="309359" y="1524"/>
                </a:lnTo>
                <a:lnTo>
                  <a:pt x="307835" y="0"/>
                </a:lnTo>
                <a:lnTo>
                  <a:pt x="300215" y="0"/>
                </a:lnTo>
                <a:lnTo>
                  <a:pt x="295643" y="1524"/>
                </a:lnTo>
                <a:lnTo>
                  <a:pt x="292595" y="4572"/>
                </a:lnTo>
                <a:lnTo>
                  <a:pt x="289547" y="6096"/>
                </a:lnTo>
                <a:lnTo>
                  <a:pt x="288023" y="9144"/>
                </a:lnTo>
                <a:lnTo>
                  <a:pt x="284975" y="18288"/>
                </a:lnTo>
                <a:lnTo>
                  <a:pt x="284975" y="42760"/>
                </a:lnTo>
                <a:lnTo>
                  <a:pt x="286499" y="50380"/>
                </a:lnTo>
                <a:lnTo>
                  <a:pt x="291071" y="54952"/>
                </a:lnTo>
                <a:lnTo>
                  <a:pt x="294119" y="59524"/>
                </a:lnTo>
                <a:lnTo>
                  <a:pt x="298691" y="61048"/>
                </a:lnTo>
                <a:lnTo>
                  <a:pt x="312407" y="61048"/>
                </a:lnTo>
                <a:lnTo>
                  <a:pt x="315455" y="58000"/>
                </a:lnTo>
                <a:lnTo>
                  <a:pt x="316979" y="54952"/>
                </a:lnTo>
                <a:lnTo>
                  <a:pt x="320027" y="51904"/>
                </a:lnTo>
                <a:lnTo>
                  <a:pt x="321551" y="47332"/>
                </a:lnTo>
                <a:lnTo>
                  <a:pt x="323075" y="44284"/>
                </a:lnTo>
                <a:lnTo>
                  <a:pt x="323075" y="19812"/>
                </a:lnTo>
                <a:close/>
              </a:path>
              <a:path w="370839" h="62230">
                <a:moveTo>
                  <a:pt x="370420" y="35052"/>
                </a:moveTo>
                <a:lnTo>
                  <a:pt x="368896" y="30480"/>
                </a:lnTo>
                <a:lnTo>
                  <a:pt x="364324" y="27432"/>
                </a:lnTo>
                <a:lnTo>
                  <a:pt x="362800" y="25146"/>
                </a:lnTo>
                <a:lnTo>
                  <a:pt x="362800" y="38100"/>
                </a:lnTo>
                <a:lnTo>
                  <a:pt x="362800" y="45808"/>
                </a:lnTo>
                <a:lnTo>
                  <a:pt x="359752" y="51904"/>
                </a:lnTo>
                <a:lnTo>
                  <a:pt x="356704" y="54952"/>
                </a:lnTo>
                <a:lnTo>
                  <a:pt x="347560" y="54952"/>
                </a:lnTo>
                <a:lnTo>
                  <a:pt x="344512" y="53428"/>
                </a:lnTo>
                <a:lnTo>
                  <a:pt x="339940" y="48856"/>
                </a:lnTo>
                <a:lnTo>
                  <a:pt x="339940" y="45808"/>
                </a:lnTo>
                <a:lnTo>
                  <a:pt x="338416" y="44284"/>
                </a:lnTo>
                <a:lnTo>
                  <a:pt x="338416" y="36576"/>
                </a:lnTo>
                <a:lnTo>
                  <a:pt x="339940" y="33528"/>
                </a:lnTo>
                <a:lnTo>
                  <a:pt x="342988" y="32004"/>
                </a:lnTo>
                <a:lnTo>
                  <a:pt x="344512" y="28956"/>
                </a:lnTo>
                <a:lnTo>
                  <a:pt x="347560" y="27432"/>
                </a:lnTo>
                <a:lnTo>
                  <a:pt x="353656" y="27432"/>
                </a:lnTo>
                <a:lnTo>
                  <a:pt x="356704" y="28956"/>
                </a:lnTo>
                <a:lnTo>
                  <a:pt x="361276" y="33528"/>
                </a:lnTo>
                <a:lnTo>
                  <a:pt x="362800" y="38100"/>
                </a:lnTo>
                <a:lnTo>
                  <a:pt x="362800" y="25146"/>
                </a:lnTo>
                <a:lnTo>
                  <a:pt x="361276" y="22860"/>
                </a:lnTo>
                <a:lnTo>
                  <a:pt x="356704" y="21336"/>
                </a:lnTo>
                <a:lnTo>
                  <a:pt x="349084" y="21336"/>
                </a:lnTo>
                <a:lnTo>
                  <a:pt x="347560" y="22860"/>
                </a:lnTo>
                <a:lnTo>
                  <a:pt x="344512" y="24384"/>
                </a:lnTo>
                <a:lnTo>
                  <a:pt x="341464" y="24384"/>
                </a:lnTo>
                <a:lnTo>
                  <a:pt x="339940" y="27432"/>
                </a:lnTo>
                <a:lnTo>
                  <a:pt x="338416" y="28956"/>
                </a:lnTo>
                <a:lnTo>
                  <a:pt x="338416" y="18288"/>
                </a:lnTo>
                <a:lnTo>
                  <a:pt x="341464" y="12192"/>
                </a:lnTo>
                <a:lnTo>
                  <a:pt x="342988" y="10668"/>
                </a:lnTo>
                <a:lnTo>
                  <a:pt x="346036" y="9144"/>
                </a:lnTo>
                <a:lnTo>
                  <a:pt x="349084" y="6096"/>
                </a:lnTo>
                <a:lnTo>
                  <a:pt x="355180" y="6096"/>
                </a:lnTo>
                <a:lnTo>
                  <a:pt x="359752" y="10668"/>
                </a:lnTo>
                <a:lnTo>
                  <a:pt x="361276" y="13716"/>
                </a:lnTo>
                <a:lnTo>
                  <a:pt x="361276" y="15240"/>
                </a:lnTo>
                <a:lnTo>
                  <a:pt x="368896" y="15240"/>
                </a:lnTo>
                <a:lnTo>
                  <a:pt x="368896" y="10668"/>
                </a:lnTo>
                <a:lnTo>
                  <a:pt x="364324" y="6096"/>
                </a:lnTo>
                <a:lnTo>
                  <a:pt x="359752" y="1524"/>
                </a:lnTo>
                <a:lnTo>
                  <a:pt x="356704" y="0"/>
                </a:lnTo>
                <a:lnTo>
                  <a:pt x="346036" y="0"/>
                </a:lnTo>
                <a:lnTo>
                  <a:pt x="339940" y="3048"/>
                </a:lnTo>
                <a:lnTo>
                  <a:pt x="336892" y="7620"/>
                </a:lnTo>
                <a:lnTo>
                  <a:pt x="332320" y="12192"/>
                </a:lnTo>
                <a:lnTo>
                  <a:pt x="330695" y="21336"/>
                </a:lnTo>
                <a:lnTo>
                  <a:pt x="330695" y="42760"/>
                </a:lnTo>
                <a:lnTo>
                  <a:pt x="332320" y="50380"/>
                </a:lnTo>
                <a:lnTo>
                  <a:pt x="336892" y="54952"/>
                </a:lnTo>
                <a:lnTo>
                  <a:pt x="339940" y="59524"/>
                </a:lnTo>
                <a:lnTo>
                  <a:pt x="344512" y="61048"/>
                </a:lnTo>
                <a:lnTo>
                  <a:pt x="358228" y="61048"/>
                </a:lnTo>
                <a:lnTo>
                  <a:pt x="364324" y="58000"/>
                </a:lnTo>
                <a:lnTo>
                  <a:pt x="365848" y="54952"/>
                </a:lnTo>
                <a:lnTo>
                  <a:pt x="368896" y="48856"/>
                </a:lnTo>
                <a:lnTo>
                  <a:pt x="370420" y="44284"/>
                </a:lnTo>
                <a:lnTo>
                  <a:pt x="37042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593804" y="21205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30">
                <a:moveTo>
                  <a:pt x="38201" y="19913"/>
                </a:moveTo>
                <a:lnTo>
                  <a:pt x="36677" y="16865"/>
                </a:lnTo>
                <a:lnTo>
                  <a:pt x="36677" y="13817"/>
                </a:lnTo>
                <a:lnTo>
                  <a:pt x="33629" y="7721"/>
                </a:lnTo>
                <a:lnTo>
                  <a:pt x="32105" y="6197"/>
                </a:lnTo>
                <a:lnTo>
                  <a:pt x="30581" y="4673"/>
                </a:lnTo>
                <a:lnTo>
                  <a:pt x="30581" y="21437"/>
                </a:lnTo>
                <a:lnTo>
                  <a:pt x="30581" y="41338"/>
                </a:lnTo>
                <a:lnTo>
                  <a:pt x="29057" y="47434"/>
                </a:lnTo>
                <a:lnTo>
                  <a:pt x="27533" y="50482"/>
                </a:lnTo>
                <a:lnTo>
                  <a:pt x="22961" y="55054"/>
                </a:lnTo>
                <a:lnTo>
                  <a:pt x="15240" y="55054"/>
                </a:lnTo>
                <a:lnTo>
                  <a:pt x="12192" y="53530"/>
                </a:lnTo>
                <a:lnTo>
                  <a:pt x="10668" y="50482"/>
                </a:lnTo>
                <a:lnTo>
                  <a:pt x="7620" y="47434"/>
                </a:lnTo>
                <a:lnTo>
                  <a:pt x="7620" y="13817"/>
                </a:lnTo>
                <a:lnTo>
                  <a:pt x="10668" y="10769"/>
                </a:lnTo>
                <a:lnTo>
                  <a:pt x="12192" y="7721"/>
                </a:lnTo>
                <a:lnTo>
                  <a:pt x="15240" y="6197"/>
                </a:lnTo>
                <a:lnTo>
                  <a:pt x="22961" y="6197"/>
                </a:lnTo>
                <a:lnTo>
                  <a:pt x="27533" y="10769"/>
                </a:lnTo>
                <a:lnTo>
                  <a:pt x="29057" y="15341"/>
                </a:lnTo>
                <a:lnTo>
                  <a:pt x="30581" y="21437"/>
                </a:lnTo>
                <a:lnTo>
                  <a:pt x="30581" y="4673"/>
                </a:lnTo>
                <a:lnTo>
                  <a:pt x="29057" y="3149"/>
                </a:lnTo>
                <a:lnTo>
                  <a:pt x="27533" y="3149"/>
                </a:lnTo>
                <a:lnTo>
                  <a:pt x="24485" y="1625"/>
                </a:lnTo>
                <a:lnTo>
                  <a:pt x="21336" y="101"/>
                </a:lnTo>
                <a:lnTo>
                  <a:pt x="13716" y="101"/>
                </a:lnTo>
                <a:lnTo>
                  <a:pt x="10668" y="1625"/>
                </a:lnTo>
                <a:lnTo>
                  <a:pt x="7620" y="4673"/>
                </a:lnTo>
                <a:lnTo>
                  <a:pt x="4572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2862"/>
                </a:lnTo>
                <a:lnTo>
                  <a:pt x="1524" y="50482"/>
                </a:lnTo>
                <a:lnTo>
                  <a:pt x="4572" y="55054"/>
                </a:lnTo>
                <a:lnTo>
                  <a:pt x="9144" y="59626"/>
                </a:lnTo>
                <a:lnTo>
                  <a:pt x="13716" y="61150"/>
                </a:lnTo>
                <a:lnTo>
                  <a:pt x="27533" y="61150"/>
                </a:lnTo>
                <a:lnTo>
                  <a:pt x="29057" y="58102"/>
                </a:lnTo>
                <a:lnTo>
                  <a:pt x="32105" y="55054"/>
                </a:lnTo>
                <a:lnTo>
                  <a:pt x="35153" y="52006"/>
                </a:lnTo>
                <a:lnTo>
                  <a:pt x="36677" y="47434"/>
                </a:lnTo>
                <a:lnTo>
                  <a:pt x="38201" y="44386"/>
                </a:lnTo>
                <a:lnTo>
                  <a:pt x="38201" y="19913"/>
                </a:lnTo>
                <a:close/>
              </a:path>
              <a:path w="340995" h="62230">
                <a:moveTo>
                  <a:pt x="57442" y="52578"/>
                </a:moveTo>
                <a:lnTo>
                  <a:pt x="48298" y="52578"/>
                </a:lnTo>
                <a:lnTo>
                  <a:pt x="48298" y="61734"/>
                </a:lnTo>
                <a:lnTo>
                  <a:pt x="57442" y="61734"/>
                </a:lnTo>
                <a:lnTo>
                  <a:pt x="57442" y="52578"/>
                </a:lnTo>
                <a:close/>
              </a:path>
              <a:path w="340995" h="62230">
                <a:moveTo>
                  <a:pt x="108394" y="25908"/>
                </a:moveTo>
                <a:lnTo>
                  <a:pt x="106870" y="19812"/>
                </a:lnTo>
                <a:lnTo>
                  <a:pt x="106870" y="16764"/>
                </a:lnTo>
                <a:lnTo>
                  <a:pt x="102298" y="7620"/>
                </a:lnTo>
                <a:lnTo>
                  <a:pt x="100774" y="6096"/>
                </a:lnTo>
                <a:lnTo>
                  <a:pt x="100774" y="21336"/>
                </a:lnTo>
                <a:lnTo>
                  <a:pt x="100774" y="41249"/>
                </a:lnTo>
                <a:lnTo>
                  <a:pt x="99250" y="47345"/>
                </a:lnTo>
                <a:lnTo>
                  <a:pt x="97726" y="50393"/>
                </a:lnTo>
                <a:lnTo>
                  <a:pt x="94678" y="53441"/>
                </a:lnTo>
                <a:lnTo>
                  <a:pt x="91630" y="54965"/>
                </a:lnTo>
                <a:lnTo>
                  <a:pt x="85534" y="54965"/>
                </a:lnTo>
                <a:lnTo>
                  <a:pt x="82384" y="53441"/>
                </a:lnTo>
                <a:lnTo>
                  <a:pt x="79336" y="50393"/>
                </a:lnTo>
                <a:lnTo>
                  <a:pt x="77812" y="47345"/>
                </a:lnTo>
                <a:lnTo>
                  <a:pt x="76288" y="41249"/>
                </a:lnTo>
                <a:lnTo>
                  <a:pt x="76288" y="21336"/>
                </a:lnTo>
                <a:lnTo>
                  <a:pt x="77812" y="15240"/>
                </a:lnTo>
                <a:lnTo>
                  <a:pt x="80860" y="10668"/>
                </a:lnTo>
                <a:lnTo>
                  <a:pt x="82384" y="7620"/>
                </a:lnTo>
                <a:lnTo>
                  <a:pt x="85534" y="6096"/>
                </a:lnTo>
                <a:lnTo>
                  <a:pt x="91630" y="6096"/>
                </a:lnTo>
                <a:lnTo>
                  <a:pt x="97726" y="12192"/>
                </a:lnTo>
                <a:lnTo>
                  <a:pt x="99250" y="15240"/>
                </a:lnTo>
                <a:lnTo>
                  <a:pt x="100774" y="21336"/>
                </a:lnTo>
                <a:lnTo>
                  <a:pt x="100774" y="6096"/>
                </a:lnTo>
                <a:lnTo>
                  <a:pt x="99250" y="4572"/>
                </a:lnTo>
                <a:lnTo>
                  <a:pt x="96202" y="3048"/>
                </a:lnTo>
                <a:lnTo>
                  <a:pt x="94678" y="1524"/>
                </a:lnTo>
                <a:lnTo>
                  <a:pt x="91630" y="0"/>
                </a:lnTo>
                <a:lnTo>
                  <a:pt x="84010" y="0"/>
                </a:lnTo>
                <a:lnTo>
                  <a:pt x="80860" y="1524"/>
                </a:lnTo>
                <a:lnTo>
                  <a:pt x="77812" y="4572"/>
                </a:lnTo>
                <a:lnTo>
                  <a:pt x="74764" y="6096"/>
                </a:lnTo>
                <a:lnTo>
                  <a:pt x="73240" y="9144"/>
                </a:lnTo>
                <a:lnTo>
                  <a:pt x="70192" y="18288"/>
                </a:lnTo>
                <a:lnTo>
                  <a:pt x="68668" y="24384"/>
                </a:lnTo>
                <a:lnTo>
                  <a:pt x="68668" y="42773"/>
                </a:lnTo>
                <a:lnTo>
                  <a:pt x="70192" y="50393"/>
                </a:lnTo>
                <a:lnTo>
                  <a:pt x="74764" y="54965"/>
                </a:lnTo>
                <a:lnTo>
                  <a:pt x="77812" y="59537"/>
                </a:lnTo>
                <a:lnTo>
                  <a:pt x="82384" y="61061"/>
                </a:lnTo>
                <a:lnTo>
                  <a:pt x="96202" y="61061"/>
                </a:lnTo>
                <a:lnTo>
                  <a:pt x="99250" y="58013"/>
                </a:lnTo>
                <a:lnTo>
                  <a:pt x="102298" y="56489"/>
                </a:lnTo>
                <a:lnTo>
                  <a:pt x="102806" y="54965"/>
                </a:lnTo>
                <a:lnTo>
                  <a:pt x="103822" y="51917"/>
                </a:lnTo>
                <a:lnTo>
                  <a:pt x="105346" y="48869"/>
                </a:lnTo>
                <a:lnTo>
                  <a:pt x="106870" y="44297"/>
                </a:lnTo>
                <a:lnTo>
                  <a:pt x="108394" y="38201"/>
                </a:lnTo>
                <a:lnTo>
                  <a:pt x="108394" y="25908"/>
                </a:lnTo>
                <a:close/>
              </a:path>
              <a:path w="340995" h="62230">
                <a:moveTo>
                  <a:pt x="154114" y="19913"/>
                </a:moveTo>
                <a:lnTo>
                  <a:pt x="152590" y="16865"/>
                </a:lnTo>
                <a:lnTo>
                  <a:pt x="152590" y="13817"/>
                </a:lnTo>
                <a:lnTo>
                  <a:pt x="149542" y="7721"/>
                </a:lnTo>
                <a:lnTo>
                  <a:pt x="148018" y="6197"/>
                </a:lnTo>
                <a:lnTo>
                  <a:pt x="146494" y="4673"/>
                </a:lnTo>
                <a:lnTo>
                  <a:pt x="146494" y="21437"/>
                </a:lnTo>
                <a:lnTo>
                  <a:pt x="146494" y="41338"/>
                </a:lnTo>
                <a:lnTo>
                  <a:pt x="144970" y="47434"/>
                </a:lnTo>
                <a:lnTo>
                  <a:pt x="143446" y="50482"/>
                </a:lnTo>
                <a:lnTo>
                  <a:pt x="138874" y="55054"/>
                </a:lnTo>
                <a:lnTo>
                  <a:pt x="131254" y="55054"/>
                </a:lnTo>
                <a:lnTo>
                  <a:pt x="128206" y="53530"/>
                </a:lnTo>
                <a:lnTo>
                  <a:pt x="126682" y="50482"/>
                </a:lnTo>
                <a:lnTo>
                  <a:pt x="123634" y="47434"/>
                </a:lnTo>
                <a:lnTo>
                  <a:pt x="123634" y="13817"/>
                </a:lnTo>
                <a:lnTo>
                  <a:pt x="126682" y="10769"/>
                </a:lnTo>
                <a:lnTo>
                  <a:pt x="128206" y="7721"/>
                </a:lnTo>
                <a:lnTo>
                  <a:pt x="131254" y="6197"/>
                </a:lnTo>
                <a:lnTo>
                  <a:pt x="138874" y="6197"/>
                </a:lnTo>
                <a:lnTo>
                  <a:pt x="143446" y="10769"/>
                </a:lnTo>
                <a:lnTo>
                  <a:pt x="144970" y="15341"/>
                </a:lnTo>
                <a:lnTo>
                  <a:pt x="146494" y="21437"/>
                </a:lnTo>
                <a:lnTo>
                  <a:pt x="146494" y="4673"/>
                </a:lnTo>
                <a:lnTo>
                  <a:pt x="144970" y="3149"/>
                </a:lnTo>
                <a:lnTo>
                  <a:pt x="143446" y="3149"/>
                </a:lnTo>
                <a:lnTo>
                  <a:pt x="137350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3634" y="4673"/>
                </a:lnTo>
                <a:lnTo>
                  <a:pt x="120586" y="6197"/>
                </a:lnTo>
                <a:lnTo>
                  <a:pt x="119062" y="9245"/>
                </a:lnTo>
                <a:lnTo>
                  <a:pt x="116014" y="18389"/>
                </a:lnTo>
                <a:lnTo>
                  <a:pt x="116014" y="42862"/>
                </a:lnTo>
                <a:lnTo>
                  <a:pt x="117538" y="50482"/>
                </a:lnTo>
                <a:lnTo>
                  <a:pt x="120586" y="55054"/>
                </a:lnTo>
                <a:lnTo>
                  <a:pt x="125158" y="59626"/>
                </a:lnTo>
                <a:lnTo>
                  <a:pt x="129730" y="61150"/>
                </a:lnTo>
                <a:lnTo>
                  <a:pt x="143446" y="61150"/>
                </a:lnTo>
                <a:lnTo>
                  <a:pt x="144970" y="58102"/>
                </a:lnTo>
                <a:lnTo>
                  <a:pt x="148018" y="55054"/>
                </a:lnTo>
                <a:lnTo>
                  <a:pt x="151066" y="52006"/>
                </a:lnTo>
                <a:lnTo>
                  <a:pt x="152590" y="47434"/>
                </a:lnTo>
                <a:lnTo>
                  <a:pt x="154114" y="44386"/>
                </a:lnTo>
                <a:lnTo>
                  <a:pt x="154114" y="19913"/>
                </a:lnTo>
                <a:close/>
              </a:path>
              <a:path w="340995" h="62230">
                <a:moveTo>
                  <a:pt x="201549" y="24485"/>
                </a:moveTo>
                <a:lnTo>
                  <a:pt x="200025" y="19913"/>
                </a:lnTo>
                <a:lnTo>
                  <a:pt x="200025" y="16865"/>
                </a:lnTo>
                <a:lnTo>
                  <a:pt x="195453" y="7721"/>
                </a:lnTo>
                <a:lnTo>
                  <a:pt x="193929" y="6197"/>
                </a:lnTo>
                <a:lnTo>
                  <a:pt x="193929" y="21437"/>
                </a:lnTo>
                <a:lnTo>
                  <a:pt x="193929" y="41338"/>
                </a:lnTo>
                <a:lnTo>
                  <a:pt x="192405" y="47434"/>
                </a:lnTo>
                <a:lnTo>
                  <a:pt x="189357" y="50482"/>
                </a:lnTo>
                <a:lnTo>
                  <a:pt x="187833" y="53530"/>
                </a:lnTo>
                <a:lnTo>
                  <a:pt x="184785" y="55054"/>
                </a:lnTo>
                <a:lnTo>
                  <a:pt x="178587" y="55054"/>
                </a:lnTo>
                <a:lnTo>
                  <a:pt x="175539" y="53530"/>
                </a:lnTo>
                <a:lnTo>
                  <a:pt x="172491" y="50482"/>
                </a:lnTo>
                <a:lnTo>
                  <a:pt x="170967" y="47434"/>
                </a:lnTo>
                <a:lnTo>
                  <a:pt x="169443" y="41338"/>
                </a:lnTo>
                <a:lnTo>
                  <a:pt x="169443" y="21437"/>
                </a:lnTo>
                <a:lnTo>
                  <a:pt x="170967" y="13817"/>
                </a:lnTo>
                <a:lnTo>
                  <a:pt x="172491" y="10769"/>
                </a:lnTo>
                <a:lnTo>
                  <a:pt x="175539" y="7721"/>
                </a:lnTo>
                <a:lnTo>
                  <a:pt x="178587" y="6197"/>
                </a:lnTo>
                <a:lnTo>
                  <a:pt x="184785" y="6197"/>
                </a:lnTo>
                <a:lnTo>
                  <a:pt x="187833" y="7721"/>
                </a:lnTo>
                <a:lnTo>
                  <a:pt x="189357" y="10769"/>
                </a:lnTo>
                <a:lnTo>
                  <a:pt x="192405" y="15341"/>
                </a:lnTo>
                <a:lnTo>
                  <a:pt x="193929" y="21437"/>
                </a:lnTo>
                <a:lnTo>
                  <a:pt x="193929" y="6197"/>
                </a:lnTo>
                <a:lnTo>
                  <a:pt x="192405" y="3149"/>
                </a:lnTo>
                <a:lnTo>
                  <a:pt x="189357" y="3149"/>
                </a:lnTo>
                <a:lnTo>
                  <a:pt x="187833" y="1625"/>
                </a:lnTo>
                <a:lnTo>
                  <a:pt x="184785" y="101"/>
                </a:lnTo>
                <a:lnTo>
                  <a:pt x="177063" y="101"/>
                </a:lnTo>
                <a:lnTo>
                  <a:pt x="174015" y="1625"/>
                </a:lnTo>
                <a:lnTo>
                  <a:pt x="170967" y="4673"/>
                </a:lnTo>
                <a:lnTo>
                  <a:pt x="167919" y="6197"/>
                </a:lnTo>
                <a:lnTo>
                  <a:pt x="164871" y="9245"/>
                </a:lnTo>
                <a:lnTo>
                  <a:pt x="161823" y="18389"/>
                </a:lnTo>
                <a:lnTo>
                  <a:pt x="161823" y="42862"/>
                </a:lnTo>
                <a:lnTo>
                  <a:pt x="163347" y="50482"/>
                </a:lnTo>
                <a:lnTo>
                  <a:pt x="167919" y="55054"/>
                </a:lnTo>
                <a:lnTo>
                  <a:pt x="170967" y="59626"/>
                </a:lnTo>
                <a:lnTo>
                  <a:pt x="175539" y="61150"/>
                </a:lnTo>
                <a:lnTo>
                  <a:pt x="189357" y="61150"/>
                </a:lnTo>
                <a:lnTo>
                  <a:pt x="195453" y="55054"/>
                </a:lnTo>
                <a:lnTo>
                  <a:pt x="196977" y="52006"/>
                </a:lnTo>
                <a:lnTo>
                  <a:pt x="198501" y="47434"/>
                </a:lnTo>
                <a:lnTo>
                  <a:pt x="200025" y="44386"/>
                </a:lnTo>
                <a:lnTo>
                  <a:pt x="201549" y="38201"/>
                </a:lnTo>
                <a:lnTo>
                  <a:pt x="201549" y="24485"/>
                </a:lnTo>
                <a:close/>
              </a:path>
              <a:path w="340995" h="62230">
                <a:moveTo>
                  <a:pt x="247269" y="35153"/>
                </a:moveTo>
                <a:lnTo>
                  <a:pt x="245745" y="30581"/>
                </a:lnTo>
                <a:lnTo>
                  <a:pt x="242697" y="26009"/>
                </a:lnTo>
                <a:lnTo>
                  <a:pt x="239649" y="22961"/>
                </a:lnTo>
                <a:lnTo>
                  <a:pt x="235077" y="21437"/>
                </a:lnTo>
                <a:lnTo>
                  <a:pt x="225933" y="21437"/>
                </a:lnTo>
                <a:lnTo>
                  <a:pt x="221361" y="22961"/>
                </a:lnTo>
                <a:lnTo>
                  <a:pt x="218313" y="24485"/>
                </a:lnTo>
                <a:lnTo>
                  <a:pt x="221361" y="9245"/>
                </a:lnTo>
                <a:lnTo>
                  <a:pt x="245745" y="9245"/>
                </a:lnTo>
                <a:lnTo>
                  <a:pt x="245745" y="1625"/>
                </a:lnTo>
                <a:lnTo>
                  <a:pt x="215265" y="1625"/>
                </a:lnTo>
                <a:lnTo>
                  <a:pt x="209169" y="32105"/>
                </a:lnTo>
                <a:lnTo>
                  <a:pt x="216789" y="33629"/>
                </a:lnTo>
                <a:lnTo>
                  <a:pt x="222885" y="27533"/>
                </a:lnTo>
                <a:lnTo>
                  <a:pt x="230505" y="27533"/>
                </a:lnTo>
                <a:lnTo>
                  <a:pt x="236601" y="30581"/>
                </a:lnTo>
                <a:lnTo>
                  <a:pt x="239649" y="33629"/>
                </a:lnTo>
                <a:lnTo>
                  <a:pt x="239649" y="48958"/>
                </a:lnTo>
                <a:lnTo>
                  <a:pt x="236601" y="52006"/>
                </a:lnTo>
                <a:lnTo>
                  <a:pt x="230505" y="55054"/>
                </a:lnTo>
                <a:lnTo>
                  <a:pt x="221361" y="55054"/>
                </a:lnTo>
                <a:lnTo>
                  <a:pt x="219837" y="53530"/>
                </a:lnTo>
                <a:lnTo>
                  <a:pt x="215265" y="44386"/>
                </a:lnTo>
                <a:lnTo>
                  <a:pt x="207645" y="44386"/>
                </a:lnTo>
                <a:lnTo>
                  <a:pt x="221361" y="61150"/>
                </a:lnTo>
                <a:lnTo>
                  <a:pt x="233553" y="61150"/>
                </a:lnTo>
                <a:lnTo>
                  <a:pt x="239649" y="59626"/>
                </a:lnTo>
                <a:lnTo>
                  <a:pt x="245745" y="50482"/>
                </a:lnTo>
                <a:lnTo>
                  <a:pt x="247269" y="45910"/>
                </a:lnTo>
                <a:lnTo>
                  <a:pt x="247269" y="35153"/>
                </a:lnTo>
                <a:close/>
              </a:path>
              <a:path w="340995" h="62230">
                <a:moveTo>
                  <a:pt x="294614" y="35153"/>
                </a:moveTo>
                <a:lnTo>
                  <a:pt x="293090" y="30581"/>
                </a:lnTo>
                <a:lnTo>
                  <a:pt x="285470" y="22961"/>
                </a:lnTo>
                <a:lnTo>
                  <a:pt x="280898" y="21437"/>
                </a:lnTo>
                <a:lnTo>
                  <a:pt x="271754" y="21437"/>
                </a:lnTo>
                <a:lnTo>
                  <a:pt x="268706" y="22961"/>
                </a:lnTo>
                <a:lnTo>
                  <a:pt x="264134" y="24485"/>
                </a:lnTo>
                <a:lnTo>
                  <a:pt x="267182" y="9245"/>
                </a:lnTo>
                <a:lnTo>
                  <a:pt x="291566" y="9245"/>
                </a:lnTo>
                <a:lnTo>
                  <a:pt x="291566" y="1625"/>
                </a:lnTo>
                <a:lnTo>
                  <a:pt x="262610" y="1625"/>
                </a:lnTo>
                <a:lnTo>
                  <a:pt x="256514" y="32105"/>
                </a:lnTo>
                <a:lnTo>
                  <a:pt x="262610" y="33629"/>
                </a:lnTo>
                <a:lnTo>
                  <a:pt x="268706" y="27533"/>
                </a:lnTo>
                <a:lnTo>
                  <a:pt x="277850" y="27533"/>
                </a:lnTo>
                <a:lnTo>
                  <a:pt x="280898" y="29057"/>
                </a:lnTo>
                <a:lnTo>
                  <a:pt x="285470" y="33629"/>
                </a:lnTo>
                <a:lnTo>
                  <a:pt x="286994" y="36677"/>
                </a:lnTo>
                <a:lnTo>
                  <a:pt x="286994" y="45910"/>
                </a:lnTo>
                <a:lnTo>
                  <a:pt x="285470" y="48958"/>
                </a:lnTo>
                <a:lnTo>
                  <a:pt x="280898" y="53530"/>
                </a:lnTo>
                <a:lnTo>
                  <a:pt x="277850" y="55054"/>
                </a:lnTo>
                <a:lnTo>
                  <a:pt x="268706" y="55054"/>
                </a:lnTo>
                <a:lnTo>
                  <a:pt x="264134" y="50482"/>
                </a:lnTo>
                <a:lnTo>
                  <a:pt x="262610" y="47434"/>
                </a:lnTo>
                <a:lnTo>
                  <a:pt x="262610" y="44386"/>
                </a:lnTo>
                <a:lnTo>
                  <a:pt x="254889" y="44386"/>
                </a:lnTo>
                <a:lnTo>
                  <a:pt x="254889" y="50482"/>
                </a:lnTo>
                <a:lnTo>
                  <a:pt x="256514" y="53530"/>
                </a:lnTo>
                <a:lnTo>
                  <a:pt x="261086" y="56578"/>
                </a:lnTo>
                <a:lnTo>
                  <a:pt x="264134" y="59626"/>
                </a:lnTo>
                <a:lnTo>
                  <a:pt x="268706" y="61150"/>
                </a:lnTo>
                <a:lnTo>
                  <a:pt x="280898" y="61150"/>
                </a:lnTo>
                <a:lnTo>
                  <a:pt x="285470" y="59626"/>
                </a:lnTo>
                <a:lnTo>
                  <a:pt x="290042" y="55054"/>
                </a:lnTo>
                <a:lnTo>
                  <a:pt x="293090" y="50482"/>
                </a:lnTo>
                <a:lnTo>
                  <a:pt x="294614" y="45910"/>
                </a:lnTo>
                <a:lnTo>
                  <a:pt x="294614" y="35153"/>
                </a:lnTo>
                <a:close/>
              </a:path>
              <a:path w="340995" h="62230">
                <a:moveTo>
                  <a:pt x="340423" y="12293"/>
                </a:moveTo>
                <a:lnTo>
                  <a:pt x="337375" y="9245"/>
                </a:lnTo>
                <a:lnTo>
                  <a:pt x="334327" y="4673"/>
                </a:lnTo>
                <a:lnTo>
                  <a:pt x="331279" y="1625"/>
                </a:lnTo>
                <a:lnTo>
                  <a:pt x="326707" y="101"/>
                </a:lnTo>
                <a:lnTo>
                  <a:pt x="316039" y="101"/>
                </a:lnTo>
                <a:lnTo>
                  <a:pt x="311365" y="1625"/>
                </a:lnTo>
                <a:lnTo>
                  <a:pt x="306793" y="4673"/>
                </a:lnTo>
                <a:lnTo>
                  <a:pt x="303745" y="7721"/>
                </a:lnTo>
                <a:lnTo>
                  <a:pt x="302221" y="12293"/>
                </a:lnTo>
                <a:lnTo>
                  <a:pt x="302221" y="18389"/>
                </a:lnTo>
                <a:lnTo>
                  <a:pt x="309841" y="18389"/>
                </a:lnTo>
                <a:lnTo>
                  <a:pt x="309841" y="12293"/>
                </a:lnTo>
                <a:lnTo>
                  <a:pt x="314515" y="7721"/>
                </a:lnTo>
                <a:lnTo>
                  <a:pt x="317563" y="6197"/>
                </a:lnTo>
                <a:lnTo>
                  <a:pt x="323659" y="6197"/>
                </a:lnTo>
                <a:lnTo>
                  <a:pt x="329755" y="9245"/>
                </a:lnTo>
                <a:lnTo>
                  <a:pt x="331279" y="12293"/>
                </a:lnTo>
                <a:lnTo>
                  <a:pt x="332803" y="13817"/>
                </a:lnTo>
                <a:lnTo>
                  <a:pt x="332803" y="19913"/>
                </a:lnTo>
                <a:lnTo>
                  <a:pt x="331279" y="22961"/>
                </a:lnTo>
                <a:lnTo>
                  <a:pt x="328231" y="26009"/>
                </a:lnTo>
                <a:lnTo>
                  <a:pt x="326707" y="29057"/>
                </a:lnTo>
                <a:lnTo>
                  <a:pt x="322135" y="33629"/>
                </a:lnTo>
                <a:lnTo>
                  <a:pt x="316039" y="38201"/>
                </a:lnTo>
                <a:lnTo>
                  <a:pt x="311365" y="41351"/>
                </a:lnTo>
                <a:lnTo>
                  <a:pt x="305269" y="47447"/>
                </a:lnTo>
                <a:lnTo>
                  <a:pt x="302221" y="53543"/>
                </a:lnTo>
                <a:lnTo>
                  <a:pt x="300697" y="55067"/>
                </a:lnTo>
                <a:lnTo>
                  <a:pt x="300697" y="61163"/>
                </a:lnTo>
                <a:lnTo>
                  <a:pt x="340423" y="61163"/>
                </a:lnTo>
                <a:lnTo>
                  <a:pt x="340423" y="53543"/>
                </a:lnTo>
                <a:lnTo>
                  <a:pt x="309841" y="53543"/>
                </a:lnTo>
                <a:lnTo>
                  <a:pt x="312889" y="50495"/>
                </a:lnTo>
                <a:lnTo>
                  <a:pt x="312889" y="48971"/>
                </a:lnTo>
                <a:lnTo>
                  <a:pt x="314515" y="48971"/>
                </a:lnTo>
                <a:lnTo>
                  <a:pt x="322135" y="41351"/>
                </a:lnTo>
                <a:lnTo>
                  <a:pt x="326707" y="38201"/>
                </a:lnTo>
                <a:lnTo>
                  <a:pt x="335851" y="29057"/>
                </a:lnTo>
                <a:lnTo>
                  <a:pt x="337375" y="26009"/>
                </a:lnTo>
                <a:lnTo>
                  <a:pt x="338899" y="24485"/>
                </a:lnTo>
                <a:lnTo>
                  <a:pt x="338899" y="21437"/>
                </a:lnTo>
                <a:lnTo>
                  <a:pt x="340423" y="19913"/>
                </a:lnTo>
                <a:lnTo>
                  <a:pt x="340423" y="12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937164" y="21205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30">
                <a:moveTo>
                  <a:pt x="38201" y="16865"/>
                </a:moveTo>
                <a:lnTo>
                  <a:pt x="35153" y="10769"/>
                </a:lnTo>
                <a:lnTo>
                  <a:pt x="33528" y="7721"/>
                </a:lnTo>
                <a:lnTo>
                  <a:pt x="32004" y="6197"/>
                </a:lnTo>
                <a:lnTo>
                  <a:pt x="30480" y="3149"/>
                </a:lnTo>
                <a:lnTo>
                  <a:pt x="30480" y="15341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37"/>
                </a:lnTo>
                <a:lnTo>
                  <a:pt x="9144" y="13817"/>
                </a:lnTo>
                <a:lnTo>
                  <a:pt x="10668" y="10769"/>
                </a:lnTo>
                <a:lnTo>
                  <a:pt x="15240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5341"/>
                </a:lnTo>
                <a:lnTo>
                  <a:pt x="30480" y="3149"/>
                </a:lnTo>
                <a:lnTo>
                  <a:pt x="27432" y="3149"/>
                </a:lnTo>
                <a:lnTo>
                  <a:pt x="25908" y="1625"/>
                </a:lnTo>
                <a:lnTo>
                  <a:pt x="22860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9144" y="4673"/>
                </a:lnTo>
                <a:lnTo>
                  <a:pt x="6096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150"/>
                </a:lnTo>
                <a:lnTo>
                  <a:pt x="27432" y="61150"/>
                </a:lnTo>
                <a:lnTo>
                  <a:pt x="30480" y="58013"/>
                </a:lnTo>
                <a:lnTo>
                  <a:pt x="33528" y="54965"/>
                </a:lnTo>
                <a:lnTo>
                  <a:pt x="35153" y="51917"/>
                </a:lnTo>
                <a:lnTo>
                  <a:pt x="36677" y="47345"/>
                </a:lnTo>
                <a:lnTo>
                  <a:pt x="38201" y="44297"/>
                </a:lnTo>
                <a:lnTo>
                  <a:pt x="38201" y="16865"/>
                </a:lnTo>
                <a:close/>
              </a:path>
              <a:path w="340995" h="62230">
                <a:moveTo>
                  <a:pt x="59537" y="52578"/>
                </a:moveTo>
                <a:lnTo>
                  <a:pt x="50380" y="52578"/>
                </a:lnTo>
                <a:lnTo>
                  <a:pt x="50380" y="61734"/>
                </a:lnTo>
                <a:lnTo>
                  <a:pt x="59537" y="61734"/>
                </a:lnTo>
                <a:lnTo>
                  <a:pt x="59537" y="52578"/>
                </a:lnTo>
                <a:close/>
              </a:path>
              <a:path w="340995" h="62230">
                <a:moveTo>
                  <a:pt x="108394" y="19812"/>
                </a:moveTo>
                <a:lnTo>
                  <a:pt x="106870" y="16764"/>
                </a:lnTo>
                <a:lnTo>
                  <a:pt x="106870" y="13716"/>
                </a:lnTo>
                <a:lnTo>
                  <a:pt x="103822" y="7620"/>
                </a:lnTo>
                <a:lnTo>
                  <a:pt x="102298" y="6096"/>
                </a:lnTo>
                <a:lnTo>
                  <a:pt x="100774" y="5334"/>
                </a:lnTo>
                <a:lnTo>
                  <a:pt x="100774" y="21336"/>
                </a:lnTo>
                <a:lnTo>
                  <a:pt x="100774" y="41249"/>
                </a:lnTo>
                <a:lnTo>
                  <a:pt x="99250" y="47345"/>
                </a:lnTo>
                <a:lnTo>
                  <a:pt x="97726" y="50393"/>
                </a:lnTo>
                <a:lnTo>
                  <a:pt x="94678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80873" y="50393"/>
                </a:lnTo>
                <a:lnTo>
                  <a:pt x="77825" y="47345"/>
                </a:lnTo>
                <a:lnTo>
                  <a:pt x="76301" y="41249"/>
                </a:lnTo>
                <a:lnTo>
                  <a:pt x="76301" y="21336"/>
                </a:lnTo>
                <a:lnTo>
                  <a:pt x="77825" y="15240"/>
                </a:lnTo>
                <a:lnTo>
                  <a:pt x="80873" y="10668"/>
                </a:lnTo>
                <a:lnTo>
                  <a:pt x="82397" y="7620"/>
                </a:lnTo>
                <a:lnTo>
                  <a:pt x="85445" y="6096"/>
                </a:lnTo>
                <a:lnTo>
                  <a:pt x="91541" y="6096"/>
                </a:lnTo>
                <a:lnTo>
                  <a:pt x="94678" y="9144"/>
                </a:lnTo>
                <a:lnTo>
                  <a:pt x="97726" y="12192"/>
                </a:lnTo>
                <a:lnTo>
                  <a:pt x="99250" y="15240"/>
                </a:lnTo>
                <a:lnTo>
                  <a:pt x="100774" y="21336"/>
                </a:lnTo>
                <a:lnTo>
                  <a:pt x="100774" y="5334"/>
                </a:lnTo>
                <a:lnTo>
                  <a:pt x="99250" y="4572"/>
                </a:lnTo>
                <a:lnTo>
                  <a:pt x="97726" y="3048"/>
                </a:lnTo>
                <a:lnTo>
                  <a:pt x="94678" y="1524"/>
                </a:lnTo>
                <a:lnTo>
                  <a:pt x="91541" y="0"/>
                </a:lnTo>
                <a:lnTo>
                  <a:pt x="83921" y="0"/>
                </a:lnTo>
                <a:lnTo>
                  <a:pt x="80873" y="1524"/>
                </a:lnTo>
                <a:lnTo>
                  <a:pt x="77825" y="4572"/>
                </a:lnTo>
                <a:lnTo>
                  <a:pt x="74777" y="6096"/>
                </a:lnTo>
                <a:lnTo>
                  <a:pt x="73253" y="9144"/>
                </a:lnTo>
                <a:lnTo>
                  <a:pt x="70205" y="18288"/>
                </a:lnTo>
                <a:lnTo>
                  <a:pt x="68681" y="24384"/>
                </a:lnTo>
                <a:lnTo>
                  <a:pt x="68681" y="42773"/>
                </a:lnTo>
                <a:lnTo>
                  <a:pt x="71729" y="50393"/>
                </a:lnTo>
                <a:lnTo>
                  <a:pt x="77825" y="59537"/>
                </a:lnTo>
                <a:lnTo>
                  <a:pt x="82397" y="61061"/>
                </a:lnTo>
                <a:lnTo>
                  <a:pt x="96202" y="61061"/>
                </a:lnTo>
                <a:lnTo>
                  <a:pt x="99250" y="58013"/>
                </a:lnTo>
                <a:lnTo>
                  <a:pt x="102298" y="56489"/>
                </a:lnTo>
                <a:lnTo>
                  <a:pt x="103314" y="54965"/>
                </a:lnTo>
                <a:lnTo>
                  <a:pt x="105346" y="51917"/>
                </a:lnTo>
                <a:lnTo>
                  <a:pt x="106870" y="48869"/>
                </a:lnTo>
                <a:lnTo>
                  <a:pt x="108394" y="44297"/>
                </a:lnTo>
                <a:lnTo>
                  <a:pt x="108394" y="19812"/>
                </a:lnTo>
                <a:close/>
              </a:path>
              <a:path w="340995" h="62230">
                <a:moveTo>
                  <a:pt x="154203" y="16865"/>
                </a:moveTo>
                <a:lnTo>
                  <a:pt x="151155" y="10769"/>
                </a:lnTo>
                <a:lnTo>
                  <a:pt x="149542" y="7721"/>
                </a:lnTo>
                <a:lnTo>
                  <a:pt x="148018" y="6197"/>
                </a:lnTo>
                <a:lnTo>
                  <a:pt x="146494" y="3149"/>
                </a:lnTo>
                <a:lnTo>
                  <a:pt x="146494" y="15341"/>
                </a:lnTo>
                <a:lnTo>
                  <a:pt x="146494" y="47345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1249"/>
                </a:lnTo>
                <a:lnTo>
                  <a:pt x="123634" y="21437"/>
                </a:lnTo>
                <a:lnTo>
                  <a:pt x="125158" y="13817"/>
                </a:lnTo>
                <a:lnTo>
                  <a:pt x="126682" y="10769"/>
                </a:lnTo>
                <a:lnTo>
                  <a:pt x="131254" y="6197"/>
                </a:lnTo>
                <a:lnTo>
                  <a:pt x="138874" y="6197"/>
                </a:lnTo>
                <a:lnTo>
                  <a:pt x="141922" y="7721"/>
                </a:lnTo>
                <a:lnTo>
                  <a:pt x="143446" y="10769"/>
                </a:lnTo>
                <a:lnTo>
                  <a:pt x="146494" y="15341"/>
                </a:lnTo>
                <a:lnTo>
                  <a:pt x="146494" y="3149"/>
                </a:lnTo>
                <a:lnTo>
                  <a:pt x="143446" y="3149"/>
                </a:lnTo>
                <a:lnTo>
                  <a:pt x="141922" y="1625"/>
                </a:lnTo>
                <a:lnTo>
                  <a:pt x="138874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5158" y="4673"/>
                </a:lnTo>
                <a:lnTo>
                  <a:pt x="122110" y="6197"/>
                </a:lnTo>
                <a:lnTo>
                  <a:pt x="119062" y="9245"/>
                </a:lnTo>
                <a:lnTo>
                  <a:pt x="116014" y="18389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150"/>
                </a:lnTo>
                <a:lnTo>
                  <a:pt x="143446" y="61150"/>
                </a:lnTo>
                <a:lnTo>
                  <a:pt x="146494" y="58013"/>
                </a:lnTo>
                <a:lnTo>
                  <a:pt x="149542" y="54965"/>
                </a:lnTo>
                <a:lnTo>
                  <a:pt x="151155" y="51917"/>
                </a:lnTo>
                <a:lnTo>
                  <a:pt x="152679" y="47345"/>
                </a:lnTo>
                <a:lnTo>
                  <a:pt x="154203" y="44297"/>
                </a:lnTo>
                <a:lnTo>
                  <a:pt x="154203" y="16865"/>
                </a:lnTo>
                <a:close/>
              </a:path>
              <a:path w="340995" h="62230">
                <a:moveTo>
                  <a:pt x="201447" y="39725"/>
                </a:moveTo>
                <a:lnTo>
                  <a:pt x="193827" y="39725"/>
                </a:lnTo>
                <a:lnTo>
                  <a:pt x="193827" y="12293"/>
                </a:lnTo>
                <a:lnTo>
                  <a:pt x="193827" y="101"/>
                </a:lnTo>
                <a:lnTo>
                  <a:pt x="187731" y="101"/>
                </a:lnTo>
                <a:lnTo>
                  <a:pt x="186207" y="2311"/>
                </a:lnTo>
                <a:lnTo>
                  <a:pt x="186207" y="12293"/>
                </a:lnTo>
                <a:lnTo>
                  <a:pt x="186207" y="39725"/>
                </a:lnTo>
                <a:lnTo>
                  <a:pt x="166395" y="39725"/>
                </a:lnTo>
                <a:lnTo>
                  <a:pt x="186207" y="12293"/>
                </a:lnTo>
                <a:lnTo>
                  <a:pt x="186207" y="2311"/>
                </a:lnTo>
                <a:lnTo>
                  <a:pt x="160299" y="39725"/>
                </a:lnTo>
                <a:lnTo>
                  <a:pt x="160299" y="45821"/>
                </a:lnTo>
                <a:lnTo>
                  <a:pt x="186207" y="45821"/>
                </a:lnTo>
                <a:lnTo>
                  <a:pt x="186207" y="61163"/>
                </a:lnTo>
                <a:lnTo>
                  <a:pt x="193827" y="61163"/>
                </a:lnTo>
                <a:lnTo>
                  <a:pt x="193827" y="45821"/>
                </a:lnTo>
                <a:lnTo>
                  <a:pt x="201447" y="45821"/>
                </a:lnTo>
                <a:lnTo>
                  <a:pt x="201447" y="39725"/>
                </a:lnTo>
                <a:close/>
              </a:path>
              <a:path w="340995" h="62230">
                <a:moveTo>
                  <a:pt x="248793" y="35153"/>
                </a:moveTo>
                <a:lnTo>
                  <a:pt x="247269" y="30581"/>
                </a:lnTo>
                <a:lnTo>
                  <a:pt x="239649" y="22961"/>
                </a:lnTo>
                <a:lnTo>
                  <a:pt x="235077" y="21437"/>
                </a:lnTo>
                <a:lnTo>
                  <a:pt x="225933" y="21437"/>
                </a:lnTo>
                <a:lnTo>
                  <a:pt x="221361" y="22961"/>
                </a:lnTo>
                <a:lnTo>
                  <a:pt x="218313" y="24485"/>
                </a:lnTo>
                <a:lnTo>
                  <a:pt x="221361" y="9245"/>
                </a:lnTo>
                <a:lnTo>
                  <a:pt x="245745" y="9245"/>
                </a:lnTo>
                <a:lnTo>
                  <a:pt x="245745" y="1625"/>
                </a:lnTo>
                <a:lnTo>
                  <a:pt x="215265" y="1625"/>
                </a:lnTo>
                <a:lnTo>
                  <a:pt x="210693" y="32105"/>
                </a:lnTo>
                <a:lnTo>
                  <a:pt x="216789" y="33629"/>
                </a:lnTo>
                <a:lnTo>
                  <a:pt x="222885" y="27533"/>
                </a:lnTo>
                <a:lnTo>
                  <a:pt x="232029" y="27533"/>
                </a:lnTo>
                <a:lnTo>
                  <a:pt x="235077" y="29057"/>
                </a:lnTo>
                <a:lnTo>
                  <a:pt x="239649" y="33629"/>
                </a:lnTo>
                <a:lnTo>
                  <a:pt x="241173" y="36677"/>
                </a:lnTo>
                <a:lnTo>
                  <a:pt x="241173" y="45910"/>
                </a:lnTo>
                <a:lnTo>
                  <a:pt x="239649" y="48958"/>
                </a:lnTo>
                <a:lnTo>
                  <a:pt x="235077" y="53530"/>
                </a:lnTo>
                <a:lnTo>
                  <a:pt x="232029" y="55054"/>
                </a:lnTo>
                <a:lnTo>
                  <a:pt x="222885" y="55054"/>
                </a:lnTo>
                <a:lnTo>
                  <a:pt x="219837" y="53530"/>
                </a:lnTo>
                <a:lnTo>
                  <a:pt x="216789" y="47434"/>
                </a:lnTo>
                <a:lnTo>
                  <a:pt x="216789" y="44386"/>
                </a:lnTo>
                <a:lnTo>
                  <a:pt x="209080" y="44386"/>
                </a:lnTo>
                <a:lnTo>
                  <a:pt x="209080" y="50482"/>
                </a:lnTo>
                <a:lnTo>
                  <a:pt x="210693" y="53530"/>
                </a:lnTo>
                <a:lnTo>
                  <a:pt x="215265" y="56578"/>
                </a:lnTo>
                <a:lnTo>
                  <a:pt x="218313" y="59626"/>
                </a:lnTo>
                <a:lnTo>
                  <a:pt x="222885" y="61150"/>
                </a:lnTo>
                <a:lnTo>
                  <a:pt x="235077" y="61150"/>
                </a:lnTo>
                <a:lnTo>
                  <a:pt x="239649" y="59626"/>
                </a:lnTo>
                <a:lnTo>
                  <a:pt x="244221" y="55054"/>
                </a:lnTo>
                <a:lnTo>
                  <a:pt x="247269" y="50482"/>
                </a:lnTo>
                <a:lnTo>
                  <a:pt x="248793" y="45910"/>
                </a:lnTo>
                <a:lnTo>
                  <a:pt x="248793" y="35153"/>
                </a:lnTo>
                <a:close/>
              </a:path>
              <a:path w="340995" h="62230">
                <a:moveTo>
                  <a:pt x="294614" y="35153"/>
                </a:moveTo>
                <a:lnTo>
                  <a:pt x="293090" y="30581"/>
                </a:lnTo>
                <a:lnTo>
                  <a:pt x="290042" y="26009"/>
                </a:lnTo>
                <a:lnTo>
                  <a:pt x="285470" y="22961"/>
                </a:lnTo>
                <a:lnTo>
                  <a:pt x="280898" y="21437"/>
                </a:lnTo>
                <a:lnTo>
                  <a:pt x="271754" y="21437"/>
                </a:lnTo>
                <a:lnTo>
                  <a:pt x="265557" y="24485"/>
                </a:lnTo>
                <a:lnTo>
                  <a:pt x="268605" y="9245"/>
                </a:lnTo>
                <a:lnTo>
                  <a:pt x="291566" y="9245"/>
                </a:lnTo>
                <a:lnTo>
                  <a:pt x="291566" y="1625"/>
                </a:lnTo>
                <a:lnTo>
                  <a:pt x="262509" y="1625"/>
                </a:lnTo>
                <a:lnTo>
                  <a:pt x="256413" y="32105"/>
                </a:lnTo>
                <a:lnTo>
                  <a:pt x="264033" y="33629"/>
                </a:lnTo>
                <a:lnTo>
                  <a:pt x="264033" y="32105"/>
                </a:lnTo>
                <a:lnTo>
                  <a:pt x="267081" y="29057"/>
                </a:lnTo>
                <a:lnTo>
                  <a:pt x="270230" y="27533"/>
                </a:lnTo>
                <a:lnTo>
                  <a:pt x="277850" y="27533"/>
                </a:lnTo>
                <a:lnTo>
                  <a:pt x="283946" y="30581"/>
                </a:lnTo>
                <a:lnTo>
                  <a:pt x="286994" y="36677"/>
                </a:lnTo>
                <a:lnTo>
                  <a:pt x="286994" y="45910"/>
                </a:lnTo>
                <a:lnTo>
                  <a:pt x="283946" y="52006"/>
                </a:lnTo>
                <a:lnTo>
                  <a:pt x="277850" y="55054"/>
                </a:lnTo>
                <a:lnTo>
                  <a:pt x="268605" y="55054"/>
                </a:lnTo>
                <a:lnTo>
                  <a:pt x="264033" y="50482"/>
                </a:lnTo>
                <a:lnTo>
                  <a:pt x="264033" y="47434"/>
                </a:lnTo>
                <a:lnTo>
                  <a:pt x="262509" y="44386"/>
                </a:lnTo>
                <a:lnTo>
                  <a:pt x="254889" y="44386"/>
                </a:lnTo>
                <a:lnTo>
                  <a:pt x="254889" y="50482"/>
                </a:lnTo>
                <a:lnTo>
                  <a:pt x="264033" y="59626"/>
                </a:lnTo>
                <a:lnTo>
                  <a:pt x="268605" y="61150"/>
                </a:lnTo>
                <a:lnTo>
                  <a:pt x="280898" y="61150"/>
                </a:lnTo>
                <a:lnTo>
                  <a:pt x="286994" y="59626"/>
                </a:lnTo>
                <a:lnTo>
                  <a:pt x="293090" y="50482"/>
                </a:lnTo>
                <a:lnTo>
                  <a:pt x="294614" y="45910"/>
                </a:lnTo>
                <a:lnTo>
                  <a:pt x="294614" y="35153"/>
                </a:lnTo>
                <a:close/>
              </a:path>
              <a:path w="340995" h="62230">
                <a:moveTo>
                  <a:pt x="340423" y="15341"/>
                </a:moveTo>
                <a:lnTo>
                  <a:pt x="338899" y="10769"/>
                </a:lnTo>
                <a:lnTo>
                  <a:pt x="337375" y="7721"/>
                </a:lnTo>
                <a:lnTo>
                  <a:pt x="335851" y="6197"/>
                </a:lnTo>
                <a:lnTo>
                  <a:pt x="331279" y="1625"/>
                </a:lnTo>
                <a:lnTo>
                  <a:pt x="326605" y="101"/>
                </a:lnTo>
                <a:lnTo>
                  <a:pt x="315937" y="101"/>
                </a:lnTo>
                <a:lnTo>
                  <a:pt x="311365" y="3149"/>
                </a:lnTo>
                <a:lnTo>
                  <a:pt x="308317" y="7721"/>
                </a:lnTo>
                <a:lnTo>
                  <a:pt x="305206" y="11963"/>
                </a:lnTo>
                <a:lnTo>
                  <a:pt x="302793" y="17627"/>
                </a:lnTo>
                <a:lnTo>
                  <a:pt x="301256" y="24434"/>
                </a:lnTo>
                <a:lnTo>
                  <a:pt x="300812" y="30581"/>
                </a:lnTo>
                <a:lnTo>
                  <a:pt x="300697" y="42862"/>
                </a:lnTo>
                <a:lnTo>
                  <a:pt x="303745" y="50482"/>
                </a:lnTo>
                <a:lnTo>
                  <a:pt x="306793" y="55054"/>
                </a:lnTo>
                <a:lnTo>
                  <a:pt x="311365" y="59626"/>
                </a:lnTo>
                <a:lnTo>
                  <a:pt x="315937" y="61150"/>
                </a:lnTo>
                <a:lnTo>
                  <a:pt x="328231" y="61150"/>
                </a:lnTo>
                <a:lnTo>
                  <a:pt x="334327" y="58102"/>
                </a:lnTo>
                <a:lnTo>
                  <a:pt x="337375" y="55054"/>
                </a:lnTo>
                <a:lnTo>
                  <a:pt x="340423" y="48958"/>
                </a:lnTo>
                <a:lnTo>
                  <a:pt x="340423" y="35153"/>
                </a:lnTo>
                <a:lnTo>
                  <a:pt x="338899" y="30581"/>
                </a:lnTo>
                <a:lnTo>
                  <a:pt x="335851" y="27533"/>
                </a:lnTo>
                <a:lnTo>
                  <a:pt x="332803" y="22961"/>
                </a:lnTo>
                <a:lnTo>
                  <a:pt x="332803" y="33629"/>
                </a:lnTo>
                <a:lnTo>
                  <a:pt x="332803" y="48958"/>
                </a:lnTo>
                <a:lnTo>
                  <a:pt x="329755" y="52006"/>
                </a:lnTo>
                <a:lnTo>
                  <a:pt x="328231" y="55054"/>
                </a:lnTo>
                <a:lnTo>
                  <a:pt x="317461" y="55054"/>
                </a:lnTo>
                <a:lnTo>
                  <a:pt x="311365" y="48958"/>
                </a:lnTo>
                <a:lnTo>
                  <a:pt x="309841" y="45910"/>
                </a:lnTo>
                <a:lnTo>
                  <a:pt x="309841" y="36677"/>
                </a:lnTo>
                <a:lnTo>
                  <a:pt x="311365" y="33629"/>
                </a:lnTo>
                <a:lnTo>
                  <a:pt x="315937" y="29057"/>
                </a:lnTo>
                <a:lnTo>
                  <a:pt x="318985" y="27533"/>
                </a:lnTo>
                <a:lnTo>
                  <a:pt x="325081" y="27533"/>
                </a:lnTo>
                <a:lnTo>
                  <a:pt x="328231" y="29057"/>
                </a:lnTo>
                <a:lnTo>
                  <a:pt x="329755" y="32105"/>
                </a:lnTo>
                <a:lnTo>
                  <a:pt x="332803" y="33629"/>
                </a:lnTo>
                <a:lnTo>
                  <a:pt x="332803" y="22961"/>
                </a:lnTo>
                <a:lnTo>
                  <a:pt x="328231" y="21437"/>
                </a:lnTo>
                <a:lnTo>
                  <a:pt x="320509" y="21437"/>
                </a:lnTo>
                <a:lnTo>
                  <a:pt x="314413" y="24485"/>
                </a:lnTo>
                <a:lnTo>
                  <a:pt x="312889" y="24485"/>
                </a:lnTo>
                <a:lnTo>
                  <a:pt x="308317" y="29057"/>
                </a:lnTo>
                <a:lnTo>
                  <a:pt x="308330" y="24434"/>
                </a:lnTo>
                <a:lnTo>
                  <a:pt x="309841" y="18389"/>
                </a:lnTo>
                <a:lnTo>
                  <a:pt x="311365" y="15341"/>
                </a:lnTo>
                <a:lnTo>
                  <a:pt x="311365" y="12293"/>
                </a:lnTo>
                <a:lnTo>
                  <a:pt x="314413" y="10769"/>
                </a:lnTo>
                <a:lnTo>
                  <a:pt x="317461" y="7721"/>
                </a:lnTo>
                <a:lnTo>
                  <a:pt x="320509" y="6197"/>
                </a:lnTo>
                <a:lnTo>
                  <a:pt x="325081" y="6197"/>
                </a:lnTo>
                <a:lnTo>
                  <a:pt x="328231" y="7721"/>
                </a:lnTo>
                <a:lnTo>
                  <a:pt x="331279" y="10769"/>
                </a:lnTo>
                <a:lnTo>
                  <a:pt x="331279" y="13817"/>
                </a:lnTo>
                <a:lnTo>
                  <a:pt x="332803" y="15341"/>
                </a:lnTo>
                <a:lnTo>
                  <a:pt x="340423" y="15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291298" y="2120622"/>
            <a:ext cx="800995" cy="63027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4576613" y="2120524"/>
            <a:ext cx="871071" cy="63644"/>
          </a:xfrm>
          <a:custGeom>
            <a:avLst/>
            <a:gdLst/>
            <a:ahLst/>
            <a:cxnLst/>
            <a:rect l="l" t="t" r="r" b="b"/>
            <a:pathLst>
              <a:path w="370204" h="62230">
                <a:moveTo>
                  <a:pt x="22847" y="35826"/>
                </a:moveTo>
                <a:lnTo>
                  <a:pt x="0" y="35826"/>
                </a:lnTo>
                <a:lnTo>
                  <a:pt x="0" y="43446"/>
                </a:lnTo>
                <a:lnTo>
                  <a:pt x="22847" y="43446"/>
                </a:lnTo>
                <a:lnTo>
                  <a:pt x="22847" y="35826"/>
                </a:lnTo>
                <a:close/>
              </a:path>
              <a:path w="370204" h="62230">
                <a:moveTo>
                  <a:pt x="68859" y="24485"/>
                </a:moveTo>
                <a:lnTo>
                  <a:pt x="67335" y="19913"/>
                </a:lnTo>
                <a:lnTo>
                  <a:pt x="67335" y="16865"/>
                </a:lnTo>
                <a:lnTo>
                  <a:pt x="62763" y="7721"/>
                </a:lnTo>
                <a:lnTo>
                  <a:pt x="61239" y="6197"/>
                </a:lnTo>
                <a:lnTo>
                  <a:pt x="61239" y="21437"/>
                </a:lnTo>
                <a:lnTo>
                  <a:pt x="61239" y="41338"/>
                </a:lnTo>
                <a:lnTo>
                  <a:pt x="59715" y="47434"/>
                </a:lnTo>
                <a:lnTo>
                  <a:pt x="56667" y="50482"/>
                </a:lnTo>
                <a:lnTo>
                  <a:pt x="55143" y="53530"/>
                </a:lnTo>
                <a:lnTo>
                  <a:pt x="52095" y="55054"/>
                </a:lnTo>
                <a:lnTo>
                  <a:pt x="45999" y="55054"/>
                </a:lnTo>
                <a:lnTo>
                  <a:pt x="42951" y="53530"/>
                </a:lnTo>
                <a:lnTo>
                  <a:pt x="39903" y="50482"/>
                </a:lnTo>
                <a:lnTo>
                  <a:pt x="38379" y="47434"/>
                </a:lnTo>
                <a:lnTo>
                  <a:pt x="36855" y="41338"/>
                </a:lnTo>
                <a:lnTo>
                  <a:pt x="36855" y="21437"/>
                </a:lnTo>
                <a:lnTo>
                  <a:pt x="38379" y="13817"/>
                </a:lnTo>
                <a:lnTo>
                  <a:pt x="39903" y="10769"/>
                </a:lnTo>
                <a:lnTo>
                  <a:pt x="42951" y="7721"/>
                </a:lnTo>
                <a:lnTo>
                  <a:pt x="45999" y="6197"/>
                </a:lnTo>
                <a:lnTo>
                  <a:pt x="52095" y="6197"/>
                </a:lnTo>
                <a:lnTo>
                  <a:pt x="55143" y="7721"/>
                </a:lnTo>
                <a:lnTo>
                  <a:pt x="56667" y="10769"/>
                </a:lnTo>
                <a:lnTo>
                  <a:pt x="59715" y="15341"/>
                </a:lnTo>
                <a:lnTo>
                  <a:pt x="61239" y="21437"/>
                </a:lnTo>
                <a:lnTo>
                  <a:pt x="61239" y="6197"/>
                </a:lnTo>
                <a:lnTo>
                  <a:pt x="59715" y="3149"/>
                </a:lnTo>
                <a:lnTo>
                  <a:pt x="56667" y="3149"/>
                </a:lnTo>
                <a:lnTo>
                  <a:pt x="55143" y="1625"/>
                </a:lnTo>
                <a:lnTo>
                  <a:pt x="52095" y="101"/>
                </a:lnTo>
                <a:lnTo>
                  <a:pt x="44475" y="101"/>
                </a:lnTo>
                <a:lnTo>
                  <a:pt x="41427" y="1625"/>
                </a:lnTo>
                <a:lnTo>
                  <a:pt x="38379" y="4673"/>
                </a:lnTo>
                <a:lnTo>
                  <a:pt x="35331" y="6197"/>
                </a:lnTo>
                <a:lnTo>
                  <a:pt x="32283" y="9245"/>
                </a:lnTo>
                <a:lnTo>
                  <a:pt x="30759" y="13817"/>
                </a:lnTo>
                <a:lnTo>
                  <a:pt x="30759" y="18389"/>
                </a:lnTo>
                <a:lnTo>
                  <a:pt x="29235" y="24485"/>
                </a:lnTo>
                <a:lnTo>
                  <a:pt x="29235" y="42862"/>
                </a:lnTo>
                <a:lnTo>
                  <a:pt x="30759" y="50482"/>
                </a:lnTo>
                <a:lnTo>
                  <a:pt x="35331" y="55054"/>
                </a:lnTo>
                <a:lnTo>
                  <a:pt x="38379" y="59626"/>
                </a:lnTo>
                <a:lnTo>
                  <a:pt x="42951" y="61150"/>
                </a:lnTo>
                <a:lnTo>
                  <a:pt x="56667" y="61150"/>
                </a:lnTo>
                <a:lnTo>
                  <a:pt x="62763" y="55054"/>
                </a:lnTo>
                <a:lnTo>
                  <a:pt x="64287" y="52006"/>
                </a:lnTo>
                <a:lnTo>
                  <a:pt x="65811" y="47434"/>
                </a:lnTo>
                <a:lnTo>
                  <a:pt x="67335" y="44386"/>
                </a:lnTo>
                <a:lnTo>
                  <a:pt x="68859" y="38201"/>
                </a:lnTo>
                <a:lnTo>
                  <a:pt x="68859" y="24485"/>
                </a:lnTo>
                <a:close/>
              </a:path>
              <a:path w="370204" h="62230">
                <a:moveTo>
                  <a:pt x="88379" y="52578"/>
                </a:moveTo>
                <a:lnTo>
                  <a:pt x="79235" y="52578"/>
                </a:lnTo>
                <a:lnTo>
                  <a:pt x="79235" y="61734"/>
                </a:lnTo>
                <a:lnTo>
                  <a:pt x="88379" y="61734"/>
                </a:lnTo>
                <a:lnTo>
                  <a:pt x="88379" y="52578"/>
                </a:lnTo>
                <a:close/>
              </a:path>
              <a:path w="370204" h="62230">
                <a:moveTo>
                  <a:pt x="137541" y="19913"/>
                </a:moveTo>
                <a:lnTo>
                  <a:pt x="136017" y="16865"/>
                </a:lnTo>
                <a:lnTo>
                  <a:pt x="136017" y="13817"/>
                </a:lnTo>
                <a:lnTo>
                  <a:pt x="132969" y="7721"/>
                </a:lnTo>
                <a:lnTo>
                  <a:pt x="131445" y="6197"/>
                </a:lnTo>
                <a:lnTo>
                  <a:pt x="129921" y="3149"/>
                </a:lnTo>
                <a:lnTo>
                  <a:pt x="129921" y="21437"/>
                </a:lnTo>
                <a:lnTo>
                  <a:pt x="129921" y="41338"/>
                </a:lnTo>
                <a:lnTo>
                  <a:pt x="128397" y="47434"/>
                </a:lnTo>
                <a:lnTo>
                  <a:pt x="126873" y="50482"/>
                </a:lnTo>
                <a:lnTo>
                  <a:pt x="122301" y="55054"/>
                </a:lnTo>
                <a:lnTo>
                  <a:pt x="114681" y="55054"/>
                </a:lnTo>
                <a:lnTo>
                  <a:pt x="111633" y="53530"/>
                </a:lnTo>
                <a:lnTo>
                  <a:pt x="110109" y="50482"/>
                </a:lnTo>
                <a:lnTo>
                  <a:pt x="107061" y="47434"/>
                </a:lnTo>
                <a:lnTo>
                  <a:pt x="107061" y="13817"/>
                </a:lnTo>
                <a:lnTo>
                  <a:pt x="110109" y="10769"/>
                </a:lnTo>
                <a:lnTo>
                  <a:pt x="111633" y="7721"/>
                </a:lnTo>
                <a:lnTo>
                  <a:pt x="114681" y="6197"/>
                </a:lnTo>
                <a:lnTo>
                  <a:pt x="122301" y="6197"/>
                </a:lnTo>
                <a:lnTo>
                  <a:pt x="126873" y="10769"/>
                </a:lnTo>
                <a:lnTo>
                  <a:pt x="128397" y="15341"/>
                </a:lnTo>
                <a:lnTo>
                  <a:pt x="129921" y="21437"/>
                </a:lnTo>
                <a:lnTo>
                  <a:pt x="129921" y="3149"/>
                </a:lnTo>
                <a:lnTo>
                  <a:pt x="126873" y="3149"/>
                </a:lnTo>
                <a:lnTo>
                  <a:pt x="123825" y="1625"/>
                </a:lnTo>
                <a:lnTo>
                  <a:pt x="122301" y="101"/>
                </a:lnTo>
                <a:lnTo>
                  <a:pt x="114681" y="101"/>
                </a:lnTo>
                <a:lnTo>
                  <a:pt x="110109" y="1625"/>
                </a:lnTo>
                <a:lnTo>
                  <a:pt x="107061" y="4673"/>
                </a:lnTo>
                <a:lnTo>
                  <a:pt x="104013" y="6197"/>
                </a:lnTo>
                <a:lnTo>
                  <a:pt x="102489" y="9245"/>
                </a:lnTo>
                <a:lnTo>
                  <a:pt x="99441" y="18389"/>
                </a:lnTo>
                <a:lnTo>
                  <a:pt x="99441" y="42862"/>
                </a:lnTo>
                <a:lnTo>
                  <a:pt x="100965" y="50482"/>
                </a:lnTo>
                <a:lnTo>
                  <a:pt x="105537" y="55054"/>
                </a:lnTo>
                <a:lnTo>
                  <a:pt x="108585" y="59626"/>
                </a:lnTo>
                <a:lnTo>
                  <a:pt x="113157" y="61150"/>
                </a:lnTo>
                <a:lnTo>
                  <a:pt x="126873" y="61150"/>
                </a:lnTo>
                <a:lnTo>
                  <a:pt x="129921" y="58102"/>
                </a:lnTo>
                <a:lnTo>
                  <a:pt x="131445" y="55054"/>
                </a:lnTo>
                <a:lnTo>
                  <a:pt x="134493" y="52006"/>
                </a:lnTo>
                <a:lnTo>
                  <a:pt x="136017" y="47434"/>
                </a:lnTo>
                <a:lnTo>
                  <a:pt x="137541" y="44386"/>
                </a:lnTo>
                <a:lnTo>
                  <a:pt x="137541" y="19913"/>
                </a:lnTo>
                <a:close/>
              </a:path>
              <a:path w="370204" h="62230">
                <a:moveTo>
                  <a:pt x="184873" y="24485"/>
                </a:moveTo>
                <a:lnTo>
                  <a:pt x="183349" y="19913"/>
                </a:lnTo>
                <a:lnTo>
                  <a:pt x="183349" y="16865"/>
                </a:lnTo>
                <a:lnTo>
                  <a:pt x="178777" y="7721"/>
                </a:lnTo>
                <a:lnTo>
                  <a:pt x="177253" y="6197"/>
                </a:lnTo>
                <a:lnTo>
                  <a:pt x="177253" y="21437"/>
                </a:lnTo>
                <a:lnTo>
                  <a:pt x="177253" y="41338"/>
                </a:lnTo>
                <a:lnTo>
                  <a:pt x="175729" y="47434"/>
                </a:lnTo>
                <a:lnTo>
                  <a:pt x="172681" y="50482"/>
                </a:lnTo>
                <a:lnTo>
                  <a:pt x="171157" y="53530"/>
                </a:lnTo>
                <a:lnTo>
                  <a:pt x="168109" y="55054"/>
                </a:lnTo>
                <a:lnTo>
                  <a:pt x="162013" y="55054"/>
                </a:lnTo>
                <a:lnTo>
                  <a:pt x="158965" y="53530"/>
                </a:lnTo>
                <a:lnTo>
                  <a:pt x="155917" y="50482"/>
                </a:lnTo>
                <a:lnTo>
                  <a:pt x="154393" y="47434"/>
                </a:lnTo>
                <a:lnTo>
                  <a:pt x="152869" y="41338"/>
                </a:lnTo>
                <a:lnTo>
                  <a:pt x="152869" y="21437"/>
                </a:lnTo>
                <a:lnTo>
                  <a:pt x="154393" y="13817"/>
                </a:lnTo>
                <a:lnTo>
                  <a:pt x="155917" y="10769"/>
                </a:lnTo>
                <a:lnTo>
                  <a:pt x="158965" y="7721"/>
                </a:lnTo>
                <a:lnTo>
                  <a:pt x="162013" y="6197"/>
                </a:lnTo>
                <a:lnTo>
                  <a:pt x="168109" y="6197"/>
                </a:lnTo>
                <a:lnTo>
                  <a:pt x="171157" y="7721"/>
                </a:lnTo>
                <a:lnTo>
                  <a:pt x="172681" y="10769"/>
                </a:lnTo>
                <a:lnTo>
                  <a:pt x="175729" y="15341"/>
                </a:lnTo>
                <a:lnTo>
                  <a:pt x="177253" y="21437"/>
                </a:lnTo>
                <a:lnTo>
                  <a:pt x="177253" y="6197"/>
                </a:lnTo>
                <a:lnTo>
                  <a:pt x="175729" y="3149"/>
                </a:lnTo>
                <a:lnTo>
                  <a:pt x="172681" y="3149"/>
                </a:lnTo>
                <a:lnTo>
                  <a:pt x="171157" y="1625"/>
                </a:lnTo>
                <a:lnTo>
                  <a:pt x="168109" y="101"/>
                </a:lnTo>
                <a:lnTo>
                  <a:pt x="160489" y="101"/>
                </a:lnTo>
                <a:lnTo>
                  <a:pt x="157441" y="1625"/>
                </a:lnTo>
                <a:lnTo>
                  <a:pt x="154393" y="4673"/>
                </a:lnTo>
                <a:lnTo>
                  <a:pt x="151345" y="6197"/>
                </a:lnTo>
                <a:lnTo>
                  <a:pt x="148297" y="9245"/>
                </a:lnTo>
                <a:lnTo>
                  <a:pt x="146773" y="13817"/>
                </a:lnTo>
                <a:lnTo>
                  <a:pt x="146773" y="18389"/>
                </a:lnTo>
                <a:lnTo>
                  <a:pt x="145249" y="24485"/>
                </a:lnTo>
                <a:lnTo>
                  <a:pt x="145249" y="42862"/>
                </a:lnTo>
                <a:lnTo>
                  <a:pt x="146773" y="50482"/>
                </a:lnTo>
                <a:lnTo>
                  <a:pt x="151345" y="55054"/>
                </a:lnTo>
                <a:lnTo>
                  <a:pt x="154393" y="59626"/>
                </a:lnTo>
                <a:lnTo>
                  <a:pt x="158965" y="61150"/>
                </a:lnTo>
                <a:lnTo>
                  <a:pt x="172681" y="61150"/>
                </a:lnTo>
                <a:lnTo>
                  <a:pt x="178777" y="55054"/>
                </a:lnTo>
                <a:lnTo>
                  <a:pt x="180301" y="52006"/>
                </a:lnTo>
                <a:lnTo>
                  <a:pt x="181825" y="47434"/>
                </a:lnTo>
                <a:lnTo>
                  <a:pt x="183349" y="44386"/>
                </a:lnTo>
                <a:lnTo>
                  <a:pt x="184873" y="38201"/>
                </a:lnTo>
                <a:lnTo>
                  <a:pt x="184873" y="24485"/>
                </a:lnTo>
                <a:close/>
              </a:path>
              <a:path w="370204" h="62230">
                <a:moveTo>
                  <a:pt x="230695" y="19812"/>
                </a:moveTo>
                <a:lnTo>
                  <a:pt x="229171" y="16764"/>
                </a:lnTo>
                <a:lnTo>
                  <a:pt x="229171" y="13716"/>
                </a:lnTo>
                <a:lnTo>
                  <a:pt x="226123" y="7620"/>
                </a:lnTo>
                <a:lnTo>
                  <a:pt x="224599" y="6096"/>
                </a:lnTo>
                <a:lnTo>
                  <a:pt x="223075" y="5334"/>
                </a:lnTo>
                <a:lnTo>
                  <a:pt x="223075" y="21336"/>
                </a:lnTo>
                <a:lnTo>
                  <a:pt x="223075" y="41249"/>
                </a:lnTo>
                <a:lnTo>
                  <a:pt x="221551" y="47345"/>
                </a:lnTo>
                <a:lnTo>
                  <a:pt x="220027" y="50393"/>
                </a:lnTo>
                <a:lnTo>
                  <a:pt x="216979" y="53441"/>
                </a:lnTo>
                <a:lnTo>
                  <a:pt x="213829" y="54965"/>
                </a:lnTo>
                <a:lnTo>
                  <a:pt x="207733" y="54965"/>
                </a:lnTo>
                <a:lnTo>
                  <a:pt x="204685" y="53441"/>
                </a:lnTo>
                <a:lnTo>
                  <a:pt x="203161" y="50393"/>
                </a:lnTo>
                <a:lnTo>
                  <a:pt x="200113" y="47345"/>
                </a:lnTo>
                <a:lnTo>
                  <a:pt x="198589" y="41249"/>
                </a:lnTo>
                <a:lnTo>
                  <a:pt x="198589" y="21336"/>
                </a:lnTo>
                <a:lnTo>
                  <a:pt x="200113" y="15240"/>
                </a:lnTo>
                <a:lnTo>
                  <a:pt x="203161" y="10668"/>
                </a:lnTo>
                <a:lnTo>
                  <a:pt x="204685" y="7620"/>
                </a:lnTo>
                <a:lnTo>
                  <a:pt x="207733" y="6096"/>
                </a:lnTo>
                <a:lnTo>
                  <a:pt x="213829" y="6096"/>
                </a:lnTo>
                <a:lnTo>
                  <a:pt x="216979" y="9144"/>
                </a:lnTo>
                <a:lnTo>
                  <a:pt x="220027" y="12192"/>
                </a:lnTo>
                <a:lnTo>
                  <a:pt x="221551" y="15240"/>
                </a:lnTo>
                <a:lnTo>
                  <a:pt x="223075" y="21336"/>
                </a:lnTo>
                <a:lnTo>
                  <a:pt x="223075" y="5334"/>
                </a:lnTo>
                <a:lnTo>
                  <a:pt x="221551" y="4572"/>
                </a:lnTo>
                <a:lnTo>
                  <a:pt x="220027" y="3048"/>
                </a:lnTo>
                <a:lnTo>
                  <a:pt x="216979" y="1524"/>
                </a:lnTo>
                <a:lnTo>
                  <a:pt x="213829" y="0"/>
                </a:lnTo>
                <a:lnTo>
                  <a:pt x="206209" y="0"/>
                </a:lnTo>
                <a:lnTo>
                  <a:pt x="203161" y="1524"/>
                </a:lnTo>
                <a:lnTo>
                  <a:pt x="200113" y="4572"/>
                </a:lnTo>
                <a:lnTo>
                  <a:pt x="197065" y="6096"/>
                </a:lnTo>
                <a:lnTo>
                  <a:pt x="195541" y="9144"/>
                </a:lnTo>
                <a:lnTo>
                  <a:pt x="192493" y="18288"/>
                </a:lnTo>
                <a:lnTo>
                  <a:pt x="190969" y="24384"/>
                </a:lnTo>
                <a:lnTo>
                  <a:pt x="190969" y="42773"/>
                </a:lnTo>
                <a:lnTo>
                  <a:pt x="194017" y="50393"/>
                </a:lnTo>
                <a:lnTo>
                  <a:pt x="197065" y="54965"/>
                </a:lnTo>
                <a:lnTo>
                  <a:pt x="201637" y="59537"/>
                </a:lnTo>
                <a:lnTo>
                  <a:pt x="204685" y="61061"/>
                </a:lnTo>
                <a:lnTo>
                  <a:pt x="220027" y="61061"/>
                </a:lnTo>
                <a:lnTo>
                  <a:pt x="221551" y="58013"/>
                </a:lnTo>
                <a:lnTo>
                  <a:pt x="224599" y="56489"/>
                </a:lnTo>
                <a:lnTo>
                  <a:pt x="225615" y="54965"/>
                </a:lnTo>
                <a:lnTo>
                  <a:pt x="227647" y="51917"/>
                </a:lnTo>
                <a:lnTo>
                  <a:pt x="229171" y="48869"/>
                </a:lnTo>
                <a:lnTo>
                  <a:pt x="230695" y="44297"/>
                </a:lnTo>
                <a:lnTo>
                  <a:pt x="230695" y="19812"/>
                </a:lnTo>
                <a:close/>
              </a:path>
              <a:path w="370204" h="62230">
                <a:moveTo>
                  <a:pt x="278028" y="35153"/>
                </a:moveTo>
                <a:lnTo>
                  <a:pt x="274980" y="30581"/>
                </a:lnTo>
                <a:lnTo>
                  <a:pt x="271932" y="27533"/>
                </a:lnTo>
                <a:lnTo>
                  <a:pt x="270408" y="25247"/>
                </a:lnTo>
                <a:lnTo>
                  <a:pt x="270408" y="38201"/>
                </a:lnTo>
                <a:lnTo>
                  <a:pt x="270408" y="45910"/>
                </a:lnTo>
                <a:lnTo>
                  <a:pt x="268884" y="48958"/>
                </a:lnTo>
                <a:lnTo>
                  <a:pt x="265836" y="52006"/>
                </a:lnTo>
                <a:lnTo>
                  <a:pt x="264312" y="55054"/>
                </a:lnTo>
                <a:lnTo>
                  <a:pt x="253542" y="55054"/>
                </a:lnTo>
                <a:lnTo>
                  <a:pt x="247446" y="48958"/>
                </a:lnTo>
                <a:lnTo>
                  <a:pt x="247446" y="45910"/>
                </a:lnTo>
                <a:lnTo>
                  <a:pt x="245922" y="44386"/>
                </a:lnTo>
                <a:lnTo>
                  <a:pt x="245922" y="36677"/>
                </a:lnTo>
                <a:lnTo>
                  <a:pt x="247446" y="33629"/>
                </a:lnTo>
                <a:lnTo>
                  <a:pt x="250494" y="32105"/>
                </a:lnTo>
                <a:lnTo>
                  <a:pt x="252018" y="29057"/>
                </a:lnTo>
                <a:lnTo>
                  <a:pt x="255066" y="27533"/>
                </a:lnTo>
                <a:lnTo>
                  <a:pt x="261264" y="27533"/>
                </a:lnTo>
                <a:lnTo>
                  <a:pt x="264312" y="29057"/>
                </a:lnTo>
                <a:lnTo>
                  <a:pt x="265836" y="32105"/>
                </a:lnTo>
                <a:lnTo>
                  <a:pt x="268884" y="33629"/>
                </a:lnTo>
                <a:lnTo>
                  <a:pt x="270408" y="38201"/>
                </a:lnTo>
                <a:lnTo>
                  <a:pt x="270408" y="25247"/>
                </a:lnTo>
                <a:lnTo>
                  <a:pt x="268884" y="22961"/>
                </a:lnTo>
                <a:lnTo>
                  <a:pt x="264312" y="21437"/>
                </a:lnTo>
                <a:lnTo>
                  <a:pt x="256692" y="21437"/>
                </a:lnTo>
                <a:lnTo>
                  <a:pt x="253542" y="22961"/>
                </a:lnTo>
                <a:lnTo>
                  <a:pt x="252018" y="24485"/>
                </a:lnTo>
                <a:lnTo>
                  <a:pt x="248970" y="24485"/>
                </a:lnTo>
                <a:lnTo>
                  <a:pt x="247446" y="27533"/>
                </a:lnTo>
                <a:lnTo>
                  <a:pt x="244398" y="29057"/>
                </a:lnTo>
                <a:lnTo>
                  <a:pt x="245922" y="24485"/>
                </a:lnTo>
                <a:lnTo>
                  <a:pt x="245922" y="18389"/>
                </a:lnTo>
                <a:lnTo>
                  <a:pt x="248970" y="12293"/>
                </a:lnTo>
                <a:lnTo>
                  <a:pt x="252018" y="9245"/>
                </a:lnTo>
                <a:lnTo>
                  <a:pt x="255066" y="7721"/>
                </a:lnTo>
                <a:lnTo>
                  <a:pt x="256692" y="6197"/>
                </a:lnTo>
                <a:lnTo>
                  <a:pt x="261264" y="6197"/>
                </a:lnTo>
                <a:lnTo>
                  <a:pt x="264312" y="7721"/>
                </a:lnTo>
                <a:lnTo>
                  <a:pt x="267360" y="10769"/>
                </a:lnTo>
                <a:lnTo>
                  <a:pt x="268884" y="13817"/>
                </a:lnTo>
                <a:lnTo>
                  <a:pt x="268884" y="15341"/>
                </a:lnTo>
                <a:lnTo>
                  <a:pt x="276504" y="15341"/>
                </a:lnTo>
                <a:lnTo>
                  <a:pt x="274980" y="10769"/>
                </a:lnTo>
                <a:lnTo>
                  <a:pt x="273456" y="7721"/>
                </a:lnTo>
                <a:lnTo>
                  <a:pt x="271932" y="6197"/>
                </a:lnTo>
                <a:lnTo>
                  <a:pt x="267360" y="1625"/>
                </a:lnTo>
                <a:lnTo>
                  <a:pt x="264312" y="101"/>
                </a:lnTo>
                <a:lnTo>
                  <a:pt x="253542" y="101"/>
                </a:lnTo>
                <a:lnTo>
                  <a:pt x="247446" y="3149"/>
                </a:lnTo>
                <a:lnTo>
                  <a:pt x="244398" y="7721"/>
                </a:lnTo>
                <a:lnTo>
                  <a:pt x="239826" y="12293"/>
                </a:lnTo>
                <a:lnTo>
                  <a:pt x="238302" y="21437"/>
                </a:lnTo>
                <a:lnTo>
                  <a:pt x="238302" y="42862"/>
                </a:lnTo>
                <a:lnTo>
                  <a:pt x="239826" y="50482"/>
                </a:lnTo>
                <a:lnTo>
                  <a:pt x="242874" y="55054"/>
                </a:lnTo>
                <a:lnTo>
                  <a:pt x="247446" y="59626"/>
                </a:lnTo>
                <a:lnTo>
                  <a:pt x="252018" y="61150"/>
                </a:lnTo>
                <a:lnTo>
                  <a:pt x="265836" y="61150"/>
                </a:lnTo>
                <a:lnTo>
                  <a:pt x="268884" y="59626"/>
                </a:lnTo>
                <a:lnTo>
                  <a:pt x="273456" y="55054"/>
                </a:lnTo>
                <a:lnTo>
                  <a:pt x="276504" y="48958"/>
                </a:lnTo>
                <a:lnTo>
                  <a:pt x="278028" y="44386"/>
                </a:lnTo>
                <a:lnTo>
                  <a:pt x="278028" y="35153"/>
                </a:lnTo>
                <a:close/>
              </a:path>
              <a:path w="370204" h="62230">
                <a:moveTo>
                  <a:pt x="311556" y="101"/>
                </a:moveTo>
                <a:lnTo>
                  <a:pt x="306984" y="101"/>
                </a:lnTo>
                <a:lnTo>
                  <a:pt x="306984" y="3149"/>
                </a:lnTo>
                <a:lnTo>
                  <a:pt x="300888" y="9245"/>
                </a:lnTo>
                <a:lnTo>
                  <a:pt x="297840" y="10769"/>
                </a:lnTo>
                <a:lnTo>
                  <a:pt x="294792" y="13817"/>
                </a:lnTo>
                <a:lnTo>
                  <a:pt x="290220" y="15341"/>
                </a:lnTo>
                <a:lnTo>
                  <a:pt x="290220" y="22961"/>
                </a:lnTo>
                <a:lnTo>
                  <a:pt x="293268" y="21437"/>
                </a:lnTo>
                <a:lnTo>
                  <a:pt x="294792" y="19913"/>
                </a:lnTo>
                <a:lnTo>
                  <a:pt x="300888" y="16865"/>
                </a:lnTo>
                <a:lnTo>
                  <a:pt x="302412" y="15341"/>
                </a:lnTo>
                <a:lnTo>
                  <a:pt x="305460" y="13817"/>
                </a:lnTo>
                <a:lnTo>
                  <a:pt x="305460" y="61163"/>
                </a:lnTo>
                <a:lnTo>
                  <a:pt x="311556" y="61163"/>
                </a:lnTo>
                <a:lnTo>
                  <a:pt x="311556" y="101"/>
                </a:lnTo>
                <a:close/>
              </a:path>
              <a:path w="370204" h="62230">
                <a:moveTo>
                  <a:pt x="369658" y="39725"/>
                </a:moveTo>
                <a:lnTo>
                  <a:pt x="361937" y="39725"/>
                </a:lnTo>
                <a:lnTo>
                  <a:pt x="361937" y="12293"/>
                </a:lnTo>
                <a:lnTo>
                  <a:pt x="361937" y="101"/>
                </a:lnTo>
                <a:lnTo>
                  <a:pt x="355841" y="101"/>
                </a:lnTo>
                <a:lnTo>
                  <a:pt x="354317" y="2311"/>
                </a:lnTo>
                <a:lnTo>
                  <a:pt x="354317" y="12293"/>
                </a:lnTo>
                <a:lnTo>
                  <a:pt x="354317" y="39725"/>
                </a:lnTo>
                <a:lnTo>
                  <a:pt x="336029" y="39725"/>
                </a:lnTo>
                <a:lnTo>
                  <a:pt x="354317" y="12293"/>
                </a:lnTo>
                <a:lnTo>
                  <a:pt x="354317" y="2311"/>
                </a:lnTo>
                <a:lnTo>
                  <a:pt x="328409" y="39725"/>
                </a:lnTo>
                <a:lnTo>
                  <a:pt x="328409" y="45821"/>
                </a:lnTo>
                <a:lnTo>
                  <a:pt x="354317" y="45821"/>
                </a:lnTo>
                <a:lnTo>
                  <a:pt x="354317" y="61163"/>
                </a:lnTo>
                <a:lnTo>
                  <a:pt x="361937" y="61163"/>
                </a:lnTo>
                <a:lnTo>
                  <a:pt x="361937" y="45821"/>
                </a:lnTo>
                <a:lnTo>
                  <a:pt x="369658" y="45821"/>
                </a:lnTo>
                <a:lnTo>
                  <a:pt x="369658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175439" y="21205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30">
                <a:moveTo>
                  <a:pt x="38100" y="19913"/>
                </a:moveTo>
                <a:lnTo>
                  <a:pt x="36576" y="16865"/>
                </a:lnTo>
                <a:lnTo>
                  <a:pt x="36576" y="13817"/>
                </a:lnTo>
                <a:lnTo>
                  <a:pt x="33528" y="7721"/>
                </a:lnTo>
                <a:lnTo>
                  <a:pt x="32004" y="6197"/>
                </a:lnTo>
                <a:lnTo>
                  <a:pt x="30480" y="3149"/>
                </a:lnTo>
                <a:lnTo>
                  <a:pt x="30480" y="15341"/>
                </a:lnTo>
                <a:lnTo>
                  <a:pt x="30480" y="47434"/>
                </a:lnTo>
                <a:lnTo>
                  <a:pt x="22860" y="55054"/>
                </a:lnTo>
                <a:lnTo>
                  <a:pt x="15240" y="55054"/>
                </a:lnTo>
                <a:lnTo>
                  <a:pt x="12192" y="53530"/>
                </a:lnTo>
                <a:lnTo>
                  <a:pt x="10668" y="50482"/>
                </a:lnTo>
                <a:lnTo>
                  <a:pt x="7620" y="47434"/>
                </a:lnTo>
                <a:lnTo>
                  <a:pt x="7620" y="13817"/>
                </a:lnTo>
                <a:lnTo>
                  <a:pt x="10668" y="10769"/>
                </a:lnTo>
                <a:lnTo>
                  <a:pt x="12192" y="7721"/>
                </a:lnTo>
                <a:lnTo>
                  <a:pt x="15240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5341"/>
                </a:lnTo>
                <a:lnTo>
                  <a:pt x="30480" y="3149"/>
                </a:lnTo>
                <a:lnTo>
                  <a:pt x="27432" y="3149"/>
                </a:lnTo>
                <a:lnTo>
                  <a:pt x="24384" y="1625"/>
                </a:lnTo>
                <a:lnTo>
                  <a:pt x="22860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7620" y="4673"/>
                </a:lnTo>
                <a:lnTo>
                  <a:pt x="4572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2862"/>
                </a:lnTo>
                <a:lnTo>
                  <a:pt x="1524" y="50482"/>
                </a:lnTo>
                <a:lnTo>
                  <a:pt x="6096" y="55054"/>
                </a:lnTo>
                <a:lnTo>
                  <a:pt x="9144" y="59626"/>
                </a:lnTo>
                <a:lnTo>
                  <a:pt x="13716" y="61150"/>
                </a:lnTo>
                <a:lnTo>
                  <a:pt x="27432" y="61150"/>
                </a:lnTo>
                <a:lnTo>
                  <a:pt x="30480" y="58102"/>
                </a:lnTo>
                <a:lnTo>
                  <a:pt x="32004" y="55054"/>
                </a:lnTo>
                <a:lnTo>
                  <a:pt x="35052" y="52006"/>
                </a:lnTo>
                <a:lnTo>
                  <a:pt x="36576" y="47434"/>
                </a:lnTo>
                <a:lnTo>
                  <a:pt x="38100" y="44386"/>
                </a:lnTo>
                <a:lnTo>
                  <a:pt x="38100" y="19913"/>
                </a:lnTo>
                <a:close/>
              </a:path>
              <a:path w="340995" h="62230">
                <a:moveTo>
                  <a:pt x="59639" y="52578"/>
                </a:moveTo>
                <a:lnTo>
                  <a:pt x="50482" y="52578"/>
                </a:lnTo>
                <a:lnTo>
                  <a:pt x="50482" y="61734"/>
                </a:lnTo>
                <a:lnTo>
                  <a:pt x="59639" y="61734"/>
                </a:lnTo>
                <a:lnTo>
                  <a:pt x="59639" y="52578"/>
                </a:lnTo>
                <a:close/>
              </a:path>
              <a:path w="340995" h="62230">
                <a:moveTo>
                  <a:pt x="108305" y="19812"/>
                </a:moveTo>
                <a:lnTo>
                  <a:pt x="105257" y="13716"/>
                </a:lnTo>
                <a:lnTo>
                  <a:pt x="105257" y="10668"/>
                </a:lnTo>
                <a:lnTo>
                  <a:pt x="100685" y="6096"/>
                </a:lnTo>
                <a:lnTo>
                  <a:pt x="100685" y="21336"/>
                </a:lnTo>
                <a:lnTo>
                  <a:pt x="100685" y="41249"/>
                </a:lnTo>
                <a:lnTo>
                  <a:pt x="99161" y="47345"/>
                </a:lnTo>
                <a:lnTo>
                  <a:pt x="97637" y="50393"/>
                </a:lnTo>
                <a:lnTo>
                  <a:pt x="94589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79349" y="50393"/>
                </a:lnTo>
                <a:lnTo>
                  <a:pt x="77825" y="47345"/>
                </a:lnTo>
                <a:lnTo>
                  <a:pt x="76301" y="41249"/>
                </a:lnTo>
                <a:lnTo>
                  <a:pt x="76301" y="21336"/>
                </a:lnTo>
                <a:lnTo>
                  <a:pt x="77825" y="15240"/>
                </a:lnTo>
                <a:lnTo>
                  <a:pt x="80873" y="10668"/>
                </a:lnTo>
                <a:lnTo>
                  <a:pt x="82397" y="7620"/>
                </a:lnTo>
                <a:lnTo>
                  <a:pt x="85445" y="6096"/>
                </a:lnTo>
                <a:lnTo>
                  <a:pt x="91541" y="6096"/>
                </a:lnTo>
                <a:lnTo>
                  <a:pt x="97637" y="12192"/>
                </a:lnTo>
                <a:lnTo>
                  <a:pt x="99161" y="15240"/>
                </a:lnTo>
                <a:lnTo>
                  <a:pt x="100685" y="21336"/>
                </a:lnTo>
                <a:lnTo>
                  <a:pt x="100685" y="6096"/>
                </a:lnTo>
                <a:lnTo>
                  <a:pt x="97637" y="3048"/>
                </a:lnTo>
                <a:lnTo>
                  <a:pt x="91541" y="0"/>
                </a:lnTo>
                <a:lnTo>
                  <a:pt x="83921" y="0"/>
                </a:lnTo>
                <a:lnTo>
                  <a:pt x="80873" y="1524"/>
                </a:lnTo>
                <a:lnTo>
                  <a:pt x="77825" y="4572"/>
                </a:lnTo>
                <a:lnTo>
                  <a:pt x="74777" y="6096"/>
                </a:lnTo>
                <a:lnTo>
                  <a:pt x="73253" y="9144"/>
                </a:lnTo>
                <a:lnTo>
                  <a:pt x="70205" y="18288"/>
                </a:lnTo>
                <a:lnTo>
                  <a:pt x="68681" y="24384"/>
                </a:lnTo>
                <a:lnTo>
                  <a:pt x="68681" y="42773"/>
                </a:lnTo>
                <a:lnTo>
                  <a:pt x="71729" y="50393"/>
                </a:lnTo>
                <a:lnTo>
                  <a:pt x="77825" y="59537"/>
                </a:lnTo>
                <a:lnTo>
                  <a:pt x="82397" y="61061"/>
                </a:lnTo>
                <a:lnTo>
                  <a:pt x="96113" y="61061"/>
                </a:lnTo>
                <a:lnTo>
                  <a:pt x="99161" y="58013"/>
                </a:lnTo>
                <a:lnTo>
                  <a:pt x="102209" y="56489"/>
                </a:lnTo>
                <a:lnTo>
                  <a:pt x="102717" y="54965"/>
                </a:lnTo>
                <a:lnTo>
                  <a:pt x="103733" y="51917"/>
                </a:lnTo>
                <a:lnTo>
                  <a:pt x="105257" y="48869"/>
                </a:lnTo>
                <a:lnTo>
                  <a:pt x="106781" y="44297"/>
                </a:lnTo>
                <a:lnTo>
                  <a:pt x="108305" y="38201"/>
                </a:lnTo>
                <a:lnTo>
                  <a:pt x="108305" y="19812"/>
                </a:lnTo>
                <a:close/>
              </a:path>
              <a:path w="340995" h="62230">
                <a:moveTo>
                  <a:pt x="154114" y="19913"/>
                </a:moveTo>
                <a:lnTo>
                  <a:pt x="152590" y="16865"/>
                </a:lnTo>
                <a:lnTo>
                  <a:pt x="152590" y="13817"/>
                </a:lnTo>
                <a:lnTo>
                  <a:pt x="149542" y="7721"/>
                </a:lnTo>
                <a:lnTo>
                  <a:pt x="148018" y="6197"/>
                </a:lnTo>
                <a:lnTo>
                  <a:pt x="146494" y="3149"/>
                </a:lnTo>
                <a:lnTo>
                  <a:pt x="146494" y="15341"/>
                </a:lnTo>
                <a:lnTo>
                  <a:pt x="146494" y="47434"/>
                </a:lnTo>
                <a:lnTo>
                  <a:pt x="143446" y="50482"/>
                </a:lnTo>
                <a:lnTo>
                  <a:pt x="141922" y="53530"/>
                </a:lnTo>
                <a:lnTo>
                  <a:pt x="138874" y="55054"/>
                </a:lnTo>
                <a:lnTo>
                  <a:pt x="131254" y="55054"/>
                </a:lnTo>
                <a:lnTo>
                  <a:pt x="128206" y="53530"/>
                </a:lnTo>
                <a:lnTo>
                  <a:pt x="126682" y="50482"/>
                </a:lnTo>
                <a:lnTo>
                  <a:pt x="123634" y="47434"/>
                </a:lnTo>
                <a:lnTo>
                  <a:pt x="123634" y="13817"/>
                </a:lnTo>
                <a:lnTo>
                  <a:pt x="126682" y="10769"/>
                </a:lnTo>
                <a:lnTo>
                  <a:pt x="128206" y="7721"/>
                </a:lnTo>
                <a:lnTo>
                  <a:pt x="131254" y="6197"/>
                </a:lnTo>
                <a:lnTo>
                  <a:pt x="138874" y="6197"/>
                </a:lnTo>
                <a:lnTo>
                  <a:pt x="141922" y="7721"/>
                </a:lnTo>
                <a:lnTo>
                  <a:pt x="143446" y="10769"/>
                </a:lnTo>
                <a:lnTo>
                  <a:pt x="146494" y="15341"/>
                </a:lnTo>
                <a:lnTo>
                  <a:pt x="146494" y="3149"/>
                </a:lnTo>
                <a:lnTo>
                  <a:pt x="143446" y="3149"/>
                </a:lnTo>
                <a:lnTo>
                  <a:pt x="140398" y="1625"/>
                </a:lnTo>
                <a:lnTo>
                  <a:pt x="138874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3634" y="4673"/>
                </a:lnTo>
                <a:lnTo>
                  <a:pt x="120586" y="6197"/>
                </a:lnTo>
                <a:lnTo>
                  <a:pt x="119062" y="9245"/>
                </a:lnTo>
                <a:lnTo>
                  <a:pt x="116014" y="18389"/>
                </a:lnTo>
                <a:lnTo>
                  <a:pt x="116014" y="42862"/>
                </a:lnTo>
                <a:lnTo>
                  <a:pt x="117538" y="50482"/>
                </a:lnTo>
                <a:lnTo>
                  <a:pt x="122110" y="55054"/>
                </a:lnTo>
                <a:lnTo>
                  <a:pt x="125158" y="59626"/>
                </a:lnTo>
                <a:lnTo>
                  <a:pt x="129730" y="61150"/>
                </a:lnTo>
                <a:lnTo>
                  <a:pt x="143446" y="61150"/>
                </a:lnTo>
                <a:lnTo>
                  <a:pt x="146494" y="58102"/>
                </a:lnTo>
                <a:lnTo>
                  <a:pt x="148018" y="55054"/>
                </a:lnTo>
                <a:lnTo>
                  <a:pt x="151066" y="52006"/>
                </a:lnTo>
                <a:lnTo>
                  <a:pt x="152590" y="47434"/>
                </a:lnTo>
                <a:lnTo>
                  <a:pt x="154114" y="44386"/>
                </a:lnTo>
                <a:lnTo>
                  <a:pt x="154114" y="19913"/>
                </a:lnTo>
                <a:close/>
              </a:path>
              <a:path w="340995" h="62230">
                <a:moveTo>
                  <a:pt x="201549" y="24485"/>
                </a:moveTo>
                <a:lnTo>
                  <a:pt x="200025" y="19913"/>
                </a:lnTo>
                <a:lnTo>
                  <a:pt x="200025" y="16865"/>
                </a:lnTo>
                <a:lnTo>
                  <a:pt x="195453" y="7721"/>
                </a:lnTo>
                <a:lnTo>
                  <a:pt x="193929" y="6197"/>
                </a:lnTo>
                <a:lnTo>
                  <a:pt x="193929" y="21437"/>
                </a:lnTo>
                <a:lnTo>
                  <a:pt x="193929" y="41249"/>
                </a:lnTo>
                <a:lnTo>
                  <a:pt x="192405" y="47345"/>
                </a:lnTo>
                <a:lnTo>
                  <a:pt x="189357" y="50393"/>
                </a:lnTo>
                <a:lnTo>
                  <a:pt x="187744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2504" y="50393"/>
                </a:lnTo>
                <a:lnTo>
                  <a:pt x="170980" y="47345"/>
                </a:lnTo>
                <a:lnTo>
                  <a:pt x="169456" y="41249"/>
                </a:lnTo>
                <a:lnTo>
                  <a:pt x="169456" y="21437"/>
                </a:lnTo>
                <a:lnTo>
                  <a:pt x="170980" y="13817"/>
                </a:lnTo>
                <a:lnTo>
                  <a:pt x="174028" y="10769"/>
                </a:lnTo>
                <a:lnTo>
                  <a:pt x="175552" y="7721"/>
                </a:lnTo>
                <a:lnTo>
                  <a:pt x="178600" y="6197"/>
                </a:lnTo>
                <a:lnTo>
                  <a:pt x="184696" y="6197"/>
                </a:lnTo>
                <a:lnTo>
                  <a:pt x="187744" y="7721"/>
                </a:lnTo>
                <a:lnTo>
                  <a:pt x="189357" y="10769"/>
                </a:lnTo>
                <a:lnTo>
                  <a:pt x="192405" y="15341"/>
                </a:lnTo>
                <a:lnTo>
                  <a:pt x="193929" y="21437"/>
                </a:lnTo>
                <a:lnTo>
                  <a:pt x="193929" y="6197"/>
                </a:lnTo>
                <a:lnTo>
                  <a:pt x="192405" y="3149"/>
                </a:lnTo>
                <a:lnTo>
                  <a:pt x="189357" y="3149"/>
                </a:lnTo>
                <a:lnTo>
                  <a:pt x="187744" y="1625"/>
                </a:lnTo>
                <a:lnTo>
                  <a:pt x="184696" y="101"/>
                </a:lnTo>
                <a:lnTo>
                  <a:pt x="177076" y="101"/>
                </a:lnTo>
                <a:lnTo>
                  <a:pt x="174028" y="1625"/>
                </a:lnTo>
                <a:lnTo>
                  <a:pt x="170980" y="4673"/>
                </a:lnTo>
                <a:lnTo>
                  <a:pt x="167932" y="6197"/>
                </a:lnTo>
                <a:lnTo>
                  <a:pt x="164884" y="9245"/>
                </a:lnTo>
                <a:lnTo>
                  <a:pt x="164884" y="13817"/>
                </a:lnTo>
                <a:lnTo>
                  <a:pt x="163360" y="18389"/>
                </a:lnTo>
                <a:lnTo>
                  <a:pt x="161836" y="24485"/>
                </a:lnTo>
                <a:lnTo>
                  <a:pt x="161836" y="42773"/>
                </a:lnTo>
                <a:lnTo>
                  <a:pt x="163360" y="50393"/>
                </a:lnTo>
                <a:lnTo>
                  <a:pt x="167932" y="54965"/>
                </a:lnTo>
                <a:lnTo>
                  <a:pt x="170980" y="59537"/>
                </a:lnTo>
                <a:lnTo>
                  <a:pt x="175552" y="61150"/>
                </a:lnTo>
                <a:lnTo>
                  <a:pt x="189357" y="61150"/>
                </a:lnTo>
                <a:lnTo>
                  <a:pt x="192405" y="58013"/>
                </a:lnTo>
                <a:lnTo>
                  <a:pt x="195453" y="54965"/>
                </a:lnTo>
                <a:lnTo>
                  <a:pt x="196977" y="51917"/>
                </a:lnTo>
                <a:lnTo>
                  <a:pt x="198501" y="47345"/>
                </a:lnTo>
                <a:lnTo>
                  <a:pt x="200025" y="44297"/>
                </a:lnTo>
                <a:lnTo>
                  <a:pt x="201549" y="38201"/>
                </a:lnTo>
                <a:lnTo>
                  <a:pt x="201549" y="24485"/>
                </a:lnTo>
                <a:close/>
              </a:path>
              <a:path w="340995" h="62230">
                <a:moveTo>
                  <a:pt x="247281" y="1625"/>
                </a:moveTo>
                <a:lnTo>
                  <a:pt x="209080" y="1625"/>
                </a:lnTo>
                <a:lnTo>
                  <a:pt x="209080" y="9245"/>
                </a:lnTo>
                <a:lnTo>
                  <a:pt x="238137" y="9245"/>
                </a:lnTo>
                <a:lnTo>
                  <a:pt x="235089" y="12293"/>
                </a:lnTo>
                <a:lnTo>
                  <a:pt x="230416" y="18389"/>
                </a:lnTo>
                <a:lnTo>
                  <a:pt x="221272" y="36677"/>
                </a:lnTo>
                <a:lnTo>
                  <a:pt x="219748" y="42773"/>
                </a:lnTo>
                <a:lnTo>
                  <a:pt x="218224" y="50393"/>
                </a:lnTo>
                <a:lnTo>
                  <a:pt x="216700" y="56489"/>
                </a:lnTo>
                <a:lnTo>
                  <a:pt x="216700" y="61150"/>
                </a:lnTo>
                <a:lnTo>
                  <a:pt x="224320" y="61150"/>
                </a:lnTo>
                <a:lnTo>
                  <a:pt x="225844" y="54965"/>
                </a:lnTo>
                <a:lnTo>
                  <a:pt x="225844" y="48869"/>
                </a:lnTo>
                <a:lnTo>
                  <a:pt x="227368" y="44297"/>
                </a:lnTo>
                <a:lnTo>
                  <a:pt x="228892" y="36677"/>
                </a:lnTo>
                <a:lnTo>
                  <a:pt x="231940" y="30581"/>
                </a:lnTo>
                <a:lnTo>
                  <a:pt x="236613" y="22961"/>
                </a:lnTo>
                <a:lnTo>
                  <a:pt x="239661" y="16865"/>
                </a:lnTo>
                <a:lnTo>
                  <a:pt x="244233" y="10769"/>
                </a:lnTo>
                <a:lnTo>
                  <a:pt x="247281" y="7721"/>
                </a:lnTo>
                <a:lnTo>
                  <a:pt x="247281" y="1625"/>
                </a:lnTo>
                <a:close/>
              </a:path>
              <a:path w="340995" h="62230">
                <a:moveTo>
                  <a:pt x="282422" y="101"/>
                </a:moveTo>
                <a:lnTo>
                  <a:pt x="277850" y="101"/>
                </a:lnTo>
                <a:lnTo>
                  <a:pt x="274802" y="6197"/>
                </a:lnTo>
                <a:lnTo>
                  <a:pt x="271665" y="9245"/>
                </a:lnTo>
                <a:lnTo>
                  <a:pt x="268617" y="10769"/>
                </a:lnTo>
                <a:lnTo>
                  <a:pt x="264045" y="13817"/>
                </a:lnTo>
                <a:lnTo>
                  <a:pt x="260997" y="15341"/>
                </a:lnTo>
                <a:lnTo>
                  <a:pt x="260997" y="22961"/>
                </a:lnTo>
                <a:lnTo>
                  <a:pt x="262521" y="21437"/>
                </a:lnTo>
                <a:lnTo>
                  <a:pt x="271665" y="16865"/>
                </a:lnTo>
                <a:lnTo>
                  <a:pt x="274802" y="13817"/>
                </a:lnTo>
                <a:lnTo>
                  <a:pt x="274802" y="61163"/>
                </a:lnTo>
                <a:lnTo>
                  <a:pt x="282422" y="61163"/>
                </a:lnTo>
                <a:lnTo>
                  <a:pt x="282422" y="101"/>
                </a:lnTo>
                <a:close/>
              </a:path>
              <a:path w="340995" h="62230">
                <a:moveTo>
                  <a:pt x="340423" y="16865"/>
                </a:moveTo>
                <a:lnTo>
                  <a:pt x="337375" y="12293"/>
                </a:lnTo>
                <a:lnTo>
                  <a:pt x="335762" y="9245"/>
                </a:lnTo>
                <a:lnTo>
                  <a:pt x="334238" y="6197"/>
                </a:lnTo>
                <a:lnTo>
                  <a:pt x="332714" y="4673"/>
                </a:lnTo>
                <a:lnTo>
                  <a:pt x="332714" y="16865"/>
                </a:lnTo>
                <a:lnTo>
                  <a:pt x="332714" y="24485"/>
                </a:lnTo>
                <a:lnTo>
                  <a:pt x="329666" y="30581"/>
                </a:lnTo>
                <a:lnTo>
                  <a:pt x="323570" y="33629"/>
                </a:lnTo>
                <a:lnTo>
                  <a:pt x="317474" y="33629"/>
                </a:lnTo>
                <a:lnTo>
                  <a:pt x="314426" y="32105"/>
                </a:lnTo>
                <a:lnTo>
                  <a:pt x="309854" y="27533"/>
                </a:lnTo>
                <a:lnTo>
                  <a:pt x="308330" y="24485"/>
                </a:lnTo>
                <a:lnTo>
                  <a:pt x="308330" y="16865"/>
                </a:lnTo>
                <a:lnTo>
                  <a:pt x="309854" y="13817"/>
                </a:lnTo>
                <a:lnTo>
                  <a:pt x="312902" y="10769"/>
                </a:lnTo>
                <a:lnTo>
                  <a:pt x="314426" y="7721"/>
                </a:lnTo>
                <a:lnTo>
                  <a:pt x="317474" y="6197"/>
                </a:lnTo>
                <a:lnTo>
                  <a:pt x="323570" y="6197"/>
                </a:lnTo>
                <a:lnTo>
                  <a:pt x="326618" y="7721"/>
                </a:lnTo>
                <a:lnTo>
                  <a:pt x="331190" y="12293"/>
                </a:lnTo>
                <a:lnTo>
                  <a:pt x="332714" y="16865"/>
                </a:lnTo>
                <a:lnTo>
                  <a:pt x="332714" y="4673"/>
                </a:lnTo>
                <a:lnTo>
                  <a:pt x="331190" y="3149"/>
                </a:lnTo>
                <a:lnTo>
                  <a:pt x="328142" y="1625"/>
                </a:lnTo>
                <a:lnTo>
                  <a:pt x="323570" y="101"/>
                </a:lnTo>
                <a:lnTo>
                  <a:pt x="314426" y="101"/>
                </a:lnTo>
                <a:lnTo>
                  <a:pt x="309854" y="3149"/>
                </a:lnTo>
                <a:lnTo>
                  <a:pt x="303758" y="9245"/>
                </a:lnTo>
                <a:lnTo>
                  <a:pt x="300710" y="15341"/>
                </a:lnTo>
                <a:lnTo>
                  <a:pt x="300710" y="26009"/>
                </a:lnTo>
                <a:lnTo>
                  <a:pt x="302234" y="30581"/>
                </a:lnTo>
                <a:lnTo>
                  <a:pt x="309854" y="38201"/>
                </a:lnTo>
                <a:lnTo>
                  <a:pt x="314426" y="39827"/>
                </a:lnTo>
                <a:lnTo>
                  <a:pt x="325094" y="39827"/>
                </a:lnTo>
                <a:lnTo>
                  <a:pt x="326618" y="38201"/>
                </a:lnTo>
                <a:lnTo>
                  <a:pt x="329666" y="36677"/>
                </a:lnTo>
                <a:lnTo>
                  <a:pt x="331190" y="35153"/>
                </a:lnTo>
                <a:lnTo>
                  <a:pt x="331952" y="33629"/>
                </a:lnTo>
                <a:lnTo>
                  <a:pt x="332714" y="32105"/>
                </a:lnTo>
                <a:lnTo>
                  <a:pt x="332714" y="42875"/>
                </a:lnTo>
                <a:lnTo>
                  <a:pt x="331190" y="45923"/>
                </a:lnTo>
                <a:lnTo>
                  <a:pt x="331190" y="48971"/>
                </a:lnTo>
                <a:lnTo>
                  <a:pt x="326618" y="53543"/>
                </a:lnTo>
                <a:lnTo>
                  <a:pt x="325094" y="53543"/>
                </a:lnTo>
                <a:lnTo>
                  <a:pt x="323570" y="55067"/>
                </a:lnTo>
                <a:lnTo>
                  <a:pt x="314426" y="55067"/>
                </a:lnTo>
                <a:lnTo>
                  <a:pt x="311378" y="52019"/>
                </a:lnTo>
                <a:lnTo>
                  <a:pt x="309854" y="48971"/>
                </a:lnTo>
                <a:lnTo>
                  <a:pt x="309854" y="45923"/>
                </a:lnTo>
                <a:lnTo>
                  <a:pt x="302234" y="47447"/>
                </a:lnTo>
                <a:lnTo>
                  <a:pt x="302234" y="52019"/>
                </a:lnTo>
                <a:lnTo>
                  <a:pt x="308330" y="58115"/>
                </a:lnTo>
                <a:lnTo>
                  <a:pt x="314426" y="61163"/>
                </a:lnTo>
                <a:lnTo>
                  <a:pt x="328142" y="61163"/>
                </a:lnTo>
                <a:lnTo>
                  <a:pt x="334238" y="55067"/>
                </a:lnTo>
                <a:lnTo>
                  <a:pt x="335762" y="52019"/>
                </a:lnTo>
                <a:lnTo>
                  <a:pt x="338899" y="47447"/>
                </a:lnTo>
                <a:lnTo>
                  <a:pt x="340423" y="42875"/>
                </a:lnTo>
                <a:lnTo>
                  <a:pt x="340423" y="32105"/>
                </a:lnTo>
                <a:lnTo>
                  <a:pt x="340423" y="16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197892" y="2174298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950510" y="2304736"/>
            <a:ext cx="377188" cy="65560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3870034" y="2304833"/>
            <a:ext cx="805329" cy="64294"/>
          </a:xfrm>
          <a:custGeom>
            <a:avLst/>
            <a:gdLst/>
            <a:ahLst/>
            <a:cxnLst/>
            <a:rect l="l" t="t" r="r" b="b"/>
            <a:pathLst>
              <a:path w="342264" h="62864">
                <a:moveTo>
                  <a:pt x="39725" y="25920"/>
                </a:moveTo>
                <a:lnTo>
                  <a:pt x="38201" y="21247"/>
                </a:lnTo>
                <a:lnTo>
                  <a:pt x="38201" y="18199"/>
                </a:lnTo>
                <a:lnTo>
                  <a:pt x="36677" y="13627"/>
                </a:lnTo>
                <a:lnTo>
                  <a:pt x="35153" y="10579"/>
                </a:lnTo>
                <a:lnTo>
                  <a:pt x="33629" y="9055"/>
                </a:lnTo>
                <a:lnTo>
                  <a:pt x="32867" y="7531"/>
                </a:lnTo>
                <a:lnTo>
                  <a:pt x="32105" y="6007"/>
                </a:lnTo>
                <a:lnTo>
                  <a:pt x="32105" y="21247"/>
                </a:lnTo>
                <a:lnTo>
                  <a:pt x="32105" y="41160"/>
                </a:lnTo>
                <a:lnTo>
                  <a:pt x="30581" y="48780"/>
                </a:lnTo>
                <a:lnTo>
                  <a:pt x="27533" y="51828"/>
                </a:lnTo>
                <a:lnTo>
                  <a:pt x="26009" y="54876"/>
                </a:lnTo>
                <a:lnTo>
                  <a:pt x="22961" y="56400"/>
                </a:lnTo>
                <a:lnTo>
                  <a:pt x="16764" y="56400"/>
                </a:lnTo>
                <a:lnTo>
                  <a:pt x="13716" y="54876"/>
                </a:lnTo>
                <a:lnTo>
                  <a:pt x="10668" y="51828"/>
                </a:lnTo>
                <a:lnTo>
                  <a:pt x="9144" y="48780"/>
                </a:lnTo>
                <a:lnTo>
                  <a:pt x="7620" y="41160"/>
                </a:lnTo>
                <a:lnTo>
                  <a:pt x="7620" y="21247"/>
                </a:lnTo>
                <a:lnTo>
                  <a:pt x="9144" y="15151"/>
                </a:lnTo>
                <a:lnTo>
                  <a:pt x="12192" y="12103"/>
                </a:lnTo>
                <a:lnTo>
                  <a:pt x="13716" y="9055"/>
                </a:lnTo>
                <a:lnTo>
                  <a:pt x="16764" y="7531"/>
                </a:lnTo>
                <a:lnTo>
                  <a:pt x="22961" y="7531"/>
                </a:lnTo>
                <a:lnTo>
                  <a:pt x="26009" y="9055"/>
                </a:lnTo>
                <a:lnTo>
                  <a:pt x="27533" y="12103"/>
                </a:lnTo>
                <a:lnTo>
                  <a:pt x="30581" y="15151"/>
                </a:lnTo>
                <a:lnTo>
                  <a:pt x="32105" y="21247"/>
                </a:lnTo>
                <a:lnTo>
                  <a:pt x="32105" y="6007"/>
                </a:lnTo>
                <a:lnTo>
                  <a:pt x="30581" y="4483"/>
                </a:lnTo>
                <a:lnTo>
                  <a:pt x="27533" y="2959"/>
                </a:lnTo>
                <a:lnTo>
                  <a:pt x="26009" y="1435"/>
                </a:lnTo>
                <a:lnTo>
                  <a:pt x="15240" y="1435"/>
                </a:lnTo>
                <a:lnTo>
                  <a:pt x="9144" y="4483"/>
                </a:lnTo>
                <a:lnTo>
                  <a:pt x="6096" y="7531"/>
                </a:lnTo>
                <a:lnTo>
                  <a:pt x="4572" y="10579"/>
                </a:lnTo>
                <a:lnTo>
                  <a:pt x="1524" y="19723"/>
                </a:lnTo>
                <a:lnTo>
                  <a:pt x="0" y="24396"/>
                </a:lnTo>
                <a:lnTo>
                  <a:pt x="0" y="42684"/>
                </a:lnTo>
                <a:lnTo>
                  <a:pt x="1524" y="51828"/>
                </a:lnTo>
                <a:lnTo>
                  <a:pt x="6096" y="56400"/>
                </a:lnTo>
                <a:lnTo>
                  <a:pt x="9144" y="60972"/>
                </a:lnTo>
                <a:lnTo>
                  <a:pt x="13716" y="62496"/>
                </a:lnTo>
                <a:lnTo>
                  <a:pt x="24485" y="62496"/>
                </a:lnTo>
                <a:lnTo>
                  <a:pt x="39725" y="38112"/>
                </a:lnTo>
                <a:lnTo>
                  <a:pt x="39725" y="25920"/>
                </a:lnTo>
                <a:close/>
              </a:path>
              <a:path w="342264" h="62864">
                <a:moveTo>
                  <a:pt x="59067" y="52209"/>
                </a:moveTo>
                <a:lnTo>
                  <a:pt x="49911" y="52209"/>
                </a:lnTo>
                <a:lnTo>
                  <a:pt x="49911" y="61341"/>
                </a:lnTo>
                <a:lnTo>
                  <a:pt x="59067" y="61341"/>
                </a:lnTo>
                <a:lnTo>
                  <a:pt x="59067" y="52209"/>
                </a:lnTo>
                <a:close/>
              </a:path>
              <a:path w="342264" h="62864">
                <a:moveTo>
                  <a:pt x="97739" y="1435"/>
                </a:moveTo>
                <a:lnTo>
                  <a:pt x="93167" y="1435"/>
                </a:lnTo>
                <a:lnTo>
                  <a:pt x="91643" y="4483"/>
                </a:lnTo>
                <a:lnTo>
                  <a:pt x="88595" y="6007"/>
                </a:lnTo>
                <a:lnTo>
                  <a:pt x="82499" y="12103"/>
                </a:lnTo>
                <a:lnTo>
                  <a:pt x="79451" y="13627"/>
                </a:lnTo>
                <a:lnTo>
                  <a:pt x="74777" y="16675"/>
                </a:lnTo>
                <a:lnTo>
                  <a:pt x="74777" y="22771"/>
                </a:lnTo>
                <a:lnTo>
                  <a:pt x="77927" y="22771"/>
                </a:lnTo>
                <a:lnTo>
                  <a:pt x="80975" y="21247"/>
                </a:lnTo>
                <a:lnTo>
                  <a:pt x="82499" y="19723"/>
                </a:lnTo>
                <a:lnTo>
                  <a:pt x="88595" y="16675"/>
                </a:lnTo>
                <a:lnTo>
                  <a:pt x="90119" y="15151"/>
                </a:lnTo>
                <a:lnTo>
                  <a:pt x="90119" y="60960"/>
                </a:lnTo>
                <a:lnTo>
                  <a:pt x="97739" y="60960"/>
                </a:lnTo>
                <a:lnTo>
                  <a:pt x="97739" y="1435"/>
                </a:lnTo>
                <a:close/>
              </a:path>
              <a:path w="342264" h="62864">
                <a:moveTo>
                  <a:pt x="155740" y="39535"/>
                </a:moveTo>
                <a:lnTo>
                  <a:pt x="146596" y="39535"/>
                </a:lnTo>
                <a:lnTo>
                  <a:pt x="146596" y="13627"/>
                </a:lnTo>
                <a:lnTo>
                  <a:pt x="146596" y="1435"/>
                </a:lnTo>
                <a:lnTo>
                  <a:pt x="140500" y="1435"/>
                </a:lnTo>
                <a:lnTo>
                  <a:pt x="140500" y="13627"/>
                </a:lnTo>
                <a:lnTo>
                  <a:pt x="140500" y="39535"/>
                </a:lnTo>
                <a:lnTo>
                  <a:pt x="120586" y="39535"/>
                </a:lnTo>
                <a:lnTo>
                  <a:pt x="140500" y="13627"/>
                </a:lnTo>
                <a:lnTo>
                  <a:pt x="140500" y="1435"/>
                </a:lnTo>
                <a:lnTo>
                  <a:pt x="114490" y="39535"/>
                </a:lnTo>
                <a:lnTo>
                  <a:pt x="114490" y="47244"/>
                </a:lnTo>
                <a:lnTo>
                  <a:pt x="140500" y="47244"/>
                </a:lnTo>
                <a:lnTo>
                  <a:pt x="140500" y="60960"/>
                </a:lnTo>
                <a:lnTo>
                  <a:pt x="146596" y="60960"/>
                </a:lnTo>
                <a:lnTo>
                  <a:pt x="146596" y="47244"/>
                </a:lnTo>
                <a:lnTo>
                  <a:pt x="155740" y="47244"/>
                </a:lnTo>
                <a:lnTo>
                  <a:pt x="155740" y="39535"/>
                </a:lnTo>
                <a:close/>
              </a:path>
              <a:path w="342264" h="62864">
                <a:moveTo>
                  <a:pt x="190792" y="0"/>
                </a:moveTo>
                <a:lnTo>
                  <a:pt x="186220" y="0"/>
                </a:lnTo>
                <a:lnTo>
                  <a:pt x="183083" y="6096"/>
                </a:lnTo>
                <a:lnTo>
                  <a:pt x="180035" y="7620"/>
                </a:lnTo>
                <a:lnTo>
                  <a:pt x="173939" y="13716"/>
                </a:lnTo>
                <a:lnTo>
                  <a:pt x="169367" y="15240"/>
                </a:lnTo>
                <a:lnTo>
                  <a:pt x="169367" y="22860"/>
                </a:lnTo>
                <a:lnTo>
                  <a:pt x="170891" y="21336"/>
                </a:lnTo>
                <a:lnTo>
                  <a:pt x="180035" y="16764"/>
                </a:lnTo>
                <a:lnTo>
                  <a:pt x="183083" y="13716"/>
                </a:lnTo>
                <a:lnTo>
                  <a:pt x="183083" y="60960"/>
                </a:lnTo>
                <a:lnTo>
                  <a:pt x="190792" y="60960"/>
                </a:lnTo>
                <a:lnTo>
                  <a:pt x="190792" y="0"/>
                </a:lnTo>
                <a:close/>
              </a:path>
              <a:path w="342264" h="62864">
                <a:moveTo>
                  <a:pt x="248793" y="35052"/>
                </a:moveTo>
                <a:lnTo>
                  <a:pt x="247269" y="30480"/>
                </a:lnTo>
                <a:lnTo>
                  <a:pt x="242697" y="27432"/>
                </a:lnTo>
                <a:lnTo>
                  <a:pt x="239649" y="22771"/>
                </a:lnTo>
                <a:lnTo>
                  <a:pt x="235077" y="21247"/>
                </a:lnTo>
                <a:lnTo>
                  <a:pt x="225933" y="21247"/>
                </a:lnTo>
                <a:lnTo>
                  <a:pt x="222885" y="22771"/>
                </a:lnTo>
                <a:lnTo>
                  <a:pt x="218313" y="25908"/>
                </a:lnTo>
                <a:lnTo>
                  <a:pt x="222885" y="9055"/>
                </a:lnTo>
                <a:lnTo>
                  <a:pt x="245745" y="9055"/>
                </a:lnTo>
                <a:lnTo>
                  <a:pt x="245745" y="2959"/>
                </a:lnTo>
                <a:lnTo>
                  <a:pt x="216789" y="2959"/>
                </a:lnTo>
                <a:lnTo>
                  <a:pt x="210693" y="33528"/>
                </a:lnTo>
                <a:lnTo>
                  <a:pt x="216789" y="33528"/>
                </a:lnTo>
                <a:lnTo>
                  <a:pt x="219837" y="30480"/>
                </a:lnTo>
                <a:lnTo>
                  <a:pt x="221361" y="30480"/>
                </a:lnTo>
                <a:lnTo>
                  <a:pt x="224409" y="28956"/>
                </a:lnTo>
                <a:lnTo>
                  <a:pt x="225933" y="27432"/>
                </a:lnTo>
                <a:lnTo>
                  <a:pt x="232029" y="27432"/>
                </a:lnTo>
                <a:lnTo>
                  <a:pt x="235077" y="28956"/>
                </a:lnTo>
                <a:lnTo>
                  <a:pt x="239649" y="33528"/>
                </a:lnTo>
                <a:lnTo>
                  <a:pt x="241173" y="38100"/>
                </a:lnTo>
                <a:lnTo>
                  <a:pt x="241173" y="45720"/>
                </a:lnTo>
                <a:lnTo>
                  <a:pt x="239649" y="50292"/>
                </a:lnTo>
                <a:lnTo>
                  <a:pt x="236601" y="51816"/>
                </a:lnTo>
                <a:lnTo>
                  <a:pt x="235077" y="54864"/>
                </a:lnTo>
                <a:lnTo>
                  <a:pt x="232029" y="56388"/>
                </a:lnTo>
                <a:lnTo>
                  <a:pt x="225933" y="56388"/>
                </a:lnTo>
                <a:lnTo>
                  <a:pt x="222885" y="54864"/>
                </a:lnTo>
                <a:lnTo>
                  <a:pt x="221361" y="53340"/>
                </a:lnTo>
                <a:lnTo>
                  <a:pt x="218313" y="51816"/>
                </a:lnTo>
                <a:lnTo>
                  <a:pt x="216789" y="48768"/>
                </a:lnTo>
                <a:lnTo>
                  <a:pt x="216789" y="45720"/>
                </a:lnTo>
                <a:lnTo>
                  <a:pt x="209169" y="45720"/>
                </a:lnTo>
                <a:lnTo>
                  <a:pt x="209169" y="50292"/>
                </a:lnTo>
                <a:lnTo>
                  <a:pt x="212217" y="54864"/>
                </a:lnTo>
                <a:lnTo>
                  <a:pt x="218313" y="60960"/>
                </a:lnTo>
                <a:lnTo>
                  <a:pt x="222885" y="62484"/>
                </a:lnTo>
                <a:lnTo>
                  <a:pt x="235077" y="62484"/>
                </a:lnTo>
                <a:lnTo>
                  <a:pt x="239649" y="59436"/>
                </a:lnTo>
                <a:lnTo>
                  <a:pt x="247269" y="51816"/>
                </a:lnTo>
                <a:lnTo>
                  <a:pt x="248793" y="45720"/>
                </a:lnTo>
                <a:lnTo>
                  <a:pt x="248793" y="35052"/>
                </a:lnTo>
                <a:close/>
              </a:path>
              <a:path w="342264" h="62864">
                <a:moveTo>
                  <a:pt x="294614" y="13627"/>
                </a:moveTo>
                <a:lnTo>
                  <a:pt x="293090" y="9055"/>
                </a:lnTo>
                <a:lnTo>
                  <a:pt x="288518" y="6007"/>
                </a:lnTo>
                <a:lnTo>
                  <a:pt x="285470" y="2959"/>
                </a:lnTo>
                <a:lnTo>
                  <a:pt x="280898" y="1435"/>
                </a:lnTo>
                <a:lnTo>
                  <a:pt x="270230" y="1435"/>
                </a:lnTo>
                <a:lnTo>
                  <a:pt x="265658" y="2959"/>
                </a:lnTo>
                <a:lnTo>
                  <a:pt x="262610" y="6007"/>
                </a:lnTo>
                <a:lnTo>
                  <a:pt x="258038" y="9055"/>
                </a:lnTo>
                <a:lnTo>
                  <a:pt x="256514" y="13627"/>
                </a:lnTo>
                <a:lnTo>
                  <a:pt x="256514" y="18199"/>
                </a:lnTo>
                <a:lnTo>
                  <a:pt x="264134" y="19723"/>
                </a:lnTo>
                <a:lnTo>
                  <a:pt x="264134" y="12103"/>
                </a:lnTo>
                <a:lnTo>
                  <a:pt x="267182" y="10579"/>
                </a:lnTo>
                <a:lnTo>
                  <a:pt x="268706" y="9055"/>
                </a:lnTo>
                <a:lnTo>
                  <a:pt x="271754" y="7531"/>
                </a:lnTo>
                <a:lnTo>
                  <a:pt x="279374" y="7531"/>
                </a:lnTo>
                <a:lnTo>
                  <a:pt x="280898" y="9055"/>
                </a:lnTo>
                <a:lnTo>
                  <a:pt x="283946" y="10579"/>
                </a:lnTo>
                <a:lnTo>
                  <a:pt x="285470" y="12103"/>
                </a:lnTo>
                <a:lnTo>
                  <a:pt x="286994" y="15151"/>
                </a:lnTo>
                <a:lnTo>
                  <a:pt x="286994" y="19723"/>
                </a:lnTo>
                <a:lnTo>
                  <a:pt x="285470" y="22771"/>
                </a:lnTo>
                <a:lnTo>
                  <a:pt x="282422" y="25920"/>
                </a:lnTo>
                <a:lnTo>
                  <a:pt x="280898" y="28968"/>
                </a:lnTo>
                <a:lnTo>
                  <a:pt x="270230" y="39636"/>
                </a:lnTo>
                <a:lnTo>
                  <a:pt x="265658" y="42684"/>
                </a:lnTo>
                <a:lnTo>
                  <a:pt x="262610" y="45732"/>
                </a:lnTo>
                <a:lnTo>
                  <a:pt x="261086" y="48780"/>
                </a:lnTo>
                <a:lnTo>
                  <a:pt x="258038" y="50304"/>
                </a:lnTo>
                <a:lnTo>
                  <a:pt x="254990" y="56400"/>
                </a:lnTo>
                <a:lnTo>
                  <a:pt x="254990" y="60972"/>
                </a:lnTo>
                <a:lnTo>
                  <a:pt x="294614" y="60972"/>
                </a:lnTo>
                <a:lnTo>
                  <a:pt x="294614" y="54876"/>
                </a:lnTo>
                <a:lnTo>
                  <a:pt x="264134" y="54876"/>
                </a:lnTo>
                <a:lnTo>
                  <a:pt x="268706" y="50304"/>
                </a:lnTo>
                <a:lnTo>
                  <a:pt x="268706" y="48780"/>
                </a:lnTo>
                <a:lnTo>
                  <a:pt x="271754" y="45732"/>
                </a:lnTo>
                <a:lnTo>
                  <a:pt x="276326" y="42684"/>
                </a:lnTo>
                <a:lnTo>
                  <a:pt x="282422" y="38112"/>
                </a:lnTo>
                <a:lnTo>
                  <a:pt x="285470" y="35064"/>
                </a:lnTo>
                <a:lnTo>
                  <a:pt x="286994" y="32016"/>
                </a:lnTo>
                <a:lnTo>
                  <a:pt x="291566" y="27444"/>
                </a:lnTo>
                <a:lnTo>
                  <a:pt x="293090" y="24396"/>
                </a:lnTo>
                <a:lnTo>
                  <a:pt x="293090" y="22771"/>
                </a:lnTo>
                <a:lnTo>
                  <a:pt x="294614" y="19723"/>
                </a:lnTo>
                <a:lnTo>
                  <a:pt x="294614" y="13627"/>
                </a:lnTo>
                <a:close/>
              </a:path>
              <a:path w="342264" h="62864">
                <a:moveTo>
                  <a:pt x="341960" y="22771"/>
                </a:moveTo>
                <a:lnTo>
                  <a:pt x="340436" y="16675"/>
                </a:lnTo>
                <a:lnTo>
                  <a:pt x="338912" y="13627"/>
                </a:lnTo>
                <a:lnTo>
                  <a:pt x="337388" y="9055"/>
                </a:lnTo>
                <a:lnTo>
                  <a:pt x="335864" y="7531"/>
                </a:lnTo>
                <a:lnTo>
                  <a:pt x="334340" y="6007"/>
                </a:lnTo>
                <a:lnTo>
                  <a:pt x="332816" y="5245"/>
                </a:lnTo>
                <a:lnTo>
                  <a:pt x="332816" y="13627"/>
                </a:lnTo>
                <a:lnTo>
                  <a:pt x="332816" y="28956"/>
                </a:lnTo>
                <a:lnTo>
                  <a:pt x="329768" y="30480"/>
                </a:lnTo>
                <a:lnTo>
                  <a:pt x="328244" y="33528"/>
                </a:lnTo>
                <a:lnTo>
                  <a:pt x="325196" y="35052"/>
                </a:lnTo>
                <a:lnTo>
                  <a:pt x="317576" y="35052"/>
                </a:lnTo>
                <a:lnTo>
                  <a:pt x="311480" y="28956"/>
                </a:lnTo>
                <a:lnTo>
                  <a:pt x="309854" y="25908"/>
                </a:lnTo>
                <a:lnTo>
                  <a:pt x="309854" y="16675"/>
                </a:lnTo>
                <a:lnTo>
                  <a:pt x="311480" y="13627"/>
                </a:lnTo>
                <a:lnTo>
                  <a:pt x="313004" y="10579"/>
                </a:lnTo>
                <a:lnTo>
                  <a:pt x="319100" y="7531"/>
                </a:lnTo>
                <a:lnTo>
                  <a:pt x="325196" y="7531"/>
                </a:lnTo>
                <a:lnTo>
                  <a:pt x="328244" y="9055"/>
                </a:lnTo>
                <a:lnTo>
                  <a:pt x="332816" y="13627"/>
                </a:lnTo>
                <a:lnTo>
                  <a:pt x="332816" y="5245"/>
                </a:lnTo>
                <a:lnTo>
                  <a:pt x="325196" y="1435"/>
                </a:lnTo>
                <a:lnTo>
                  <a:pt x="316052" y="1435"/>
                </a:lnTo>
                <a:lnTo>
                  <a:pt x="311480" y="2959"/>
                </a:lnTo>
                <a:lnTo>
                  <a:pt x="306806" y="7531"/>
                </a:lnTo>
                <a:lnTo>
                  <a:pt x="303758" y="10579"/>
                </a:lnTo>
                <a:lnTo>
                  <a:pt x="302234" y="15151"/>
                </a:lnTo>
                <a:lnTo>
                  <a:pt x="302234" y="27432"/>
                </a:lnTo>
                <a:lnTo>
                  <a:pt x="303758" y="32004"/>
                </a:lnTo>
                <a:lnTo>
                  <a:pt x="306806" y="35052"/>
                </a:lnTo>
                <a:lnTo>
                  <a:pt x="309854" y="39624"/>
                </a:lnTo>
                <a:lnTo>
                  <a:pt x="314528" y="41148"/>
                </a:lnTo>
                <a:lnTo>
                  <a:pt x="322148" y="41148"/>
                </a:lnTo>
                <a:lnTo>
                  <a:pt x="325196" y="39624"/>
                </a:lnTo>
                <a:lnTo>
                  <a:pt x="328244" y="39624"/>
                </a:lnTo>
                <a:lnTo>
                  <a:pt x="331292" y="38100"/>
                </a:lnTo>
                <a:lnTo>
                  <a:pt x="332816" y="35052"/>
                </a:lnTo>
                <a:lnTo>
                  <a:pt x="334340" y="33528"/>
                </a:lnTo>
                <a:lnTo>
                  <a:pt x="334340" y="41148"/>
                </a:lnTo>
                <a:lnTo>
                  <a:pt x="332816" y="44196"/>
                </a:lnTo>
                <a:lnTo>
                  <a:pt x="332816" y="47244"/>
                </a:lnTo>
                <a:lnTo>
                  <a:pt x="329768" y="50292"/>
                </a:lnTo>
                <a:lnTo>
                  <a:pt x="329768" y="51816"/>
                </a:lnTo>
                <a:lnTo>
                  <a:pt x="326720" y="54864"/>
                </a:lnTo>
                <a:lnTo>
                  <a:pt x="323672" y="56388"/>
                </a:lnTo>
                <a:lnTo>
                  <a:pt x="317576" y="56388"/>
                </a:lnTo>
                <a:lnTo>
                  <a:pt x="316052" y="54864"/>
                </a:lnTo>
                <a:lnTo>
                  <a:pt x="313004" y="53340"/>
                </a:lnTo>
                <a:lnTo>
                  <a:pt x="311480" y="51816"/>
                </a:lnTo>
                <a:lnTo>
                  <a:pt x="311480" y="50292"/>
                </a:lnTo>
                <a:lnTo>
                  <a:pt x="309854" y="47244"/>
                </a:lnTo>
                <a:lnTo>
                  <a:pt x="303758" y="47244"/>
                </a:lnTo>
                <a:lnTo>
                  <a:pt x="303758" y="51816"/>
                </a:lnTo>
                <a:lnTo>
                  <a:pt x="305282" y="56388"/>
                </a:lnTo>
                <a:lnTo>
                  <a:pt x="308330" y="57912"/>
                </a:lnTo>
                <a:lnTo>
                  <a:pt x="311480" y="60960"/>
                </a:lnTo>
                <a:lnTo>
                  <a:pt x="316052" y="62484"/>
                </a:lnTo>
                <a:lnTo>
                  <a:pt x="323672" y="62484"/>
                </a:lnTo>
                <a:lnTo>
                  <a:pt x="328244" y="60960"/>
                </a:lnTo>
                <a:lnTo>
                  <a:pt x="331292" y="59436"/>
                </a:lnTo>
                <a:lnTo>
                  <a:pt x="334340" y="56388"/>
                </a:lnTo>
                <a:lnTo>
                  <a:pt x="337388" y="53340"/>
                </a:lnTo>
                <a:lnTo>
                  <a:pt x="340436" y="44196"/>
                </a:lnTo>
                <a:lnTo>
                  <a:pt x="341960" y="38100"/>
                </a:lnTo>
                <a:lnTo>
                  <a:pt x="341960" y="33528"/>
                </a:lnTo>
                <a:lnTo>
                  <a:pt x="341960" y="2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13394" y="230630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725" y="19812"/>
                </a:moveTo>
                <a:lnTo>
                  <a:pt x="38201" y="16764"/>
                </a:lnTo>
                <a:lnTo>
                  <a:pt x="38201" y="12192"/>
                </a:lnTo>
                <a:lnTo>
                  <a:pt x="36677" y="9144"/>
                </a:lnTo>
                <a:lnTo>
                  <a:pt x="35153" y="7620"/>
                </a:lnTo>
                <a:lnTo>
                  <a:pt x="34391" y="6096"/>
                </a:lnTo>
                <a:lnTo>
                  <a:pt x="33629" y="4572"/>
                </a:lnTo>
                <a:lnTo>
                  <a:pt x="32105" y="3835"/>
                </a:lnTo>
                <a:lnTo>
                  <a:pt x="32105" y="19812"/>
                </a:lnTo>
                <a:lnTo>
                  <a:pt x="32105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105" y="19812"/>
                </a:lnTo>
                <a:lnTo>
                  <a:pt x="32105" y="3835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629" y="54965"/>
                </a:lnTo>
                <a:lnTo>
                  <a:pt x="36677" y="51917"/>
                </a:lnTo>
                <a:lnTo>
                  <a:pt x="39725" y="42773"/>
                </a:lnTo>
                <a:lnTo>
                  <a:pt x="39725" y="19812"/>
                </a:lnTo>
                <a:close/>
              </a:path>
              <a:path w="342264" h="61594">
                <a:moveTo>
                  <a:pt x="59639" y="50774"/>
                </a:moveTo>
                <a:lnTo>
                  <a:pt x="50482" y="50774"/>
                </a:lnTo>
                <a:lnTo>
                  <a:pt x="50482" y="59905"/>
                </a:lnTo>
                <a:lnTo>
                  <a:pt x="59639" y="59905"/>
                </a:lnTo>
                <a:lnTo>
                  <a:pt x="59639" y="50774"/>
                </a:lnTo>
                <a:close/>
              </a:path>
              <a:path w="342264" h="61594">
                <a:moveTo>
                  <a:pt x="108407" y="12192"/>
                </a:moveTo>
                <a:lnTo>
                  <a:pt x="106883" y="7620"/>
                </a:lnTo>
                <a:lnTo>
                  <a:pt x="100787" y="1524"/>
                </a:lnTo>
                <a:lnTo>
                  <a:pt x="96215" y="0"/>
                </a:lnTo>
                <a:lnTo>
                  <a:pt x="83921" y="0"/>
                </a:lnTo>
                <a:lnTo>
                  <a:pt x="79349" y="1524"/>
                </a:lnTo>
                <a:lnTo>
                  <a:pt x="73253" y="7620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3716"/>
                </a:lnTo>
                <a:lnTo>
                  <a:pt x="79349" y="10668"/>
                </a:lnTo>
                <a:lnTo>
                  <a:pt x="80873" y="9144"/>
                </a:lnTo>
                <a:lnTo>
                  <a:pt x="86969" y="6096"/>
                </a:lnTo>
                <a:lnTo>
                  <a:pt x="93167" y="6096"/>
                </a:lnTo>
                <a:lnTo>
                  <a:pt x="96215" y="7620"/>
                </a:lnTo>
                <a:lnTo>
                  <a:pt x="97739" y="9144"/>
                </a:lnTo>
                <a:lnTo>
                  <a:pt x="100787" y="10668"/>
                </a:lnTo>
                <a:lnTo>
                  <a:pt x="100787" y="21336"/>
                </a:lnTo>
                <a:lnTo>
                  <a:pt x="97739" y="24485"/>
                </a:lnTo>
                <a:lnTo>
                  <a:pt x="96215" y="27533"/>
                </a:lnTo>
                <a:lnTo>
                  <a:pt x="91643" y="32105"/>
                </a:lnTo>
                <a:lnTo>
                  <a:pt x="83921" y="38201"/>
                </a:lnTo>
                <a:lnTo>
                  <a:pt x="73253" y="48869"/>
                </a:lnTo>
                <a:lnTo>
                  <a:pt x="70205" y="54965"/>
                </a:lnTo>
                <a:lnTo>
                  <a:pt x="70205" y="56489"/>
                </a:lnTo>
                <a:lnTo>
                  <a:pt x="68681" y="58013"/>
                </a:lnTo>
                <a:lnTo>
                  <a:pt x="68681" y="59537"/>
                </a:lnTo>
                <a:lnTo>
                  <a:pt x="108407" y="59537"/>
                </a:lnTo>
                <a:lnTo>
                  <a:pt x="108407" y="53441"/>
                </a:lnTo>
                <a:lnTo>
                  <a:pt x="79349" y="53441"/>
                </a:lnTo>
                <a:lnTo>
                  <a:pt x="80873" y="51917"/>
                </a:lnTo>
                <a:lnTo>
                  <a:pt x="80873" y="50393"/>
                </a:lnTo>
                <a:lnTo>
                  <a:pt x="86969" y="44297"/>
                </a:lnTo>
                <a:lnTo>
                  <a:pt x="91643" y="41249"/>
                </a:lnTo>
                <a:lnTo>
                  <a:pt x="96215" y="36677"/>
                </a:lnTo>
                <a:lnTo>
                  <a:pt x="100787" y="33629"/>
                </a:lnTo>
                <a:lnTo>
                  <a:pt x="102311" y="30581"/>
                </a:lnTo>
                <a:lnTo>
                  <a:pt x="106883" y="26009"/>
                </a:lnTo>
                <a:lnTo>
                  <a:pt x="106883" y="22961"/>
                </a:lnTo>
                <a:lnTo>
                  <a:pt x="108407" y="21336"/>
                </a:lnTo>
                <a:lnTo>
                  <a:pt x="108407" y="12192"/>
                </a:lnTo>
                <a:close/>
              </a:path>
              <a:path w="342264" h="61594">
                <a:moveTo>
                  <a:pt x="155740" y="12192"/>
                </a:moveTo>
                <a:lnTo>
                  <a:pt x="154216" y="7620"/>
                </a:lnTo>
                <a:lnTo>
                  <a:pt x="149644" y="4572"/>
                </a:lnTo>
                <a:lnTo>
                  <a:pt x="146507" y="1524"/>
                </a:lnTo>
                <a:lnTo>
                  <a:pt x="141935" y="0"/>
                </a:lnTo>
                <a:lnTo>
                  <a:pt x="131267" y="0"/>
                </a:lnTo>
                <a:lnTo>
                  <a:pt x="126695" y="1524"/>
                </a:lnTo>
                <a:lnTo>
                  <a:pt x="123647" y="4572"/>
                </a:lnTo>
                <a:lnTo>
                  <a:pt x="119075" y="7620"/>
                </a:lnTo>
                <a:lnTo>
                  <a:pt x="117551" y="12192"/>
                </a:lnTo>
                <a:lnTo>
                  <a:pt x="117551" y="16764"/>
                </a:lnTo>
                <a:lnTo>
                  <a:pt x="125171" y="18288"/>
                </a:lnTo>
                <a:lnTo>
                  <a:pt x="125171" y="10668"/>
                </a:lnTo>
                <a:lnTo>
                  <a:pt x="128219" y="9144"/>
                </a:lnTo>
                <a:lnTo>
                  <a:pt x="129743" y="7620"/>
                </a:lnTo>
                <a:lnTo>
                  <a:pt x="132791" y="6096"/>
                </a:lnTo>
                <a:lnTo>
                  <a:pt x="140411" y="6096"/>
                </a:lnTo>
                <a:lnTo>
                  <a:pt x="141935" y="7620"/>
                </a:lnTo>
                <a:lnTo>
                  <a:pt x="144983" y="9144"/>
                </a:lnTo>
                <a:lnTo>
                  <a:pt x="146507" y="10668"/>
                </a:lnTo>
                <a:lnTo>
                  <a:pt x="148031" y="13716"/>
                </a:lnTo>
                <a:lnTo>
                  <a:pt x="148031" y="18288"/>
                </a:lnTo>
                <a:lnTo>
                  <a:pt x="146507" y="21336"/>
                </a:lnTo>
                <a:lnTo>
                  <a:pt x="143459" y="24485"/>
                </a:lnTo>
                <a:lnTo>
                  <a:pt x="141935" y="27533"/>
                </a:lnTo>
                <a:lnTo>
                  <a:pt x="131267" y="38201"/>
                </a:lnTo>
                <a:lnTo>
                  <a:pt x="126695" y="41249"/>
                </a:lnTo>
                <a:lnTo>
                  <a:pt x="123647" y="44297"/>
                </a:lnTo>
                <a:lnTo>
                  <a:pt x="122123" y="47345"/>
                </a:lnTo>
                <a:lnTo>
                  <a:pt x="119075" y="48869"/>
                </a:lnTo>
                <a:lnTo>
                  <a:pt x="116027" y="54965"/>
                </a:lnTo>
                <a:lnTo>
                  <a:pt x="116027" y="59537"/>
                </a:lnTo>
                <a:lnTo>
                  <a:pt x="155740" y="59537"/>
                </a:lnTo>
                <a:lnTo>
                  <a:pt x="155740" y="53441"/>
                </a:lnTo>
                <a:lnTo>
                  <a:pt x="126695" y="53441"/>
                </a:lnTo>
                <a:lnTo>
                  <a:pt x="126695" y="51917"/>
                </a:lnTo>
                <a:lnTo>
                  <a:pt x="129743" y="48869"/>
                </a:lnTo>
                <a:lnTo>
                  <a:pt x="129743" y="47345"/>
                </a:lnTo>
                <a:lnTo>
                  <a:pt x="132791" y="44297"/>
                </a:lnTo>
                <a:lnTo>
                  <a:pt x="137363" y="41249"/>
                </a:lnTo>
                <a:lnTo>
                  <a:pt x="143459" y="36677"/>
                </a:lnTo>
                <a:lnTo>
                  <a:pt x="149644" y="30581"/>
                </a:lnTo>
                <a:lnTo>
                  <a:pt x="151168" y="27533"/>
                </a:lnTo>
                <a:lnTo>
                  <a:pt x="152692" y="26009"/>
                </a:lnTo>
                <a:lnTo>
                  <a:pt x="154216" y="22961"/>
                </a:lnTo>
                <a:lnTo>
                  <a:pt x="154216" y="21336"/>
                </a:lnTo>
                <a:lnTo>
                  <a:pt x="155740" y="18288"/>
                </a:lnTo>
                <a:lnTo>
                  <a:pt x="155740" y="12192"/>
                </a:lnTo>
                <a:close/>
              </a:path>
              <a:path w="342264" h="61594">
                <a:moveTo>
                  <a:pt x="202984" y="38188"/>
                </a:moveTo>
                <a:lnTo>
                  <a:pt x="199936" y="32092"/>
                </a:lnTo>
                <a:lnTo>
                  <a:pt x="196888" y="30568"/>
                </a:lnTo>
                <a:lnTo>
                  <a:pt x="195364" y="29044"/>
                </a:lnTo>
                <a:lnTo>
                  <a:pt x="190792" y="27520"/>
                </a:lnTo>
                <a:lnTo>
                  <a:pt x="193840" y="25996"/>
                </a:lnTo>
                <a:lnTo>
                  <a:pt x="196888" y="22948"/>
                </a:lnTo>
                <a:lnTo>
                  <a:pt x="198412" y="19812"/>
                </a:lnTo>
                <a:lnTo>
                  <a:pt x="199936" y="18288"/>
                </a:lnTo>
                <a:lnTo>
                  <a:pt x="199936" y="12192"/>
                </a:lnTo>
                <a:lnTo>
                  <a:pt x="198412" y="10668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3048"/>
                </a:lnTo>
                <a:lnTo>
                  <a:pt x="187744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9456" y="4572"/>
                </a:lnTo>
                <a:lnTo>
                  <a:pt x="166408" y="6096"/>
                </a:lnTo>
                <a:lnTo>
                  <a:pt x="163360" y="15240"/>
                </a:lnTo>
                <a:lnTo>
                  <a:pt x="170980" y="16764"/>
                </a:lnTo>
                <a:lnTo>
                  <a:pt x="172504" y="13716"/>
                </a:lnTo>
                <a:lnTo>
                  <a:pt x="172504" y="10668"/>
                </a:lnTo>
                <a:lnTo>
                  <a:pt x="175552" y="9144"/>
                </a:lnTo>
                <a:lnTo>
                  <a:pt x="177076" y="6096"/>
                </a:lnTo>
                <a:lnTo>
                  <a:pt x="187744" y="6096"/>
                </a:lnTo>
                <a:lnTo>
                  <a:pt x="189268" y="9144"/>
                </a:lnTo>
                <a:lnTo>
                  <a:pt x="192316" y="12192"/>
                </a:lnTo>
                <a:lnTo>
                  <a:pt x="192316" y="18288"/>
                </a:lnTo>
                <a:lnTo>
                  <a:pt x="190792" y="21336"/>
                </a:lnTo>
                <a:lnTo>
                  <a:pt x="187744" y="22948"/>
                </a:lnTo>
                <a:lnTo>
                  <a:pt x="186220" y="24472"/>
                </a:lnTo>
                <a:lnTo>
                  <a:pt x="178600" y="24472"/>
                </a:lnTo>
                <a:lnTo>
                  <a:pt x="177076" y="32092"/>
                </a:lnTo>
                <a:lnTo>
                  <a:pt x="180124" y="30568"/>
                </a:lnTo>
                <a:lnTo>
                  <a:pt x="186220" y="30568"/>
                </a:lnTo>
                <a:lnTo>
                  <a:pt x="189268" y="32092"/>
                </a:lnTo>
                <a:lnTo>
                  <a:pt x="193840" y="36664"/>
                </a:lnTo>
                <a:lnTo>
                  <a:pt x="193840" y="48856"/>
                </a:lnTo>
                <a:lnTo>
                  <a:pt x="189268" y="53428"/>
                </a:lnTo>
                <a:lnTo>
                  <a:pt x="186220" y="54952"/>
                </a:lnTo>
                <a:lnTo>
                  <a:pt x="178600" y="54952"/>
                </a:lnTo>
                <a:lnTo>
                  <a:pt x="175552" y="51904"/>
                </a:lnTo>
                <a:lnTo>
                  <a:pt x="172504" y="50380"/>
                </a:lnTo>
                <a:lnTo>
                  <a:pt x="170980" y="47332"/>
                </a:lnTo>
                <a:lnTo>
                  <a:pt x="170980" y="42760"/>
                </a:lnTo>
                <a:lnTo>
                  <a:pt x="163360" y="44284"/>
                </a:lnTo>
                <a:lnTo>
                  <a:pt x="163360" y="48856"/>
                </a:lnTo>
                <a:lnTo>
                  <a:pt x="166408" y="53428"/>
                </a:lnTo>
                <a:lnTo>
                  <a:pt x="172504" y="59524"/>
                </a:lnTo>
                <a:lnTo>
                  <a:pt x="177076" y="61048"/>
                </a:lnTo>
                <a:lnTo>
                  <a:pt x="187744" y="61048"/>
                </a:lnTo>
                <a:lnTo>
                  <a:pt x="192316" y="59524"/>
                </a:lnTo>
                <a:lnTo>
                  <a:pt x="196888" y="54952"/>
                </a:lnTo>
                <a:lnTo>
                  <a:pt x="199936" y="51904"/>
                </a:lnTo>
                <a:lnTo>
                  <a:pt x="202984" y="47332"/>
                </a:lnTo>
                <a:lnTo>
                  <a:pt x="202984" y="38188"/>
                </a:lnTo>
                <a:close/>
              </a:path>
              <a:path w="342264" h="61594">
                <a:moveTo>
                  <a:pt x="248805" y="33616"/>
                </a:moveTo>
                <a:lnTo>
                  <a:pt x="247281" y="29044"/>
                </a:lnTo>
                <a:lnTo>
                  <a:pt x="239661" y="21336"/>
                </a:lnTo>
                <a:lnTo>
                  <a:pt x="235089" y="19812"/>
                </a:lnTo>
                <a:lnTo>
                  <a:pt x="225945" y="19812"/>
                </a:lnTo>
                <a:lnTo>
                  <a:pt x="222897" y="21336"/>
                </a:lnTo>
                <a:lnTo>
                  <a:pt x="219849" y="24472"/>
                </a:lnTo>
                <a:lnTo>
                  <a:pt x="222897" y="7620"/>
                </a:lnTo>
                <a:lnTo>
                  <a:pt x="245757" y="7620"/>
                </a:lnTo>
                <a:lnTo>
                  <a:pt x="245757" y="1524"/>
                </a:lnTo>
                <a:lnTo>
                  <a:pt x="216801" y="1524"/>
                </a:lnTo>
                <a:lnTo>
                  <a:pt x="210705" y="32092"/>
                </a:lnTo>
                <a:lnTo>
                  <a:pt x="218325" y="32092"/>
                </a:lnTo>
                <a:lnTo>
                  <a:pt x="218325" y="30568"/>
                </a:lnTo>
                <a:lnTo>
                  <a:pt x="219849" y="29044"/>
                </a:lnTo>
                <a:lnTo>
                  <a:pt x="222897" y="29044"/>
                </a:lnTo>
                <a:lnTo>
                  <a:pt x="225945" y="25996"/>
                </a:lnTo>
                <a:lnTo>
                  <a:pt x="232041" y="25996"/>
                </a:lnTo>
                <a:lnTo>
                  <a:pt x="235089" y="27520"/>
                </a:lnTo>
                <a:lnTo>
                  <a:pt x="239661" y="32092"/>
                </a:lnTo>
                <a:lnTo>
                  <a:pt x="241185" y="36664"/>
                </a:lnTo>
                <a:lnTo>
                  <a:pt x="241185" y="44284"/>
                </a:lnTo>
                <a:lnTo>
                  <a:pt x="239661" y="48856"/>
                </a:lnTo>
                <a:lnTo>
                  <a:pt x="235089" y="53428"/>
                </a:lnTo>
                <a:lnTo>
                  <a:pt x="232041" y="54952"/>
                </a:lnTo>
                <a:lnTo>
                  <a:pt x="225945" y="54952"/>
                </a:lnTo>
                <a:lnTo>
                  <a:pt x="222897" y="53428"/>
                </a:lnTo>
                <a:lnTo>
                  <a:pt x="219849" y="50380"/>
                </a:lnTo>
                <a:lnTo>
                  <a:pt x="216801" y="44284"/>
                </a:lnTo>
                <a:lnTo>
                  <a:pt x="209181" y="44284"/>
                </a:lnTo>
                <a:lnTo>
                  <a:pt x="212229" y="53428"/>
                </a:lnTo>
                <a:lnTo>
                  <a:pt x="218325" y="59524"/>
                </a:lnTo>
                <a:lnTo>
                  <a:pt x="222897" y="61048"/>
                </a:lnTo>
                <a:lnTo>
                  <a:pt x="235089" y="61048"/>
                </a:lnTo>
                <a:lnTo>
                  <a:pt x="241185" y="58000"/>
                </a:lnTo>
                <a:lnTo>
                  <a:pt x="244233" y="53428"/>
                </a:lnTo>
                <a:lnTo>
                  <a:pt x="247281" y="50380"/>
                </a:lnTo>
                <a:lnTo>
                  <a:pt x="248805" y="44284"/>
                </a:lnTo>
                <a:lnTo>
                  <a:pt x="248805" y="33616"/>
                </a:lnTo>
                <a:close/>
              </a:path>
              <a:path w="342264" h="61594">
                <a:moveTo>
                  <a:pt x="294614" y="38100"/>
                </a:moveTo>
                <a:lnTo>
                  <a:pt x="286994" y="38100"/>
                </a:lnTo>
                <a:lnTo>
                  <a:pt x="286994" y="12192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120"/>
                </a:lnTo>
                <a:lnTo>
                  <a:pt x="279374" y="12192"/>
                </a:lnTo>
                <a:lnTo>
                  <a:pt x="279374" y="38100"/>
                </a:lnTo>
                <a:lnTo>
                  <a:pt x="261086" y="38100"/>
                </a:lnTo>
                <a:lnTo>
                  <a:pt x="279374" y="12192"/>
                </a:lnTo>
                <a:lnTo>
                  <a:pt x="279374" y="2120"/>
                </a:lnTo>
                <a:lnTo>
                  <a:pt x="253466" y="38100"/>
                </a:lnTo>
                <a:lnTo>
                  <a:pt x="253466" y="45808"/>
                </a:lnTo>
                <a:lnTo>
                  <a:pt x="279374" y="45808"/>
                </a:lnTo>
                <a:lnTo>
                  <a:pt x="279374" y="59524"/>
                </a:lnTo>
                <a:lnTo>
                  <a:pt x="286994" y="59524"/>
                </a:lnTo>
                <a:lnTo>
                  <a:pt x="286994" y="45808"/>
                </a:lnTo>
                <a:lnTo>
                  <a:pt x="294614" y="45808"/>
                </a:lnTo>
                <a:lnTo>
                  <a:pt x="294614" y="38100"/>
                </a:lnTo>
                <a:close/>
              </a:path>
              <a:path w="342264" h="61594">
                <a:moveTo>
                  <a:pt x="341960" y="33528"/>
                </a:moveTo>
                <a:lnTo>
                  <a:pt x="340436" y="28956"/>
                </a:lnTo>
                <a:lnTo>
                  <a:pt x="332816" y="21336"/>
                </a:lnTo>
                <a:lnTo>
                  <a:pt x="328142" y="19812"/>
                </a:lnTo>
                <a:lnTo>
                  <a:pt x="318998" y="19812"/>
                </a:lnTo>
                <a:lnTo>
                  <a:pt x="315950" y="21336"/>
                </a:lnTo>
                <a:lnTo>
                  <a:pt x="312902" y="24384"/>
                </a:lnTo>
                <a:lnTo>
                  <a:pt x="315950" y="7620"/>
                </a:lnTo>
                <a:lnTo>
                  <a:pt x="338912" y="7620"/>
                </a:lnTo>
                <a:lnTo>
                  <a:pt x="338912" y="1524"/>
                </a:lnTo>
                <a:lnTo>
                  <a:pt x="309854" y="1524"/>
                </a:lnTo>
                <a:lnTo>
                  <a:pt x="303758" y="32004"/>
                </a:lnTo>
                <a:lnTo>
                  <a:pt x="311378" y="32004"/>
                </a:lnTo>
                <a:lnTo>
                  <a:pt x="311378" y="30480"/>
                </a:lnTo>
                <a:lnTo>
                  <a:pt x="312902" y="28956"/>
                </a:lnTo>
                <a:lnTo>
                  <a:pt x="314426" y="28956"/>
                </a:lnTo>
                <a:lnTo>
                  <a:pt x="317474" y="27432"/>
                </a:lnTo>
                <a:lnTo>
                  <a:pt x="318998" y="25908"/>
                </a:lnTo>
                <a:lnTo>
                  <a:pt x="325094" y="25908"/>
                </a:lnTo>
                <a:lnTo>
                  <a:pt x="328142" y="27432"/>
                </a:lnTo>
                <a:lnTo>
                  <a:pt x="332816" y="32004"/>
                </a:lnTo>
                <a:lnTo>
                  <a:pt x="334340" y="36576"/>
                </a:lnTo>
                <a:lnTo>
                  <a:pt x="334340" y="44284"/>
                </a:lnTo>
                <a:lnTo>
                  <a:pt x="332816" y="48856"/>
                </a:lnTo>
                <a:lnTo>
                  <a:pt x="328142" y="53428"/>
                </a:lnTo>
                <a:lnTo>
                  <a:pt x="325094" y="54952"/>
                </a:lnTo>
                <a:lnTo>
                  <a:pt x="318998" y="54952"/>
                </a:lnTo>
                <a:lnTo>
                  <a:pt x="315950" y="53428"/>
                </a:lnTo>
                <a:lnTo>
                  <a:pt x="314426" y="51904"/>
                </a:lnTo>
                <a:lnTo>
                  <a:pt x="311378" y="50380"/>
                </a:lnTo>
                <a:lnTo>
                  <a:pt x="311378" y="47332"/>
                </a:lnTo>
                <a:lnTo>
                  <a:pt x="309854" y="44284"/>
                </a:lnTo>
                <a:lnTo>
                  <a:pt x="302234" y="44284"/>
                </a:lnTo>
                <a:lnTo>
                  <a:pt x="302234" y="48856"/>
                </a:lnTo>
                <a:lnTo>
                  <a:pt x="305282" y="53428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8142" y="61048"/>
                </a:lnTo>
                <a:lnTo>
                  <a:pt x="334340" y="58000"/>
                </a:lnTo>
                <a:lnTo>
                  <a:pt x="337388" y="53428"/>
                </a:lnTo>
                <a:lnTo>
                  <a:pt x="340436" y="50380"/>
                </a:lnTo>
                <a:lnTo>
                  <a:pt x="341960" y="44284"/>
                </a:lnTo>
                <a:lnTo>
                  <a:pt x="34196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0373" y="230630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4">
                <a:moveTo>
                  <a:pt x="38100" y="19812"/>
                </a:moveTo>
                <a:lnTo>
                  <a:pt x="36576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4384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3048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0480" y="58013"/>
                </a:lnTo>
                <a:lnTo>
                  <a:pt x="32004" y="54965"/>
                </a:lnTo>
                <a:lnTo>
                  <a:pt x="35052" y="51917"/>
                </a:lnTo>
                <a:lnTo>
                  <a:pt x="38100" y="42773"/>
                </a:lnTo>
                <a:lnTo>
                  <a:pt x="38100" y="19812"/>
                </a:lnTo>
                <a:close/>
              </a:path>
              <a:path w="340994" h="61594">
                <a:moveTo>
                  <a:pt x="60198" y="50774"/>
                </a:moveTo>
                <a:lnTo>
                  <a:pt x="51041" y="50774"/>
                </a:lnTo>
                <a:lnTo>
                  <a:pt x="51041" y="59905"/>
                </a:lnTo>
                <a:lnTo>
                  <a:pt x="60198" y="59905"/>
                </a:lnTo>
                <a:lnTo>
                  <a:pt x="60198" y="50774"/>
                </a:lnTo>
                <a:close/>
              </a:path>
              <a:path w="340994" h="61594">
                <a:moveTo>
                  <a:pt x="108381" y="38188"/>
                </a:moveTo>
                <a:lnTo>
                  <a:pt x="105333" y="32092"/>
                </a:lnTo>
                <a:lnTo>
                  <a:pt x="103809" y="30568"/>
                </a:lnTo>
                <a:lnTo>
                  <a:pt x="97624" y="27520"/>
                </a:lnTo>
                <a:lnTo>
                  <a:pt x="99148" y="25996"/>
                </a:lnTo>
                <a:lnTo>
                  <a:pt x="102285" y="24472"/>
                </a:lnTo>
                <a:lnTo>
                  <a:pt x="103809" y="22948"/>
                </a:lnTo>
                <a:lnTo>
                  <a:pt x="105333" y="19812"/>
                </a:lnTo>
                <a:lnTo>
                  <a:pt x="105333" y="10668"/>
                </a:lnTo>
                <a:lnTo>
                  <a:pt x="102285" y="4572"/>
                </a:lnTo>
                <a:lnTo>
                  <a:pt x="96100" y="1524"/>
                </a:lnTo>
                <a:lnTo>
                  <a:pt x="94576" y="0"/>
                </a:lnTo>
                <a:lnTo>
                  <a:pt x="82384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3240" y="6096"/>
                </a:lnTo>
                <a:lnTo>
                  <a:pt x="70192" y="10668"/>
                </a:lnTo>
                <a:lnTo>
                  <a:pt x="70192" y="15240"/>
                </a:lnTo>
                <a:lnTo>
                  <a:pt x="77812" y="16764"/>
                </a:lnTo>
                <a:lnTo>
                  <a:pt x="77812" y="13716"/>
                </a:lnTo>
                <a:lnTo>
                  <a:pt x="79336" y="10668"/>
                </a:lnTo>
                <a:lnTo>
                  <a:pt x="80860" y="9144"/>
                </a:lnTo>
                <a:lnTo>
                  <a:pt x="82384" y="6096"/>
                </a:lnTo>
                <a:lnTo>
                  <a:pt x="93052" y="6096"/>
                </a:lnTo>
                <a:lnTo>
                  <a:pt x="94576" y="9144"/>
                </a:lnTo>
                <a:lnTo>
                  <a:pt x="97624" y="10668"/>
                </a:lnTo>
                <a:lnTo>
                  <a:pt x="97624" y="18288"/>
                </a:lnTo>
                <a:lnTo>
                  <a:pt x="96100" y="21336"/>
                </a:lnTo>
                <a:lnTo>
                  <a:pt x="94576" y="22948"/>
                </a:lnTo>
                <a:lnTo>
                  <a:pt x="91528" y="24472"/>
                </a:lnTo>
                <a:lnTo>
                  <a:pt x="83908" y="24472"/>
                </a:lnTo>
                <a:lnTo>
                  <a:pt x="83908" y="32092"/>
                </a:lnTo>
                <a:lnTo>
                  <a:pt x="85432" y="30568"/>
                </a:lnTo>
                <a:lnTo>
                  <a:pt x="91528" y="30568"/>
                </a:lnTo>
                <a:lnTo>
                  <a:pt x="97624" y="33616"/>
                </a:lnTo>
                <a:lnTo>
                  <a:pt x="100672" y="39712"/>
                </a:lnTo>
                <a:lnTo>
                  <a:pt x="100672" y="45808"/>
                </a:lnTo>
                <a:lnTo>
                  <a:pt x="97624" y="51904"/>
                </a:lnTo>
                <a:lnTo>
                  <a:pt x="91528" y="54952"/>
                </a:lnTo>
                <a:lnTo>
                  <a:pt x="85432" y="54952"/>
                </a:lnTo>
                <a:lnTo>
                  <a:pt x="82384" y="53428"/>
                </a:lnTo>
                <a:lnTo>
                  <a:pt x="79336" y="50380"/>
                </a:lnTo>
                <a:lnTo>
                  <a:pt x="77812" y="47332"/>
                </a:lnTo>
                <a:lnTo>
                  <a:pt x="76288" y="42760"/>
                </a:lnTo>
                <a:lnTo>
                  <a:pt x="68668" y="44284"/>
                </a:lnTo>
                <a:lnTo>
                  <a:pt x="71716" y="53428"/>
                </a:lnTo>
                <a:lnTo>
                  <a:pt x="77812" y="59524"/>
                </a:lnTo>
                <a:lnTo>
                  <a:pt x="82384" y="61048"/>
                </a:lnTo>
                <a:lnTo>
                  <a:pt x="94576" y="61048"/>
                </a:lnTo>
                <a:lnTo>
                  <a:pt x="99148" y="59524"/>
                </a:lnTo>
                <a:lnTo>
                  <a:pt x="102285" y="54952"/>
                </a:lnTo>
                <a:lnTo>
                  <a:pt x="106857" y="51904"/>
                </a:lnTo>
                <a:lnTo>
                  <a:pt x="108381" y="47332"/>
                </a:lnTo>
                <a:lnTo>
                  <a:pt x="108381" y="38188"/>
                </a:lnTo>
                <a:close/>
              </a:path>
              <a:path w="340994" h="61594">
                <a:moveTo>
                  <a:pt x="154101" y="12192"/>
                </a:moveTo>
                <a:lnTo>
                  <a:pt x="152577" y="7620"/>
                </a:lnTo>
                <a:lnTo>
                  <a:pt x="149529" y="4572"/>
                </a:lnTo>
                <a:lnTo>
                  <a:pt x="144957" y="1524"/>
                </a:lnTo>
                <a:lnTo>
                  <a:pt x="140385" y="0"/>
                </a:lnTo>
                <a:lnTo>
                  <a:pt x="129717" y="0"/>
                </a:lnTo>
                <a:lnTo>
                  <a:pt x="125145" y="1524"/>
                </a:lnTo>
                <a:lnTo>
                  <a:pt x="119049" y="7620"/>
                </a:lnTo>
                <a:lnTo>
                  <a:pt x="116001" y="12192"/>
                </a:lnTo>
                <a:lnTo>
                  <a:pt x="116001" y="16764"/>
                </a:lnTo>
                <a:lnTo>
                  <a:pt x="123621" y="18288"/>
                </a:lnTo>
                <a:lnTo>
                  <a:pt x="123621" y="13716"/>
                </a:lnTo>
                <a:lnTo>
                  <a:pt x="125145" y="10668"/>
                </a:lnTo>
                <a:lnTo>
                  <a:pt x="128193" y="7620"/>
                </a:lnTo>
                <a:lnTo>
                  <a:pt x="131241" y="6096"/>
                </a:lnTo>
                <a:lnTo>
                  <a:pt x="138861" y="6096"/>
                </a:lnTo>
                <a:lnTo>
                  <a:pt x="141909" y="7620"/>
                </a:lnTo>
                <a:lnTo>
                  <a:pt x="144957" y="10668"/>
                </a:lnTo>
                <a:lnTo>
                  <a:pt x="146481" y="13716"/>
                </a:lnTo>
                <a:lnTo>
                  <a:pt x="146481" y="18288"/>
                </a:lnTo>
                <a:lnTo>
                  <a:pt x="143433" y="24485"/>
                </a:lnTo>
                <a:lnTo>
                  <a:pt x="129717" y="38201"/>
                </a:lnTo>
                <a:lnTo>
                  <a:pt x="125145" y="41249"/>
                </a:lnTo>
                <a:lnTo>
                  <a:pt x="122097" y="44297"/>
                </a:lnTo>
                <a:lnTo>
                  <a:pt x="120573" y="47345"/>
                </a:lnTo>
                <a:lnTo>
                  <a:pt x="117525" y="48869"/>
                </a:lnTo>
                <a:lnTo>
                  <a:pt x="116001" y="51917"/>
                </a:lnTo>
                <a:lnTo>
                  <a:pt x="116001" y="54965"/>
                </a:lnTo>
                <a:lnTo>
                  <a:pt x="114477" y="56489"/>
                </a:lnTo>
                <a:lnTo>
                  <a:pt x="114477" y="59537"/>
                </a:lnTo>
                <a:lnTo>
                  <a:pt x="154101" y="59537"/>
                </a:lnTo>
                <a:lnTo>
                  <a:pt x="154101" y="53441"/>
                </a:lnTo>
                <a:lnTo>
                  <a:pt x="125145" y="53441"/>
                </a:lnTo>
                <a:lnTo>
                  <a:pt x="125145" y="51917"/>
                </a:lnTo>
                <a:lnTo>
                  <a:pt x="129717" y="47345"/>
                </a:lnTo>
                <a:lnTo>
                  <a:pt x="131241" y="44297"/>
                </a:lnTo>
                <a:lnTo>
                  <a:pt x="135813" y="41249"/>
                </a:lnTo>
                <a:lnTo>
                  <a:pt x="141909" y="36677"/>
                </a:lnTo>
                <a:lnTo>
                  <a:pt x="148005" y="30581"/>
                </a:lnTo>
                <a:lnTo>
                  <a:pt x="149529" y="27533"/>
                </a:lnTo>
                <a:lnTo>
                  <a:pt x="151053" y="26009"/>
                </a:lnTo>
                <a:lnTo>
                  <a:pt x="152577" y="22961"/>
                </a:lnTo>
                <a:lnTo>
                  <a:pt x="154101" y="21336"/>
                </a:lnTo>
                <a:lnTo>
                  <a:pt x="154101" y="12192"/>
                </a:lnTo>
                <a:close/>
              </a:path>
              <a:path w="340994" h="61594">
                <a:moveTo>
                  <a:pt x="201536" y="33528"/>
                </a:moveTo>
                <a:lnTo>
                  <a:pt x="200012" y="28956"/>
                </a:lnTo>
                <a:lnTo>
                  <a:pt x="192392" y="21336"/>
                </a:lnTo>
                <a:lnTo>
                  <a:pt x="187731" y="19812"/>
                </a:lnTo>
                <a:lnTo>
                  <a:pt x="178587" y="19812"/>
                </a:lnTo>
                <a:lnTo>
                  <a:pt x="175539" y="21336"/>
                </a:lnTo>
                <a:lnTo>
                  <a:pt x="172491" y="24384"/>
                </a:lnTo>
                <a:lnTo>
                  <a:pt x="175539" y="7620"/>
                </a:lnTo>
                <a:lnTo>
                  <a:pt x="198488" y="7620"/>
                </a:lnTo>
                <a:lnTo>
                  <a:pt x="198488" y="1524"/>
                </a:lnTo>
                <a:lnTo>
                  <a:pt x="169443" y="1524"/>
                </a:lnTo>
                <a:lnTo>
                  <a:pt x="163347" y="32004"/>
                </a:lnTo>
                <a:lnTo>
                  <a:pt x="170967" y="32004"/>
                </a:lnTo>
                <a:lnTo>
                  <a:pt x="170967" y="30480"/>
                </a:lnTo>
                <a:lnTo>
                  <a:pt x="172491" y="28956"/>
                </a:lnTo>
                <a:lnTo>
                  <a:pt x="174015" y="28956"/>
                </a:lnTo>
                <a:lnTo>
                  <a:pt x="177063" y="27432"/>
                </a:lnTo>
                <a:lnTo>
                  <a:pt x="178587" y="25908"/>
                </a:lnTo>
                <a:lnTo>
                  <a:pt x="184683" y="25908"/>
                </a:lnTo>
                <a:lnTo>
                  <a:pt x="187731" y="27432"/>
                </a:lnTo>
                <a:lnTo>
                  <a:pt x="192392" y="32004"/>
                </a:lnTo>
                <a:lnTo>
                  <a:pt x="193916" y="36576"/>
                </a:lnTo>
                <a:lnTo>
                  <a:pt x="193916" y="44284"/>
                </a:lnTo>
                <a:lnTo>
                  <a:pt x="192392" y="48856"/>
                </a:lnTo>
                <a:lnTo>
                  <a:pt x="187731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4015" y="51904"/>
                </a:lnTo>
                <a:lnTo>
                  <a:pt x="170967" y="50380"/>
                </a:lnTo>
                <a:lnTo>
                  <a:pt x="170967" y="47332"/>
                </a:lnTo>
                <a:lnTo>
                  <a:pt x="169443" y="44284"/>
                </a:lnTo>
                <a:lnTo>
                  <a:pt x="161823" y="44284"/>
                </a:lnTo>
                <a:lnTo>
                  <a:pt x="161823" y="48856"/>
                </a:lnTo>
                <a:lnTo>
                  <a:pt x="164871" y="53428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3916" y="58000"/>
                </a:lnTo>
                <a:lnTo>
                  <a:pt x="196964" y="53428"/>
                </a:lnTo>
                <a:lnTo>
                  <a:pt x="200012" y="50380"/>
                </a:lnTo>
                <a:lnTo>
                  <a:pt x="201536" y="44284"/>
                </a:lnTo>
                <a:lnTo>
                  <a:pt x="201536" y="33528"/>
                </a:lnTo>
                <a:close/>
              </a:path>
              <a:path w="340994" h="61594">
                <a:moveTo>
                  <a:pt x="247269" y="19812"/>
                </a:moveTo>
                <a:lnTo>
                  <a:pt x="245745" y="16764"/>
                </a:lnTo>
                <a:lnTo>
                  <a:pt x="245745" y="12192"/>
                </a:lnTo>
                <a:lnTo>
                  <a:pt x="244221" y="9144"/>
                </a:lnTo>
                <a:lnTo>
                  <a:pt x="242697" y="7620"/>
                </a:lnTo>
                <a:lnTo>
                  <a:pt x="241935" y="6096"/>
                </a:lnTo>
                <a:lnTo>
                  <a:pt x="241173" y="4572"/>
                </a:lnTo>
                <a:lnTo>
                  <a:pt x="239649" y="3810"/>
                </a:lnTo>
                <a:lnTo>
                  <a:pt x="239649" y="19812"/>
                </a:lnTo>
                <a:lnTo>
                  <a:pt x="239649" y="39725"/>
                </a:lnTo>
                <a:lnTo>
                  <a:pt x="238125" y="47345"/>
                </a:lnTo>
                <a:lnTo>
                  <a:pt x="236601" y="50393"/>
                </a:lnTo>
                <a:lnTo>
                  <a:pt x="232029" y="54965"/>
                </a:lnTo>
                <a:lnTo>
                  <a:pt x="224409" y="54965"/>
                </a:lnTo>
                <a:lnTo>
                  <a:pt x="221361" y="53441"/>
                </a:lnTo>
                <a:lnTo>
                  <a:pt x="219837" y="50393"/>
                </a:lnTo>
                <a:lnTo>
                  <a:pt x="216687" y="47345"/>
                </a:lnTo>
                <a:lnTo>
                  <a:pt x="216687" y="13716"/>
                </a:lnTo>
                <a:lnTo>
                  <a:pt x="219837" y="10668"/>
                </a:lnTo>
                <a:lnTo>
                  <a:pt x="221361" y="7620"/>
                </a:lnTo>
                <a:lnTo>
                  <a:pt x="224409" y="6096"/>
                </a:lnTo>
                <a:lnTo>
                  <a:pt x="232029" y="6096"/>
                </a:lnTo>
                <a:lnTo>
                  <a:pt x="236601" y="10668"/>
                </a:lnTo>
                <a:lnTo>
                  <a:pt x="238125" y="13716"/>
                </a:lnTo>
                <a:lnTo>
                  <a:pt x="239649" y="19812"/>
                </a:lnTo>
                <a:lnTo>
                  <a:pt x="239649" y="3810"/>
                </a:lnTo>
                <a:lnTo>
                  <a:pt x="238125" y="3048"/>
                </a:lnTo>
                <a:lnTo>
                  <a:pt x="236601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6687" y="3048"/>
                </a:lnTo>
                <a:lnTo>
                  <a:pt x="213639" y="6096"/>
                </a:lnTo>
                <a:lnTo>
                  <a:pt x="212115" y="9144"/>
                </a:lnTo>
                <a:lnTo>
                  <a:pt x="209067" y="18288"/>
                </a:lnTo>
                <a:lnTo>
                  <a:pt x="209067" y="41249"/>
                </a:lnTo>
                <a:lnTo>
                  <a:pt x="210591" y="50393"/>
                </a:lnTo>
                <a:lnTo>
                  <a:pt x="213639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2029" y="61061"/>
                </a:lnTo>
                <a:lnTo>
                  <a:pt x="236601" y="59537"/>
                </a:lnTo>
                <a:lnTo>
                  <a:pt x="241173" y="54965"/>
                </a:lnTo>
                <a:lnTo>
                  <a:pt x="244221" y="51917"/>
                </a:lnTo>
                <a:lnTo>
                  <a:pt x="247269" y="42773"/>
                </a:lnTo>
                <a:lnTo>
                  <a:pt x="247269" y="19812"/>
                </a:lnTo>
                <a:close/>
              </a:path>
              <a:path w="340994" h="61594">
                <a:moveTo>
                  <a:pt x="294601" y="38188"/>
                </a:moveTo>
                <a:lnTo>
                  <a:pt x="291553" y="32092"/>
                </a:lnTo>
                <a:lnTo>
                  <a:pt x="288505" y="30568"/>
                </a:lnTo>
                <a:lnTo>
                  <a:pt x="286981" y="29044"/>
                </a:lnTo>
                <a:lnTo>
                  <a:pt x="282409" y="27520"/>
                </a:lnTo>
                <a:lnTo>
                  <a:pt x="285457" y="25996"/>
                </a:lnTo>
                <a:lnTo>
                  <a:pt x="288505" y="22948"/>
                </a:lnTo>
                <a:lnTo>
                  <a:pt x="290029" y="19812"/>
                </a:lnTo>
                <a:lnTo>
                  <a:pt x="291553" y="18288"/>
                </a:lnTo>
                <a:lnTo>
                  <a:pt x="291553" y="12192"/>
                </a:lnTo>
                <a:lnTo>
                  <a:pt x="290029" y="10668"/>
                </a:lnTo>
                <a:lnTo>
                  <a:pt x="287743" y="6096"/>
                </a:lnTo>
                <a:lnTo>
                  <a:pt x="286981" y="4572"/>
                </a:lnTo>
                <a:lnTo>
                  <a:pt x="285457" y="3048"/>
                </a:lnTo>
                <a:lnTo>
                  <a:pt x="279361" y="0"/>
                </a:lnTo>
                <a:lnTo>
                  <a:pt x="268605" y="0"/>
                </a:lnTo>
                <a:lnTo>
                  <a:pt x="265557" y="1524"/>
                </a:lnTo>
                <a:lnTo>
                  <a:pt x="262509" y="4572"/>
                </a:lnTo>
                <a:lnTo>
                  <a:pt x="257937" y="6096"/>
                </a:lnTo>
                <a:lnTo>
                  <a:pt x="256413" y="10668"/>
                </a:lnTo>
                <a:lnTo>
                  <a:pt x="256413" y="15240"/>
                </a:lnTo>
                <a:lnTo>
                  <a:pt x="262509" y="16764"/>
                </a:lnTo>
                <a:lnTo>
                  <a:pt x="264033" y="13716"/>
                </a:lnTo>
                <a:lnTo>
                  <a:pt x="264033" y="10668"/>
                </a:lnTo>
                <a:lnTo>
                  <a:pt x="267081" y="9144"/>
                </a:lnTo>
                <a:lnTo>
                  <a:pt x="268605" y="6096"/>
                </a:lnTo>
                <a:lnTo>
                  <a:pt x="279361" y="6096"/>
                </a:lnTo>
                <a:lnTo>
                  <a:pt x="280885" y="9144"/>
                </a:lnTo>
                <a:lnTo>
                  <a:pt x="283933" y="12192"/>
                </a:lnTo>
                <a:lnTo>
                  <a:pt x="283933" y="18288"/>
                </a:lnTo>
                <a:lnTo>
                  <a:pt x="282409" y="21336"/>
                </a:lnTo>
                <a:lnTo>
                  <a:pt x="279361" y="22948"/>
                </a:lnTo>
                <a:lnTo>
                  <a:pt x="277837" y="24472"/>
                </a:lnTo>
                <a:lnTo>
                  <a:pt x="270129" y="24472"/>
                </a:lnTo>
                <a:lnTo>
                  <a:pt x="270129" y="32092"/>
                </a:lnTo>
                <a:lnTo>
                  <a:pt x="271653" y="30568"/>
                </a:lnTo>
                <a:lnTo>
                  <a:pt x="277837" y="30568"/>
                </a:lnTo>
                <a:lnTo>
                  <a:pt x="280885" y="32092"/>
                </a:lnTo>
                <a:lnTo>
                  <a:pt x="285457" y="36664"/>
                </a:lnTo>
                <a:lnTo>
                  <a:pt x="286981" y="39712"/>
                </a:lnTo>
                <a:lnTo>
                  <a:pt x="286981" y="45808"/>
                </a:lnTo>
                <a:lnTo>
                  <a:pt x="285457" y="48856"/>
                </a:lnTo>
                <a:lnTo>
                  <a:pt x="280885" y="53428"/>
                </a:lnTo>
                <a:lnTo>
                  <a:pt x="277837" y="54952"/>
                </a:lnTo>
                <a:lnTo>
                  <a:pt x="271653" y="54952"/>
                </a:lnTo>
                <a:lnTo>
                  <a:pt x="268605" y="53428"/>
                </a:lnTo>
                <a:lnTo>
                  <a:pt x="267081" y="51904"/>
                </a:lnTo>
                <a:lnTo>
                  <a:pt x="264033" y="50380"/>
                </a:lnTo>
                <a:lnTo>
                  <a:pt x="262509" y="47332"/>
                </a:lnTo>
                <a:lnTo>
                  <a:pt x="262509" y="42760"/>
                </a:lnTo>
                <a:lnTo>
                  <a:pt x="254889" y="44284"/>
                </a:lnTo>
                <a:lnTo>
                  <a:pt x="254889" y="48856"/>
                </a:lnTo>
                <a:lnTo>
                  <a:pt x="257937" y="53428"/>
                </a:lnTo>
                <a:lnTo>
                  <a:pt x="264033" y="59524"/>
                </a:lnTo>
                <a:lnTo>
                  <a:pt x="268605" y="61048"/>
                </a:lnTo>
                <a:lnTo>
                  <a:pt x="279361" y="61048"/>
                </a:lnTo>
                <a:lnTo>
                  <a:pt x="283933" y="59524"/>
                </a:lnTo>
                <a:lnTo>
                  <a:pt x="288505" y="54952"/>
                </a:lnTo>
                <a:lnTo>
                  <a:pt x="291553" y="51904"/>
                </a:lnTo>
                <a:lnTo>
                  <a:pt x="294601" y="47332"/>
                </a:lnTo>
                <a:lnTo>
                  <a:pt x="294601" y="38188"/>
                </a:lnTo>
                <a:close/>
              </a:path>
              <a:path w="340994" h="61594">
                <a:moveTo>
                  <a:pt x="340423" y="33616"/>
                </a:moveTo>
                <a:lnTo>
                  <a:pt x="338899" y="29044"/>
                </a:lnTo>
                <a:lnTo>
                  <a:pt x="335851" y="25996"/>
                </a:lnTo>
                <a:lnTo>
                  <a:pt x="332701" y="21336"/>
                </a:lnTo>
                <a:lnTo>
                  <a:pt x="328129" y="19812"/>
                </a:lnTo>
                <a:lnTo>
                  <a:pt x="318985" y="19812"/>
                </a:lnTo>
                <a:lnTo>
                  <a:pt x="314413" y="21336"/>
                </a:lnTo>
                <a:lnTo>
                  <a:pt x="311365" y="24472"/>
                </a:lnTo>
                <a:lnTo>
                  <a:pt x="314413" y="7620"/>
                </a:lnTo>
                <a:lnTo>
                  <a:pt x="338899" y="7620"/>
                </a:lnTo>
                <a:lnTo>
                  <a:pt x="338899" y="1524"/>
                </a:lnTo>
                <a:lnTo>
                  <a:pt x="308317" y="1524"/>
                </a:lnTo>
                <a:lnTo>
                  <a:pt x="302221" y="32092"/>
                </a:lnTo>
                <a:lnTo>
                  <a:pt x="309841" y="32092"/>
                </a:lnTo>
                <a:lnTo>
                  <a:pt x="311365" y="30568"/>
                </a:lnTo>
                <a:lnTo>
                  <a:pt x="311365" y="29044"/>
                </a:lnTo>
                <a:lnTo>
                  <a:pt x="314413" y="29044"/>
                </a:lnTo>
                <a:lnTo>
                  <a:pt x="317461" y="25996"/>
                </a:lnTo>
                <a:lnTo>
                  <a:pt x="323557" y="25996"/>
                </a:lnTo>
                <a:lnTo>
                  <a:pt x="326605" y="27520"/>
                </a:lnTo>
                <a:lnTo>
                  <a:pt x="329653" y="30568"/>
                </a:lnTo>
                <a:lnTo>
                  <a:pt x="332701" y="32092"/>
                </a:lnTo>
                <a:lnTo>
                  <a:pt x="332701" y="44284"/>
                </a:lnTo>
                <a:lnTo>
                  <a:pt x="331177" y="48856"/>
                </a:lnTo>
                <a:lnTo>
                  <a:pt x="326605" y="53428"/>
                </a:lnTo>
                <a:lnTo>
                  <a:pt x="323557" y="54952"/>
                </a:lnTo>
                <a:lnTo>
                  <a:pt x="317461" y="54952"/>
                </a:lnTo>
                <a:lnTo>
                  <a:pt x="314413" y="53428"/>
                </a:lnTo>
                <a:lnTo>
                  <a:pt x="311365" y="50380"/>
                </a:lnTo>
                <a:lnTo>
                  <a:pt x="308317" y="44284"/>
                </a:lnTo>
                <a:lnTo>
                  <a:pt x="300697" y="44284"/>
                </a:lnTo>
                <a:lnTo>
                  <a:pt x="303745" y="53428"/>
                </a:lnTo>
                <a:lnTo>
                  <a:pt x="306793" y="56476"/>
                </a:lnTo>
                <a:lnTo>
                  <a:pt x="311365" y="59524"/>
                </a:lnTo>
                <a:lnTo>
                  <a:pt x="314413" y="61048"/>
                </a:lnTo>
                <a:lnTo>
                  <a:pt x="326605" y="61048"/>
                </a:lnTo>
                <a:lnTo>
                  <a:pt x="332701" y="58000"/>
                </a:lnTo>
                <a:lnTo>
                  <a:pt x="335851" y="53428"/>
                </a:lnTo>
                <a:lnTo>
                  <a:pt x="338899" y="50380"/>
                </a:lnTo>
                <a:lnTo>
                  <a:pt x="340423" y="44284"/>
                </a:lnTo>
                <a:lnTo>
                  <a:pt x="340423" y="3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03732" y="2306197"/>
            <a:ext cx="800772" cy="62637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9246856" y="230630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712" y="19812"/>
                </a:moveTo>
                <a:lnTo>
                  <a:pt x="38188" y="16764"/>
                </a:lnTo>
                <a:lnTo>
                  <a:pt x="36664" y="12192"/>
                </a:lnTo>
                <a:lnTo>
                  <a:pt x="36664" y="9144"/>
                </a:lnTo>
                <a:lnTo>
                  <a:pt x="33616" y="6096"/>
                </a:lnTo>
                <a:lnTo>
                  <a:pt x="32092" y="4572"/>
                </a:lnTo>
                <a:lnTo>
                  <a:pt x="32092" y="19812"/>
                </a:lnTo>
                <a:lnTo>
                  <a:pt x="32092" y="39725"/>
                </a:lnTo>
                <a:lnTo>
                  <a:pt x="30568" y="47345"/>
                </a:lnTo>
                <a:lnTo>
                  <a:pt x="29044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0756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812"/>
                </a:lnTo>
                <a:lnTo>
                  <a:pt x="9144" y="13716"/>
                </a:lnTo>
                <a:lnTo>
                  <a:pt x="12280" y="10668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9044" y="10668"/>
                </a:lnTo>
                <a:lnTo>
                  <a:pt x="30568" y="13716"/>
                </a:lnTo>
                <a:lnTo>
                  <a:pt x="32092" y="19812"/>
                </a:lnTo>
                <a:lnTo>
                  <a:pt x="32092" y="4572"/>
                </a:lnTo>
                <a:lnTo>
                  <a:pt x="29044" y="1524"/>
                </a:lnTo>
                <a:lnTo>
                  <a:pt x="25996" y="0"/>
                </a:lnTo>
                <a:lnTo>
                  <a:pt x="15328" y="0"/>
                </a:lnTo>
                <a:lnTo>
                  <a:pt x="12280" y="1524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9712" y="36677"/>
                </a:lnTo>
                <a:lnTo>
                  <a:pt x="39712" y="19812"/>
                </a:lnTo>
                <a:close/>
              </a:path>
              <a:path w="342264" h="61594">
                <a:moveTo>
                  <a:pt x="59918" y="50774"/>
                </a:moveTo>
                <a:lnTo>
                  <a:pt x="50774" y="50774"/>
                </a:lnTo>
                <a:lnTo>
                  <a:pt x="50774" y="59905"/>
                </a:lnTo>
                <a:lnTo>
                  <a:pt x="59918" y="59905"/>
                </a:lnTo>
                <a:lnTo>
                  <a:pt x="59918" y="50774"/>
                </a:lnTo>
                <a:close/>
              </a:path>
              <a:path w="342264" h="61594">
                <a:moveTo>
                  <a:pt x="108394" y="12192"/>
                </a:moveTo>
                <a:lnTo>
                  <a:pt x="106870" y="7620"/>
                </a:lnTo>
                <a:lnTo>
                  <a:pt x="100774" y="1524"/>
                </a:lnTo>
                <a:lnTo>
                  <a:pt x="96202" y="0"/>
                </a:lnTo>
                <a:lnTo>
                  <a:pt x="84010" y="0"/>
                </a:lnTo>
                <a:lnTo>
                  <a:pt x="79438" y="1524"/>
                </a:lnTo>
                <a:lnTo>
                  <a:pt x="73342" y="7620"/>
                </a:lnTo>
                <a:lnTo>
                  <a:pt x="70294" y="16764"/>
                </a:lnTo>
                <a:lnTo>
                  <a:pt x="77914" y="18288"/>
                </a:lnTo>
                <a:lnTo>
                  <a:pt x="77914" y="13716"/>
                </a:lnTo>
                <a:lnTo>
                  <a:pt x="79438" y="10668"/>
                </a:lnTo>
                <a:lnTo>
                  <a:pt x="80962" y="9144"/>
                </a:lnTo>
                <a:lnTo>
                  <a:pt x="84010" y="7620"/>
                </a:lnTo>
                <a:lnTo>
                  <a:pt x="85534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8288"/>
                </a:lnTo>
                <a:lnTo>
                  <a:pt x="97726" y="24485"/>
                </a:lnTo>
                <a:lnTo>
                  <a:pt x="94678" y="27533"/>
                </a:lnTo>
                <a:lnTo>
                  <a:pt x="91630" y="32105"/>
                </a:lnTo>
                <a:lnTo>
                  <a:pt x="84010" y="38201"/>
                </a:lnTo>
                <a:lnTo>
                  <a:pt x="80962" y="41249"/>
                </a:lnTo>
                <a:lnTo>
                  <a:pt x="76390" y="44297"/>
                </a:lnTo>
                <a:lnTo>
                  <a:pt x="74866" y="47345"/>
                </a:lnTo>
                <a:lnTo>
                  <a:pt x="70294" y="51917"/>
                </a:lnTo>
                <a:lnTo>
                  <a:pt x="70294" y="54965"/>
                </a:lnTo>
                <a:lnTo>
                  <a:pt x="68681" y="56489"/>
                </a:lnTo>
                <a:lnTo>
                  <a:pt x="68681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438" y="53441"/>
                </a:lnTo>
                <a:lnTo>
                  <a:pt x="79438" y="51917"/>
                </a:lnTo>
                <a:lnTo>
                  <a:pt x="87058" y="44297"/>
                </a:lnTo>
                <a:lnTo>
                  <a:pt x="91630" y="41249"/>
                </a:lnTo>
                <a:lnTo>
                  <a:pt x="102298" y="30581"/>
                </a:lnTo>
                <a:lnTo>
                  <a:pt x="103822" y="27533"/>
                </a:lnTo>
                <a:lnTo>
                  <a:pt x="105346" y="26009"/>
                </a:lnTo>
                <a:lnTo>
                  <a:pt x="106870" y="22961"/>
                </a:lnTo>
                <a:lnTo>
                  <a:pt x="108394" y="21336"/>
                </a:lnTo>
                <a:lnTo>
                  <a:pt x="108394" y="12192"/>
                </a:lnTo>
                <a:close/>
              </a:path>
              <a:path w="342264" h="61594">
                <a:moveTo>
                  <a:pt x="155638" y="33528"/>
                </a:moveTo>
                <a:lnTo>
                  <a:pt x="154114" y="28956"/>
                </a:lnTo>
                <a:lnTo>
                  <a:pt x="146494" y="21336"/>
                </a:lnTo>
                <a:lnTo>
                  <a:pt x="143446" y="19812"/>
                </a:lnTo>
                <a:lnTo>
                  <a:pt x="134302" y="19812"/>
                </a:lnTo>
                <a:lnTo>
                  <a:pt x="129730" y="21336"/>
                </a:lnTo>
                <a:lnTo>
                  <a:pt x="126682" y="24384"/>
                </a:lnTo>
                <a:lnTo>
                  <a:pt x="129730" y="7620"/>
                </a:lnTo>
                <a:lnTo>
                  <a:pt x="152590" y="7620"/>
                </a:lnTo>
                <a:lnTo>
                  <a:pt x="152590" y="1524"/>
                </a:lnTo>
                <a:lnTo>
                  <a:pt x="123634" y="1524"/>
                </a:lnTo>
                <a:lnTo>
                  <a:pt x="117538" y="32004"/>
                </a:lnTo>
                <a:lnTo>
                  <a:pt x="125158" y="32004"/>
                </a:lnTo>
                <a:lnTo>
                  <a:pt x="125158" y="30480"/>
                </a:lnTo>
                <a:lnTo>
                  <a:pt x="126682" y="28956"/>
                </a:lnTo>
                <a:lnTo>
                  <a:pt x="129730" y="28956"/>
                </a:lnTo>
                <a:lnTo>
                  <a:pt x="132778" y="25908"/>
                </a:lnTo>
                <a:lnTo>
                  <a:pt x="138874" y="25908"/>
                </a:lnTo>
                <a:lnTo>
                  <a:pt x="141922" y="27432"/>
                </a:lnTo>
                <a:lnTo>
                  <a:pt x="146494" y="32004"/>
                </a:lnTo>
                <a:lnTo>
                  <a:pt x="148018" y="36576"/>
                </a:lnTo>
                <a:lnTo>
                  <a:pt x="148018" y="44284"/>
                </a:lnTo>
                <a:lnTo>
                  <a:pt x="146494" y="48856"/>
                </a:lnTo>
                <a:lnTo>
                  <a:pt x="141922" y="53428"/>
                </a:lnTo>
                <a:lnTo>
                  <a:pt x="138874" y="54952"/>
                </a:lnTo>
                <a:lnTo>
                  <a:pt x="132778" y="54952"/>
                </a:lnTo>
                <a:lnTo>
                  <a:pt x="129730" y="53428"/>
                </a:lnTo>
                <a:lnTo>
                  <a:pt x="126682" y="50380"/>
                </a:lnTo>
                <a:lnTo>
                  <a:pt x="123634" y="44284"/>
                </a:lnTo>
                <a:lnTo>
                  <a:pt x="116014" y="44284"/>
                </a:lnTo>
                <a:lnTo>
                  <a:pt x="119062" y="53428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1922" y="61048"/>
                </a:lnTo>
                <a:lnTo>
                  <a:pt x="148018" y="58000"/>
                </a:lnTo>
                <a:lnTo>
                  <a:pt x="151066" y="53428"/>
                </a:lnTo>
                <a:lnTo>
                  <a:pt x="154114" y="50380"/>
                </a:lnTo>
                <a:lnTo>
                  <a:pt x="155638" y="44284"/>
                </a:lnTo>
                <a:lnTo>
                  <a:pt x="155638" y="33528"/>
                </a:lnTo>
                <a:close/>
              </a:path>
              <a:path w="342264" h="61594">
                <a:moveTo>
                  <a:pt x="201549" y="15240"/>
                </a:moveTo>
                <a:lnTo>
                  <a:pt x="200025" y="12192"/>
                </a:lnTo>
                <a:lnTo>
                  <a:pt x="198501" y="7620"/>
                </a:lnTo>
                <a:lnTo>
                  <a:pt x="196977" y="6096"/>
                </a:lnTo>
                <a:lnTo>
                  <a:pt x="195453" y="4572"/>
                </a:lnTo>
                <a:lnTo>
                  <a:pt x="193929" y="3810"/>
                </a:lnTo>
                <a:lnTo>
                  <a:pt x="193929" y="15240"/>
                </a:lnTo>
                <a:lnTo>
                  <a:pt x="193929" y="24472"/>
                </a:lnTo>
                <a:lnTo>
                  <a:pt x="192405" y="27520"/>
                </a:lnTo>
                <a:lnTo>
                  <a:pt x="190881" y="29044"/>
                </a:lnTo>
                <a:lnTo>
                  <a:pt x="189357" y="32092"/>
                </a:lnTo>
                <a:lnTo>
                  <a:pt x="186309" y="33616"/>
                </a:lnTo>
                <a:lnTo>
                  <a:pt x="178587" y="33616"/>
                </a:lnTo>
                <a:lnTo>
                  <a:pt x="175539" y="32092"/>
                </a:lnTo>
                <a:lnTo>
                  <a:pt x="174015" y="29044"/>
                </a:lnTo>
                <a:lnTo>
                  <a:pt x="170967" y="27520"/>
                </a:lnTo>
                <a:lnTo>
                  <a:pt x="170967" y="12192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6096"/>
                </a:lnTo>
                <a:lnTo>
                  <a:pt x="186309" y="6096"/>
                </a:lnTo>
                <a:lnTo>
                  <a:pt x="187833" y="7620"/>
                </a:lnTo>
                <a:lnTo>
                  <a:pt x="190881" y="9144"/>
                </a:lnTo>
                <a:lnTo>
                  <a:pt x="193929" y="15240"/>
                </a:lnTo>
                <a:lnTo>
                  <a:pt x="193929" y="3810"/>
                </a:lnTo>
                <a:lnTo>
                  <a:pt x="186309" y="0"/>
                </a:lnTo>
                <a:lnTo>
                  <a:pt x="177063" y="0"/>
                </a:lnTo>
                <a:lnTo>
                  <a:pt x="172491" y="1524"/>
                </a:lnTo>
                <a:lnTo>
                  <a:pt x="164871" y="9144"/>
                </a:lnTo>
                <a:lnTo>
                  <a:pt x="163347" y="13716"/>
                </a:lnTo>
                <a:lnTo>
                  <a:pt x="163347" y="25996"/>
                </a:lnTo>
                <a:lnTo>
                  <a:pt x="164871" y="30568"/>
                </a:lnTo>
                <a:lnTo>
                  <a:pt x="167919" y="33616"/>
                </a:lnTo>
                <a:lnTo>
                  <a:pt x="170967" y="38188"/>
                </a:lnTo>
                <a:lnTo>
                  <a:pt x="175539" y="39712"/>
                </a:lnTo>
                <a:lnTo>
                  <a:pt x="183159" y="39712"/>
                </a:lnTo>
                <a:lnTo>
                  <a:pt x="186309" y="38188"/>
                </a:lnTo>
                <a:lnTo>
                  <a:pt x="189357" y="38188"/>
                </a:lnTo>
                <a:lnTo>
                  <a:pt x="193929" y="33616"/>
                </a:lnTo>
                <a:lnTo>
                  <a:pt x="195453" y="32092"/>
                </a:lnTo>
                <a:lnTo>
                  <a:pt x="195453" y="36664"/>
                </a:lnTo>
                <a:lnTo>
                  <a:pt x="193929" y="39712"/>
                </a:lnTo>
                <a:lnTo>
                  <a:pt x="193929" y="45808"/>
                </a:lnTo>
                <a:lnTo>
                  <a:pt x="189357" y="50380"/>
                </a:lnTo>
                <a:lnTo>
                  <a:pt x="189357" y="51904"/>
                </a:lnTo>
                <a:lnTo>
                  <a:pt x="186309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0967" y="48856"/>
                </a:lnTo>
                <a:lnTo>
                  <a:pt x="170967" y="45808"/>
                </a:lnTo>
                <a:lnTo>
                  <a:pt x="163347" y="45808"/>
                </a:lnTo>
                <a:lnTo>
                  <a:pt x="166395" y="54952"/>
                </a:lnTo>
                <a:lnTo>
                  <a:pt x="169443" y="56476"/>
                </a:lnTo>
                <a:lnTo>
                  <a:pt x="172491" y="59524"/>
                </a:lnTo>
                <a:lnTo>
                  <a:pt x="175539" y="61048"/>
                </a:lnTo>
                <a:lnTo>
                  <a:pt x="184683" y="61048"/>
                </a:lnTo>
                <a:lnTo>
                  <a:pt x="189357" y="59524"/>
                </a:lnTo>
                <a:lnTo>
                  <a:pt x="192405" y="58000"/>
                </a:lnTo>
                <a:lnTo>
                  <a:pt x="195453" y="54952"/>
                </a:lnTo>
                <a:lnTo>
                  <a:pt x="198501" y="51904"/>
                </a:lnTo>
                <a:lnTo>
                  <a:pt x="201549" y="42760"/>
                </a:lnTo>
                <a:lnTo>
                  <a:pt x="201549" y="32092"/>
                </a:lnTo>
                <a:lnTo>
                  <a:pt x="201549" y="15240"/>
                </a:lnTo>
                <a:close/>
              </a:path>
              <a:path w="342264" h="61594">
                <a:moveTo>
                  <a:pt x="248793" y="38100"/>
                </a:moveTo>
                <a:lnTo>
                  <a:pt x="239649" y="38100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3553" y="12192"/>
                </a:lnTo>
                <a:lnTo>
                  <a:pt x="233553" y="38100"/>
                </a:lnTo>
                <a:lnTo>
                  <a:pt x="213639" y="38100"/>
                </a:lnTo>
                <a:lnTo>
                  <a:pt x="233553" y="12192"/>
                </a:lnTo>
                <a:lnTo>
                  <a:pt x="233553" y="0"/>
                </a:lnTo>
                <a:lnTo>
                  <a:pt x="207543" y="38100"/>
                </a:lnTo>
                <a:lnTo>
                  <a:pt x="207543" y="45808"/>
                </a:lnTo>
                <a:lnTo>
                  <a:pt x="233553" y="45808"/>
                </a:lnTo>
                <a:lnTo>
                  <a:pt x="233553" y="59524"/>
                </a:lnTo>
                <a:lnTo>
                  <a:pt x="239649" y="59524"/>
                </a:lnTo>
                <a:lnTo>
                  <a:pt x="239649" y="45808"/>
                </a:lnTo>
                <a:lnTo>
                  <a:pt x="248793" y="45808"/>
                </a:lnTo>
                <a:lnTo>
                  <a:pt x="248793" y="38100"/>
                </a:lnTo>
                <a:close/>
              </a:path>
              <a:path w="342264" h="61594">
                <a:moveTo>
                  <a:pt x="294601" y="15240"/>
                </a:moveTo>
                <a:lnTo>
                  <a:pt x="291553" y="6096"/>
                </a:lnTo>
                <a:lnTo>
                  <a:pt x="288505" y="3048"/>
                </a:lnTo>
                <a:lnTo>
                  <a:pt x="285457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54977" y="42773"/>
                </a:lnTo>
                <a:lnTo>
                  <a:pt x="258025" y="50393"/>
                </a:lnTo>
                <a:lnTo>
                  <a:pt x="265645" y="58013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8505" y="56489"/>
                </a:lnTo>
                <a:lnTo>
                  <a:pt x="290029" y="54965"/>
                </a:lnTo>
                <a:lnTo>
                  <a:pt x="291553" y="53441"/>
                </a:lnTo>
                <a:lnTo>
                  <a:pt x="294601" y="47345"/>
                </a:lnTo>
                <a:lnTo>
                  <a:pt x="294601" y="35153"/>
                </a:lnTo>
                <a:lnTo>
                  <a:pt x="293077" y="30581"/>
                </a:lnTo>
                <a:lnTo>
                  <a:pt x="291045" y="27533"/>
                </a:lnTo>
                <a:lnTo>
                  <a:pt x="290029" y="26009"/>
                </a:lnTo>
                <a:lnTo>
                  <a:pt x="286981" y="22961"/>
                </a:lnTo>
                <a:lnTo>
                  <a:pt x="286981" y="33629"/>
                </a:lnTo>
                <a:lnTo>
                  <a:pt x="286981" y="48869"/>
                </a:lnTo>
                <a:lnTo>
                  <a:pt x="283933" y="50393"/>
                </a:lnTo>
                <a:lnTo>
                  <a:pt x="282409" y="53441"/>
                </a:lnTo>
                <a:lnTo>
                  <a:pt x="279361" y="54965"/>
                </a:lnTo>
                <a:lnTo>
                  <a:pt x="271741" y="54965"/>
                </a:lnTo>
                <a:lnTo>
                  <a:pt x="267169" y="50393"/>
                </a:lnTo>
                <a:lnTo>
                  <a:pt x="265645" y="47345"/>
                </a:lnTo>
                <a:lnTo>
                  <a:pt x="264121" y="45821"/>
                </a:lnTo>
                <a:lnTo>
                  <a:pt x="264121" y="36677"/>
                </a:lnTo>
                <a:lnTo>
                  <a:pt x="267169" y="30581"/>
                </a:lnTo>
                <a:lnTo>
                  <a:pt x="270217" y="29057"/>
                </a:lnTo>
                <a:lnTo>
                  <a:pt x="273265" y="27533"/>
                </a:lnTo>
                <a:lnTo>
                  <a:pt x="279361" y="27533"/>
                </a:lnTo>
                <a:lnTo>
                  <a:pt x="282409" y="29057"/>
                </a:lnTo>
                <a:lnTo>
                  <a:pt x="286981" y="33629"/>
                </a:lnTo>
                <a:lnTo>
                  <a:pt x="286981" y="22961"/>
                </a:lnTo>
                <a:lnTo>
                  <a:pt x="282409" y="21336"/>
                </a:lnTo>
                <a:lnTo>
                  <a:pt x="271741" y="21336"/>
                </a:lnTo>
                <a:lnTo>
                  <a:pt x="268693" y="22961"/>
                </a:lnTo>
                <a:lnTo>
                  <a:pt x="267169" y="24485"/>
                </a:lnTo>
                <a:lnTo>
                  <a:pt x="264121" y="26009"/>
                </a:lnTo>
                <a:lnTo>
                  <a:pt x="262597" y="29057"/>
                </a:lnTo>
                <a:lnTo>
                  <a:pt x="262597" y="22961"/>
                </a:lnTo>
                <a:lnTo>
                  <a:pt x="264121" y="18288"/>
                </a:lnTo>
                <a:lnTo>
                  <a:pt x="265645" y="15240"/>
                </a:lnTo>
                <a:lnTo>
                  <a:pt x="265645" y="12192"/>
                </a:lnTo>
                <a:lnTo>
                  <a:pt x="271741" y="6096"/>
                </a:lnTo>
                <a:lnTo>
                  <a:pt x="279361" y="6096"/>
                </a:lnTo>
                <a:lnTo>
                  <a:pt x="282409" y="7620"/>
                </a:lnTo>
                <a:lnTo>
                  <a:pt x="285457" y="10668"/>
                </a:lnTo>
                <a:lnTo>
                  <a:pt x="285457" y="12192"/>
                </a:lnTo>
                <a:lnTo>
                  <a:pt x="286981" y="15240"/>
                </a:lnTo>
                <a:lnTo>
                  <a:pt x="294601" y="15240"/>
                </a:lnTo>
                <a:close/>
              </a:path>
              <a:path w="342264" h="61594">
                <a:moveTo>
                  <a:pt x="341947" y="1524"/>
                </a:moveTo>
                <a:lnTo>
                  <a:pt x="302234" y="1524"/>
                </a:lnTo>
                <a:lnTo>
                  <a:pt x="302234" y="7620"/>
                </a:lnTo>
                <a:lnTo>
                  <a:pt x="332803" y="7620"/>
                </a:lnTo>
                <a:lnTo>
                  <a:pt x="328231" y="12192"/>
                </a:lnTo>
                <a:lnTo>
                  <a:pt x="325183" y="16764"/>
                </a:lnTo>
                <a:lnTo>
                  <a:pt x="322135" y="22961"/>
                </a:lnTo>
                <a:lnTo>
                  <a:pt x="317563" y="29057"/>
                </a:lnTo>
                <a:lnTo>
                  <a:pt x="316039" y="36677"/>
                </a:lnTo>
                <a:lnTo>
                  <a:pt x="314515" y="42773"/>
                </a:lnTo>
                <a:lnTo>
                  <a:pt x="311467" y="48869"/>
                </a:lnTo>
                <a:lnTo>
                  <a:pt x="311467" y="59537"/>
                </a:lnTo>
                <a:lnTo>
                  <a:pt x="319087" y="59537"/>
                </a:lnTo>
                <a:lnTo>
                  <a:pt x="319087" y="53441"/>
                </a:lnTo>
                <a:lnTo>
                  <a:pt x="320611" y="48869"/>
                </a:lnTo>
                <a:lnTo>
                  <a:pt x="337375" y="10668"/>
                </a:lnTo>
                <a:lnTo>
                  <a:pt x="341947" y="6096"/>
                </a:lnTo>
                <a:lnTo>
                  <a:pt x="34194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593804" y="230630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201" y="19812"/>
                </a:moveTo>
                <a:lnTo>
                  <a:pt x="36677" y="16764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810"/>
                </a:lnTo>
                <a:lnTo>
                  <a:pt x="30581" y="19812"/>
                </a:lnTo>
                <a:lnTo>
                  <a:pt x="30581" y="39725"/>
                </a:lnTo>
                <a:lnTo>
                  <a:pt x="29057" y="47345"/>
                </a:lnTo>
                <a:lnTo>
                  <a:pt x="27533" y="50393"/>
                </a:lnTo>
                <a:lnTo>
                  <a:pt x="22961" y="54965"/>
                </a:lnTo>
                <a:lnTo>
                  <a:pt x="15341" y="54965"/>
                </a:lnTo>
                <a:lnTo>
                  <a:pt x="12293" y="53441"/>
                </a:lnTo>
                <a:lnTo>
                  <a:pt x="10769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769" y="10668"/>
                </a:lnTo>
                <a:lnTo>
                  <a:pt x="12293" y="7620"/>
                </a:lnTo>
                <a:lnTo>
                  <a:pt x="15341" y="6096"/>
                </a:lnTo>
                <a:lnTo>
                  <a:pt x="22961" y="6096"/>
                </a:lnTo>
                <a:lnTo>
                  <a:pt x="27533" y="10668"/>
                </a:lnTo>
                <a:lnTo>
                  <a:pt x="29057" y="13716"/>
                </a:lnTo>
                <a:lnTo>
                  <a:pt x="30581" y="19812"/>
                </a:lnTo>
                <a:lnTo>
                  <a:pt x="30581" y="3810"/>
                </a:lnTo>
                <a:lnTo>
                  <a:pt x="29057" y="3048"/>
                </a:lnTo>
                <a:lnTo>
                  <a:pt x="27533" y="1524"/>
                </a:lnTo>
                <a:lnTo>
                  <a:pt x="24485" y="0"/>
                </a:lnTo>
                <a:lnTo>
                  <a:pt x="13817" y="0"/>
                </a:lnTo>
                <a:lnTo>
                  <a:pt x="10769" y="1524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1249"/>
                </a:lnTo>
                <a:lnTo>
                  <a:pt x="1524" y="50393"/>
                </a:lnTo>
                <a:lnTo>
                  <a:pt x="4572" y="54965"/>
                </a:lnTo>
                <a:lnTo>
                  <a:pt x="9245" y="59537"/>
                </a:lnTo>
                <a:lnTo>
                  <a:pt x="13817" y="61061"/>
                </a:lnTo>
                <a:lnTo>
                  <a:pt x="22961" y="61061"/>
                </a:lnTo>
                <a:lnTo>
                  <a:pt x="27533" y="59537"/>
                </a:lnTo>
                <a:lnTo>
                  <a:pt x="32105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9812"/>
                </a:lnTo>
                <a:close/>
              </a:path>
              <a:path w="340995" h="61594">
                <a:moveTo>
                  <a:pt x="57442" y="50774"/>
                </a:moveTo>
                <a:lnTo>
                  <a:pt x="48298" y="50774"/>
                </a:lnTo>
                <a:lnTo>
                  <a:pt x="48298" y="59905"/>
                </a:lnTo>
                <a:lnTo>
                  <a:pt x="57442" y="59905"/>
                </a:lnTo>
                <a:lnTo>
                  <a:pt x="57442" y="50774"/>
                </a:lnTo>
                <a:close/>
              </a:path>
              <a:path w="340995" h="61594">
                <a:moveTo>
                  <a:pt x="106870" y="12192"/>
                </a:moveTo>
                <a:lnTo>
                  <a:pt x="105346" y="7620"/>
                </a:lnTo>
                <a:lnTo>
                  <a:pt x="99250" y="1524"/>
                </a:lnTo>
                <a:lnTo>
                  <a:pt x="94678" y="0"/>
                </a:lnTo>
                <a:lnTo>
                  <a:pt x="82486" y="0"/>
                </a:lnTo>
                <a:lnTo>
                  <a:pt x="77825" y="1524"/>
                </a:lnTo>
                <a:lnTo>
                  <a:pt x="71729" y="7620"/>
                </a:lnTo>
                <a:lnTo>
                  <a:pt x="68681" y="16764"/>
                </a:lnTo>
                <a:lnTo>
                  <a:pt x="76301" y="18288"/>
                </a:lnTo>
                <a:lnTo>
                  <a:pt x="76301" y="13716"/>
                </a:lnTo>
                <a:lnTo>
                  <a:pt x="77825" y="10668"/>
                </a:lnTo>
                <a:lnTo>
                  <a:pt x="80962" y="9144"/>
                </a:lnTo>
                <a:lnTo>
                  <a:pt x="82486" y="7620"/>
                </a:lnTo>
                <a:lnTo>
                  <a:pt x="85534" y="6096"/>
                </a:lnTo>
                <a:lnTo>
                  <a:pt x="91630" y="6096"/>
                </a:lnTo>
                <a:lnTo>
                  <a:pt x="94678" y="7620"/>
                </a:lnTo>
                <a:lnTo>
                  <a:pt x="96202" y="9144"/>
                </a:lnTo>
                <a:lnTo>
                  <a:pt x="99250" y="10668"/>
                </a:lnTo>
                <a:lnTo>
                  <a:pt x="99250" y="21336"/>
                </a:lnTo>
                <a:lnTo>
                  <a:pt x="96202" y="24485"/>
                </a:lnTo>
                <a:lnTo>
                  <a:pt x="94678" y="27533"/>
                </a:lnTo>
                <a:lnTo>
                  <a:pt x="84010" y="38201"/>
                </a:lnTo>
                <a:lnTo>
                  <a:pt x="79349" y="41249"/>
                </a:lnTo>
                <a:lnTo>
                  <a:pt x="71729" y="48869"/>
                </a:lnTo>
                <a:lnTo>
                  <a:pt x="68681" y="54965"/>
                </a:lnTo>
                <a:lnTo>
                  <a:pt x="68681" y="59537"/>
                </a:lnTo>
                <a:lnTo>
                  <a:pt x="106870" y="59537"/>
                </a:lnTo>
                <a:lnTo>
                  <a:pt x="106870" y="53441"/>
                </a:lnTo>
                <a:lnTo>
                  <a:pt x="77825" y="53441"/>
                </a:lnTo>
                <a:lnTo>
                  <a:pt x="79349" y="51917"/>
                </a:lnTo>
                <a:lnTo>
                  <a:pt x="79349" y="50393"/>
                </a:lnTo>
                <a:lnTo>
                  <a:pt x="85534" y="44297"/>
                </a:lnTo>
                <a:lnTo>
                  <a:pt x="90106" y="41249"/>
                </a:lnTo>
                <a:lnTo>
                  <a:pt x="94678" y="36677"/>
                </a:lnTo>
                <a:lnTo>
                  <a:pt x="99250" y="33629"/>
                </a:lnTo>
                <a:lnTo>
                  <a:pt x="100774" y="30581"/>
                </a:lnTo>
                <a:lnTo>
                  <a:pt x="105346" y="26009"/>
                </a:lnTo>
                <a:lnTo>
                  <a:pt x="105346" y="22961"/>
                </a:lnTo>
                <a:lnTo>
                  <a:pt x="106870" y="21336"/>
                </a:lnTo>
                <a:lnTo>
                  <a:pt x="106870" y="12192"/>
                </a:lnTo>
                <a:close/>
              </a:path>
              <a:path w="340995" h="61594">
                <a:moveTo>
                  <a:pt x="155727" y="33616"/>
                </a:moveTo>
                <a:lnTo>
                  <a:pt x="152679" y="29044"/>
                </a:lnTo>
                <a:lnTo>
                  <a:pt x="149631" y="25996"/>
                </a:lnTo>
                <a:lnTo>
                  <a:pt x="146583" y="21336"/>
                </a:lnTo>
                <a:lnTo>
                  <a:pt x="142011" y="19812"/>
                </a:lnTo>
                <a:lnTo>
                  <a:pt x="132778" y="19812"/>
                </a:lnTo>
                <a:lnTo>
                  <a:pt x="128206" y="21336"/>
                </a:lnTo>
                <a:lnTo>
                  <a:pt x="125158" y="24472"/>
                </a:lnTo>
                <a:lnTo>
                  <a:pt x="128206" y="7620"/>
                </a:lnTo>
                <a:lnTo>
                  <a:pt x="152679" y="7620"/>
                </a:lnTo>
                <a:lnTo>
                  <a:pt x="152679" y="1524"/>
                </a:lnTo>
                <a:lnTo>
                  <a:pt x="122110" y="1524"/>
                </a:lnTo>
                <a:lnTo>
                  <a:pt x="116014" y="32092"/>
                </a:lnTo>
                <a:lnTo>
                  <a:pt x="123634" y="32092"/>
                </a:lnTo>
                <a:lnTo>
                  <a:pt x="126682" y="29044"/>
                </a:lnTo>
                <a:lnTo>
                  <a:pt x="128206" y="29044"/>
                </a:lnTo>
                <a:lnTo>
                  <a:pt x="129730" y="27520"/>
                </a:lnTo>
                <a:lnTo>
                  <a:pt x="132778" y="25996"/>
                </a:lnTo>
                <a:lnTo>
                  <a:pt x="138963" y="25996"/>
                </a:lnTo>
                <a:lnTo>
                  <a:pt x="142011" y="27520"/>
                </a:lnTo>
                <a:lnTo>
                  <a:pt x="143535" y="30568"/>
                </a:lnTo>
                <a:lnTo>
                  <a:pt x="146583" y="32092"/>
                </a:lnTo>
                <a:lnTo>
                  <a:pt x="146583" y="48856"/>
                </a:lnTo>
                <a:lnTo>
                  <a:pt x="143535" y="50380"/>
                </a:lnTo>
                <a:lnTo>
                  <a:pt x="140487" y="53428"/>
                </a:lnTo>
                <a:lnTo>
                  <a:pt x="137350" y="54952"/>
                </a:lnTo>
                <a:lnTo>
                  <a:pt x="131254" y="54952"/>
                </a:lnTo>
                <a:lnTo>
                  <a:pt x="129730" y="53428"/>
                </a:lnTo>
                <a:lnTo>
                  <a:pt x="126682" y="51904"/>
                </a:lnTo>
                <a:lnTo>
                  <a:pt x="125158" y="50380"/>
                </a:lnTo>
                <a:lnTo>
                  <a:pt x="123634" y="47332"/>
                </a:lnTo>
                <a:lnTo>
                  <a:pt x="123634" y="44284"/>
                </a:lnTo>
                <a:lnTo>
                  <a:pt x="116014" y="44284"/>
                </a:lnTo>
                <a:lnTo>
                  <a:pt x="116014" y="48856"/>
                </a:lnTo>
                <a:lnTo>
                  <a:pt x="117538" y="53428"/>
                </a:lnTo>
                <a:lnTo>
                  <a:pt x="120586" y="56476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2011" y="61048"/>
                </a:lnTo>
                <a:lnTo>
                  <a:pt x="146583" y="58000"/>
                </a:lnTo>
                <a:lnTo>
                  <a:pt x="149631" y="53428"/>
                </a:lnTo>
                <a:lnTo>
                  <a:pt x="154203" y="50380"/>
                </a:lnTo>
                <a:lnTo>
                  <a:pt x="155727" y="44284"/>
                </a:lnTo>
                <a:lnTo>
                  <a:pt x="155727" y="33616"/>
                </a:lnTo>
                <a:close/>
              </a:path>
              <a:path w="340995" h="61594">
                <a:moveTo>
                  <a:pt x="201549" y="39712"/>
                </a:moveTo>
                <a:lnTo>
                  <a:pt x="200025" y="35140"/>
                </a:lnTo>
                <a:lnTo>
                  <a:pt x="198501" y="33616"/>
                </a:lnTo>
                <a:lnTo>
                  <a:pt x="196875" y="30568"/>
                </a:lnTo>
                <a:lnTo>
                  <a:pt x="193827" y="29044"/>
                </a:lnTo>
                <a:lnTo>
                  <a:pt x="193827" y="39712"/>
                </a:lnTo>
                <a:lnTo>
                  <a:pt x="193827" y="45808"/>
                </a:lnTo>
                <a:lnTo>
                  <a:pt x="190779" y="51904"/>
                </a:lnTo>
                <a:lnTo>
                  <a:pt x="184683" y="54952"/>
                </a:lnTo>
                <a:lnTo>
                  <a:pt x="177063" y="54952"/>
                </a:lnTo>
                <a:lnTo>
                  <a:pt x="175539" y="53428"/>
                </a:lnTo>
                <a:lnTo>
                  <a:pt x="172491" y="51904"/>
                </a:lnTo>
                <a:lnTo>
                  <a:pt x="172491" y="50380"/>
                </a:lnTo>
                <a:lnTo>
                  <a:pt x="169443" y="47332"/>
                </a:lnTo>
                <a:lnTo>
                  <a:pt x="169443" y="39712"/>
                </a:lnTo>
                <a:lnTo>
                  <a:pt x="172491" y="33616"/>
                </a:lnTo>
                <a:lnTo>
                  <a:pt x="178587" y="30568"/>
                </a:lnTo>
                <a:lnTo>
                  <a:pt x="184683" y="30568"/>
                </a:lnTo>
                <a:lnTo>
                  <a:pt x="190779" y="33616"/>
                </a:lnTo>
                <a:lnTo>
                  <a:pt x="193827" y="39712"/>
                </a:lnTo>
                <a:lnTo>
                  <a:pt x="193827" y="29044"/>
                </a:lnTo>
                <a:lnTo>
                  <a:pt x="189255" y="27520"/>
                </a:lnTo>
                <a:lnTo>
                  <a:pt x="195351" y="24472"/>
                </a:lnTo>
                <a:lnTo>
                  <a:pt x="198501" y="21336"/>
                </a:lnTo>
                <a:lnTo>
                  <a:pt x="198501" y="10668"/>
                </a:lnTo>
                <a:lnTo>
                  <a:pt x="196875" y="7620"/>
                </a:lnTo>
                <a:lnTo>
                  <a:pt x="195351" y="6096"/>
                </a:lnTo>
                <a:lnTo>
                  <a:pt x="190779" y="1524"/>
                </a:lnTo>
                <a:lnTo>
                  <a:pt x="190779" y="10668"/>
                </a:lnTo>
                <a:lnTo>
                  <a:pt x="190779" y="19812"/>
                </a:lnTo>
                <a:lnTo>
                  <a:pt x="187731" y="21336"/>
                </a:lnTo>
                <a:lnTo>
                  <a:pt x="186207" y="24472"/>
                </a:lnTo>
                <a:lnTo>
                  <a:pt x="175539" y="24472"/>
                </a:lnTo>
                <a:lnTo>
                  <a:pt x="174015" y="21336"/>
                </a:lnTo>
                <a:lnTo>
                  <a:pt x="170967" y="18288"/>
                </a:lnTo>
                <a:lnTo>
                  <a:pt x="170967" y="12192"/>
                </a:lnTo>
                <a:lnTo>
                  <a:pt x="174015" y="9144"/>
                </a:lnTo>
                <a:lnTo>
                  <a:pt x="175539" y="6096"/>
                </a:lnTo>
                <a:lnTo>
                  <a:pt x="186207" y="6096"/>
                </a:lnTo>
                <a:lnTo>
                  <a:pt x="187731" y="9144"/>
                </a:lnTo>
                <a:lnTo>
                  <a:pt x="190779" y="10668"/>
                </a:lnTo>
                <a:lnTo>
                  <a:pt x="190779" y="1524"/>
                </a:lnTo>
                <a:lnTo>
                  <a:pt x="186207" y="0"/>
                </a:lnTo>
                <a:lnTo>
                  <a:pt x="175539" y="0"/>
                </a:lnTo>
                <a:lnTo>
                  <a:pt x="172491" y="1524"/>
                </a:lnTo>
                <a:lnTo>
                  <a:pt x="166395" y="7620"/>
                </a:lnTo>
                <a:lnTo>
                  <a:pt x="164871" y="10668"/>
                </a:lnTo>
                <a:lnTo>
                  <a:pt x="164871" y="19812"/>
                </a:lnTo>
                <a:lnTo>
                  <a:pt x="166395" y="22948"/>
                </a:lnTo>
                <a:lnTo>
                  <a:pt x="169443" y="25996"/>
                </a:lnTo>
                <a:lnTo>
                  <a:pt x="172491" y="27520"/>
                </a:lnTo>
                <a:lnTo>
                  <a:pt x="166395" y="30568"/>
                </a:lnTo>
                <a:lnTo>
                  <a:pt x="164871" y="32092"/>
                </a:lnTo>
                <a:lnTo>
                  <a:pt x="161823" y="38188"/>
                </a:lnTo>
                <a:lnTo>
                  <a:pt x="161823" y="47332"/>
                </a:lnTo>
                <a:lnTo>
                  <a:pt x="163347" y="51904"/>
                </a:lnTo>
                <a:lnTo>
                  <a:pt x="167919" y="54952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2303" y="59524"/>
                </a:lnTo>
                <a:lnTo>
                  <a:pt x="195351" y="54952"/>
                </a:lnTo>
                <a:lnTo>
                  <a:pt x="200025" y="51904"/>
                </a:lnTo>
                <a:lnTo>
                  <a:pt x="201549" y="47332"/>
                </a:lnTo>
                <a:lnTo>
                  <a:pt x="201549" y="39712"/>
                </a:lnTo>
                <a:close/>
              </a:path>
              <a:path w="340995" h="61594">
                <a:moveTo>
                  <a:pt x="247269" y="38188"/>
                </a:moveTo>
                <a:lnTo>
                  <a:pt x="244221" y="32092"/>
                </a:lnTo>
                <a:lnTo>
                  <a:pt x="242697" y="30568"/>
                </a:lnTo>
                <a:lnTo>
                  <a:pt x="236601" y="27520"/>
                </a:lnTo>
                <a:lnTo>
                  <a:pt x="239649" y="25996"/>
                </a:lnTo>
                <a:lnTo>
                  <a:pt x="242697" y="22948"/>
                </a:lnTo>
                <a:lnTo>
                  <a:pt x="244221" y="19812"/>
                </a:lnTo>
                <a:lnTo>
                  <a:pt x="244221" y="10668"/>
                </a:lnTo>
                <a:lnTo>
                  <a:pt x="241173" y="4572"/>
                </a:lnTo>
                <a:lnTo>
                  <a:pt x="238125" y="3048"/>
                </a:lnTo>
                <a:lnTo>
                  <a:pt x="236601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5265" y="4572"/>
                </a:lnTo>
                <a:lnTo>
                  <a:pt x="212217" y="6096"/>
                </a:lnTo>
                <a:lnTo>
                  <a:pt x="209169" y="15240"/>
                </a:lnTo>
                <a:lnTo>
                  <a:pt x="216789" y="16764"/>
                </a:lnTo>
                <a:lnTo>
                  <a:pt x="216789" y="13716"/>
                </a:lnTo>
                <a:lnTo>
                  <a:pt x="218313" y="10668"/>
                </a:lnTo>
                <a:lnTo>
                  <a:pt x="219837" y="9144"/>
                </a:lnTo>
                <a:lnTo>
                  <a:pt x="221361" y="6096"/>
                </a:lnTo>
                <a:lnTo>
                  <a:pt x="232029" y="6096"/>
                </a:lnTo>
                <a:lnTo>
                  <a:pt x="233553" y="9144"/>
                </a:lnTo>
                <a:lnTo>
                  <a:pt x="236601" y="10668"/>
                </a:lnTo>
                <a:lnTo>
                  <a:pt x="236601" y="18288"/>
                </a:lnTo>
                <a:lnTo>
                  <a:pt x="235077" y="21336"/>
                </a:lnTo>
                <a:lnTo>
                  <a:pt x="233553" y="22948"/>
                </a:lnTo>
                <a:lnTo>
                  <a:pt x="230505" y="24472"/>
                </a:lnTo>
                <a:lnTo>
                  <a:pt x="222885" y="24472"/>
                </a:lnTo>
                <a:lnTo>
                  <a:pt x="222885" y="32092"/>
                </a:lnTo>
                <a:lnTo>
                  <a:pt x="224409" y="30568"/>
                </a:lnTo>
                <a:lnTo>
                  <a:pt x="232029" y="30568"/>
                </a:lnTo>
                <a:lnTo>
                  <a:pt x="233553" y="32092"/>
                </a:lnTo>
                <a:lnTo>
                  <a:pt x="236601" y="33616"/>
                </a:lnTo>
                <a:lnTo>
                  <a:pt x="239649" y="39712"/>
                </a:lnTo>
                <a:lnTo>
                  <a:pt x="239649" y="45808"/>
                </a:lnTo>
                <a:lnTo>
                  <a:pt x="236601" y="51904"/>
                </a:lnTo>
                <a:lnTo>
                  <a:pt x="230505" y="54952"/>
                </a:lnTo>
                <a:lnTo>
                  <a:pt x="224409" y="54952"/>
                </a:lnTo>
                <a:lnTo>
                  <a:pt x="221361" y="53428"/>
                </a:lnTo>
                <a:lnTo>
                  <a:pt x="218313" y="50380"/>
                </a:lnTo>
                <a:lnTo>
                  <a:pt x="216789" y="47332"/>
                </a:lnTo>
                <a:lnTo>
                  <a:pt x="215265" y="42760"/>
                </a:lnTo>
                <a:lnTo>
                  <a:pt x="207645" y="44284"/>
                </a:lnTo>
                <a:lnTo>
                  <a:pt x="210693" y="53428"/>
                </a:lnTo>
                <a:lnTo>
                  <a:pt x="213741" y="56476"/>
                </a:lnTo>
                <a:lnTo>
                  <a:pt x="218313" y="59524"/>
                </a:lnTo>
                <a:lnTo>
                  <a:pt x="221361" y="61048"/>
                </a:lnTo>
                <a:lnTo>
                  <a:pt x="233553" y="61048"/>
                </a:lnTo>
                <a:lnTo>
                  <a:pt x="238125" y="59524"/>
                </a:lnTo>
                <a:lnTo>
                  <a:pt x="241173" y="54952"/>
                </a:lnTo>
                <a:lnTo>
                  <a:pt x="245745" y="51904"/>
                </a:lnTo>
                <a:lnTo>
                  <a:pt x="247269" y="47332"/>
                </a:lnTo>
                <a:lnTo>
                  <a:pt x="247269" y="38188"/>
                </a:lnTo>
                <a:close/>
              </a:path>
              <a:path w="340995" h="61594">
                <a:moveTo>
                  <a:pt x="294614" y="33616"/>
                </a:moveTo>
                <a:lnTo>
                  <a:pt x="293090" y="29044"/>
                </a:lnTo>
                <a:lnTo>
                  <a:pt x="288518" y="25996"/>
                </a:lnTo>
                <a:lnTo>
                  <a:pt x="285470" y="21336"/>
                </a:lnTo>
                <a:lnTo>
                  <a:pt x="280898" y="19812"/>
                </a:lnTo>
                <a:lnTo>
                  <a:pt x="271754" y="19812"/>
                </a:lnTo>
                <a:lnTo>
                  <a:pt x="268706" y="21336"/>
                </a:lnTo>
                <a:lnTo>
                  <a:pt x="264134" y="24472"/>
                </a:lnTo>
                <a:lnTo>
                  <a:pt x="267182" y="7620"/>
                </a:lnTo>
                <a:lnTo>
                  <a:pt x="291566" y="7620"/>
                </a:lnTo>
                <a:lnTo>
                  <a:pt x="291566" y="1524"/>
                </a:lnTo>
                <a:lnTo>
                  <a:pt x="262610" y="1524"/>
                </a:lnTo>
                <a:lnTo>
                  <a:pt x="256514" y="32092"/>
                </a:lnTo>
                <a:lnTo>
                  <a:pt x="262610" y="32092"/>
                </a:lnTo>
                <a:lnTo>
                  <a:pt x="265658" y="29044"/>
                </a:lnTo>
                <a:lnTo>
                  <a:pt x="267182" y="29044"/>
                </a:lnTo>
                <a:lnTo>
                  <a:pt x="268706" y="27520"/>
                </a:lnTo>
                <a:lnTo>
                  <a:pt x="271754" y="25996"/>
                </a:lnTo>
                <a:lnTo>
                  <a:pt x="277850" y="25996"/>
                </a:lnTo>
                <a:lnTo>
                  <a:pt x="280898" y="27520"/>
                </a:lnTo>
                <a:lnTo>
                  <a:pt x="282422" y="30568"/>
                </a:lnTo>
                <a:lnTo>
                  <a:pt x="285470" y="32092"/>
                </a:lnTo>
                <a:lnTo>
                  <a:pt x="286994" y="36664"/>
                </a:lnTo>
                <a:lnTo>
                  <a:pt x="286994" y="44284"/>
                </a:lnTo>
                <a:lnTo>
                  <a:pt x="285470" y="48856"/>
                </a:lnTo>
                <a:lnTo>
                  <a:pt x="282422" y="50380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754" y="54952"/>
                </a:lnTo>
                <a:lnTo>
                  <a:pt x="268706" y="53428"/>
                </a:lnTo>
                <a:lnTo>
                  <a:pt x="267182" y="51904"/>
                </a:lnTo>
                <a:lnTo>
                  <a:pt x="264134" y="50380"/>
                </a:lnTo>
                <a:lnTo>
                  <a:pt x="262610" y="47332"/>
                </a:lnTo>
                <a:lnTo>
                  <a:pt x="262610" y="44284"/>
                </a:lnTo>
                <a:lnTo>
                  <a:pt x="254889" y="44284"/>
                </a:lnTo>
                <a:lnTo>
                  <a:pt x="254889" y="48856"/>
                </a:lnTo>
                <a:lnTo>
                  <a:pt x="256514" y="53428"/>
                </a:lnTo>
                <a:lnTo>
                  <a:pt x="261086" y="56476"/>
                </a:lnTo>
                <a:lnTo>
                  <a:pt x="264134" y="59524"/>
                </a:lnTo>
                <a:lnTo>
                  <a:pt x="268706" y="61048"/>
                </a:lnTo>
                <a:lnTo>
                  <a:pt x="280898" y="61048"/>
                </a:lnTo>
                <a:lnTo>
                  <a:pt x="285470" y="58000"/>
                </a:lnTo>
                <a:lnTo>
                  <a:pt x="293090" y="50380"/>
                </a:lnTo>
                <a:lnTo>
                  <a:pt x="294614" y="44284"/>
                </a:lnTo>
                <a:lnTo>
                  <a:pt x="294614" y="33616"/>
                </a:lnTo>
                <a:close/>
              </a:path>
              <a:path w="340995" h="61594">
                <a:moveTo>
                  <a:pt x="340423" y="1524"/>
                </a:moveTo>
                <a:lnTo>
                  <a:pt x="302234" y="1524"/>
                </a:lnTo>
                <a:lnTo>
                  <a:pt x="302234" y="7620"/>
                </a:lnTo>
                <a:lnTo>
                  <a:pt x="331279" y="7620"/>
                </a:lnTo>
                <a:lnTo>
                  <a:pt x="326707" y="12192"/>
                </a:lnTo>
                <a:lnTo>
                  <a:pt x="309854" y="54965"/>
                </a:lnTo>
                <a:lnTo>
                  <a:pt x="309854" y="59537"/>
                </a:lnTo>
                <a:lnTo>
                  <a:pt x="317563" y="59537"/>
                </a:lnTo>
                <a:lnTo>
                  <a:pt x="317563" y="53441"/>
                </a:lnTo>
                <a:lnTo>
                  <a:pt x="319087" y="48869"/>
                </a:lnTo>
                <a:lnTo>
                  <a:pt x="322135" y="36677"/>
                </a:lnTo>
                <a:lnTo>
                  <a:pt x="325183" y="29057"/>
                </a:lnTo>
                <a:lnTo>
                  <a:pt x="329755" y="22961"/>
                </a:lnTo>
                <a:lnTo>
                  <a:pt x="332803" y="15240"/>
                </a:lnTo>
                <a:lnTo>
                  <a:pt x="335851" y="10668"/>
                </a:lnTo>
                <a:lnTo>
                  <a:pt x="340423" y="6096"/>
                </a:lnTo>
                <a:lnTo>
                  <a:pt x="3404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937178" y="2306294"/>
            <a:ext cx="800995" cy="62443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13291284" y="230630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88" y="16865"/>
                </a:moveTo>
                <a:lnTo>
                  <a:pt x="36664" y="12293"/>
                </a:lnTo>
                <a:lnTo>
                  <a:pt x="35052" y="9245"/>
                </a:lnTo>
                <a:lnTo>
                  <a:pt x="33528" y="7721"/>
                </a:lnTo>
                <a:lnTo>
                  <a:pt x="32766" y="6197"/>
                </a:lnTo>
                <a:lnTo>
                  <a:pt x="32004" y="4673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7434"/>
                </a:lnTo>
                <a:lnTo>
                  <a:pt x="27432" y="50482"/>
                </a:lnTo>
                <a:lnTo>
                  <a:pt x="25908" y="53530"/>
                </a:lnTo>
                <a:lnTo>
                  <a:pt x="22860" y="55054"/>
                </a:lnTo>
                <a:lnTo>
                  <a:pt x="15240" y="55054"/>
                </a:lnTo>
                <a:lnTo>
                  <a:pt x="10668" y="50482"/>
                </a:lnTo>
                <a:lnTo>
                  <a:pt x="9144" y="47434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0668" y="10769"/>
                </a:lnTo>
                <a:lnTo>
                  <a:pt x="15240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3817"/>
                </a:lnTo>
                <a:lnTo>
                  <a:pt x="32004" y="19913"/>
                </a:lnTo>
                <a:lnTo>
                  <a:pt x="32004" y="4673"/>
                </a:lnTo>
                <a:lnTo>
                  <a:pt x="30480" y="3149"/>
                </a:lnTo>
                <a:lnTo>
                  <a:pt x="27432" y="1625"/>
                </a:lnTo>
                <a:lnTo>
                  <a:pt x="25908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3048" y="9245"/>
                </a:lnTo>
                <a:lnTo>
                  <a:pt x="0" y="18389"/>
                </a:lnTo>
                <a:lnTo>
                  <a:pt x="0" y="41249"/>
                </a:lnTo>
                <a:lnTo>
                  <a:pt x="1524" y="50482"/>
                </a:lnTo>
                <a:lnTo>
                  <a:pt x="6096" y="55054"/>
                </a:lnTo>
                <a:lnTo>
                  <a:pt x="9144" y="59626"/>
                </a:lnTo>
                <a:lnTo>
                  <a:pt x="13716" y="61150"/>
                </a:lnTo>
                <a:lnTo>
                  <a:pt x="24384" y="61150"/>
                </a:lnTo>
                <a:lnTo>
                  <a:pt x="38188" y="42773"/>
                </a:lnTo>
                <a:lnTo>
                  <a:pt x="38188" y="16865"/>
                </a:lnTo>
                <a:close/>
              </a:path>
              <a:path w="340995" h="61594">
                <a:moveTo>
                  <a:pt x="60096" y="50774"/>
                </a:moveTo>
                <a:lnTo>
                  <a:pt x="50965" y="50774"/>
                </a:lnTo>
                <a:lnTo>
                  <a:pt x="50965" y="59905"/>
                </a:lnTo>
                <a:lnTo>
                  <a:pt x="60096" y="59905"/>
                </a:lnTo>
                <a:lnTo>
                  <a:pt x="60096" y="50774"/>
                </a:lnTo>
                <a:close/>
              </a:path>
              <a:path w="340995" h="61594">
                <a:moveTo>
                  <a:pt x="108394" y="12192"/>
                </a:moveTo>
                <a:lnTo>
                  <a:pt x="106870" y="7620"/>
                </a:lnTo>
                <a:lnTo>
                  <a:pt x="102298" y="4572"/>
                </a:lnTo>
                <a:lnTo>
                  <a:pt x="99148" y="1524"/>
                </a:lnTo>
                <a:lnTo>
                  <a:pt x="94576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1716" y="7620"/>
                </a:lnTo>
                <a:lnTo>
                  <a:pt x="70192" y="12192"/>
                </a:lnTo>
                <a:lnTo>
                  <a:pt x="70192" y="16764"/>
                </a:lnTo>
                <a:lnTo>
                  <a:pt x="77812" y="18288"/>
                </a:lnTo>
                <a:lnTo>
                  <a:pt x="77812" y="10668"/>
                </a:lnTo>
                <a:lnTo>
                  <a:pt x="80860" y="9144"/>
                </a:lnTo>
                <a:lnTo>
                  <a:pt x="82384" y="7620"/>
                </a:lnTo>
                <a:lnTo>
                  <a:pt x="85432" y="6096"/>
                </a:lnTo>
                <a:lnTo>
                  <a:pt x="93052" y="6096"/>
                </a:lnTo>
                <a:lnTo>
                  <a:pt x="94576" y="7620"/>
                </a:lnTo>
                <a:lnTo>
                  <a:pt x="97624" y="9144"/>
                </a:lnTo>
                <a:lnTo>
                  <a:pt x="99148" y="10668"/>
                </a:lnTo>
                <a:lnTo>
                  <a:pt x="100774" y="13716"/>
                </a:lnTo>
                <a:lnTo>
                  <a:pt x="100774" y="18288"/>
                </a:lnTo>
                <a:lnTo>
                  <a:pt x="97624" y="24384"/>
                </a:lnTo>
                <a:lnTo>
                  <a:pt x="83908" y="38100"/>
                </a:lnTo>
                <a:lnTo>
                  <a:pt x="79336" y="41148"/>
                </a:lnTo>
                <a:lnTo>
                  <a:pt x="76288" y="44297"/>
                </a:lnTo>
                <a:lnTo>
                  <a:pt x="74764" y="47345"/>
                </a:lnTo>
                <a:lnTo>
                  <a:pt x="71716" y="48869"/>
                </a:lnTo>
                <a:lnTo>
                  <a:pt x="68668" y="54965"/>
                </a:lnTo>
                <a:lnTo>
                  <a:pt x="68668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336" y="53441"/>
                </a:lnTo>
                <a:lnTo>
                  <a:pt x="79336" y="51917"/>
                </a:lnTo>
                <a:lnTo>
                  <a:pt x="82384" y="48869"/>
                </a:lnTo>
                <a:lnTo>
                  <a:pt x="82384" y="47345"/>
                </a:lnTo>
                <a:lnTo>
                  <a:pt x="85432" y="44297"/>
                </a:lnTo>
                <a:lnTo>
                  <a:pt x="90004" y="41148"/>
                </a:lnTo>
                <a:lnTo>
                  <a:pt x="96100" y="36576"/>
                </a:lnTo>
                <a:lnTo>
                  <a:pt x="102298" y="30480"/>
                </a:lnTo>
                <a:lnTo>
                  <a:pt x="103822" y="27432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6870" y="21336"/>
                </a:lnTo>
                <a:lnTo>
                  <a:pt x="108394" y="18288"/>
                </a:lnTo>
                <a:lnTo>
                  <a:pt x="108394" y="12192"/>
                </a:lnTo>
                <a:close/>
              </a:path>
              <a:path w="340995" h="61594">
                <a:moveTo>
                  <a:pt x="155638" y="39712"/>
                </a:moveTo>
                <a:lnTo>
                  <a:pt x="154114" y="35140"/>
                </a:lnTo>
                <a:lnTo>
                  <a:pt x="152590" y="33616"/>
                </a:lnTo>
                <a:lnTo>
                  <a:pt x="151066" y="30568"/>
                </a:lnTo>
                <a:lnTo>
                  <a:pt x="148018" y="29044"/>
                </a:lnTo>
                <a:lnTo>
                  <a:pt x="148018" y="39712"/>
                </a:lnTo>
                <a:lnTo>
                  <a:pt x="148018" y="45808"/>
                </a:lnTo>
                <a:lnTo>
                  <a:pt x="144970" y="51904"/>
                </a:lnTo>
                <a:lnTo>
                  <a:pt x="138874" y="54952"/>
                </a:lnTo>
                <a:lnTo>
                  <a:pt x="131254" y="54952"/>
                </a:lnTo>
                <a:lnTo>
                  <a:pt x="129730" y="53428"/>
                </a:lnTo>
                <a:lnTo>
                  <a:pt x="126682" y="51904"/>
                </a:lnTo>
                <a:lnTo>
                  <a:pt x="125158" y="50380"/>
                </a:lnTo>
                <a:lnTo>
                  <a:pt x="125158" y="48856"/>
                </a:lnTo>
                <a:lnTo>
                  <a:pt x="123634" y="47332"/>
                </a:lnTo>
                <a:lnTo>
                  <a:pt x="123634" y="39712"/>
                </a:lnTo>
                <a:lnTo>
                  <a:pt x="126682" y="33616"/>
                </a:lnTo>
                <a:lnTo>
                  <a:pt x="129730" y="32092"/>
                </a:lnTo>
                <a:lnTo>
                  <a:pt x="131254" y="30568"/>
                </a:lnTo>
                <a:lnTo>
                  <a:pt x="138874" y="30568"/>
                </a:lnTo>
                <a:lnTo>
                  <a:pt x="141922" y="32092"/>
                </a:lnTo>
                <a:lnTo>
                  <a:pt x="146494" y="36664"/>
                </a:lnTo>
                <a:lnTo>
                  <a:pt x="148018" y="39712"/>
                </a:lnTo>
                <a:lnTo>
                  <a:pt x="148018" y="29044"/>
                </a:lnTo>
                <a:lnTo>
                  <a:pt x="143446" y="27520"/>
                </a:lnTo>
                <a:lnTo>
                  <a:pt x="149542" y="24472"/>
                </a:lnTo>
                <a:lnTo>
                  <a:pt x="151066" y="22948"/>
                </a:lnTo>
                <a:lnTo>
                  <a:pt x="152590" y="21336"/>
                </a:lnTo>
                <a:lnTo>
                  <a:pt x="152590" y="10668"/>
                </a:lnTo>
                <a:lnTo>
                  <a:pt x="151066" y="7620"/>
                </a:lnTo>
                <a:lnTo>
                  <a:pt x="149542" y="6096"/>
                </a:lnTo>
                <a:lnTo>
                  <a:pt x="144970" y="1524"/>
                </a:lnTo>
                <a:lnTo>
                  <a:pt x="144970" y="10668"/>
                </a:lnTo>
                <a:lnTo>
                  <a:pt x="144970" y="19812"/>
                </a:lnTo>
                <a:lnTo>
                  <a:pt x="141922" y="21336"/>
                </a:lnTo>
                <a:lnTo>
                  <a:pt x="140398" y="24472"/>
                </a:lnTo>
                <a:lnTo>
                  <a:pt x="129730" y="24472"/>
                </a:lnTo>
                <a:lnTo>
                  <a:pt x="128206" y="21336"/>
                </a:lnTo>
                <a:lnTo>
                  <a:pt x="125158" y="18288"/>
                </a:lnTo>
                <a:lnTo>
                  <a:pt x="125158" y="12192"/>
                </a:lnTo>
                <a:lnTo>
                  <a:pt x="128206" y="9144"/>
                </a:lnTo>
                <a:lnTo>
                  <a:pt x="129730" y="6096"/>
                </a:lnTo>
                <a:lnTo>
                  <a:pt x="140398" y="6096"/>
                </a:lnTo>
                <a:lnTo>
                  <a:pt x="141922" y="9144"/>
                </a:lnTo>
                <a:lnTo>
                  <a:pt x="144970" y="10668"/>
                </a:lnTo>
                <a:lnTo>
                  <a:pt x="144970" y="1524"/>
                </a:lnTo>
                <a:lnTo>
                  <a:pt x="140398" y="0"/>
                </a:lnTo>
                <a:lnTo>
                  <a:pt x="129730" y="0"/>
                </a:lnTo>
                <a:lnTo>
                  <a:pt x="126682" y="1524"/>
                </a:lnTo>
                <a:lnTo>
                  <a:pt x="123634" y="4572"/>
                </a:lnTo>
                <a:lnTo>
                  <a:pt x="119062" y="7620"/>
                </a:lnTo>
                <a:lnTo>
                  <a:pt x="117538" y="10668"/>
                </a:lnTo>
                <a:lnTo>
                  <a:pt x="117538" y="18288"/>
                </a:lnTo>
                <a:lnTo>
                  <a:pt x="119062" y="19812"/>
                </a:lnTo>
                <a:lnTo>
                  <a:pt x="120586" y="22948"/>
                </a:lnTo>
                <a:lnTo>
                  <a:pt x="123634" y="25996"/>
                </a:lnTo>
                <a:lnTo>
                  <a:pt x="126682" y="27520"/>
                </a:lnTo>
                <a:lnTo>
                  <a:pt x="120586" y="30568"/>
                </a:lnTo>
                <a:lnTo>
                  <a:pt x="119062" y="32092"/>
                </a:lnTo>
                <a:lnTo>
                  <a:pt x="116014" y="38188"/>
                </a:lnTo>
                <a:lnTo>
                  <a:pt x="116014" y="47332"/>
                </a:lnTo>
                <a:lnTo>
                  <a:pt x="117538" y="51904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1922" y="61048"/>
                </a:lnTo>
                <a:lnTo>
                  <a:pt x="146494" y="59524"/>
                </a:lnTo>
                <a:lnTo>
                  <a:pt x="149542" y="54952"/>
                </a:lnTo>
                <a:lnTo>
                  <a:pt x="154114" y="51904"/>
                </a:lnTo>
                <a:lnTo>
                  <a:pt x="155638" y="47332"/>
                </a:lnTo>
                <a:lnTo>
                  <a:pt x="155638" y="39712"/>
                </a:lnTo>
                <a:close/>
              </a:path>
              <a:path w="340995" h="61594">
                <a:moveTo>
                  <a:pt x="201460" y="1524"/>
                </a:moveTo>
                <a:lnTo>
                  <a:pt x="163360" y="1524"/>
                </a:lnTo>
                <a:lnTo>
                  <a:pt x="163360" y="7620"/>
                </a:lnTo>
                <a:lnTo>
                  <a:pt x="192316" y="7620"/>
                </a:lnTo>
                <a:lnTo>
                  <a:pt x="187744" y="12192"/>
                </a:lnTo>
                <a:lnTo>
                  <a:pt x="184696" y="16764"/>
                </a:lnTo>
                <a:lnTo>
                  <a:pt x="178600" y="29057"/>
                </a:lnTo>
                <a:lnTo>
                  <a:pt x="175552" y="36677"/>
                </a:lnTo>
                <a:lnTo>
                  <a:pt x="170980" y="54965"/>
                </a:lnTo>
                <a:lnTo>
                  <a:pt x="170980" y="59537"/>
                </a:lnTo>
                <a:lnTo>
                  <a:pt x="178600" y="59537"/>
                </a:lnTo>
                <a:lnTo>
                  <a:pt x="178600" y="53441"/>
                </a:lnTo>
                <a:lnTo>
                  <a:pt x="180124" y="48869"/>
                </a:lnTo>
                <a:lnTo>
                  <a:pt x="183172" y="36677"/>
                </a:lnTo>
                <a:lnTo>
                  <a:pt x="186220" y="29057"/>
                </a:lnTo>
                <a:lnTo>
                  <a:pt x="190792" y="22961"/>
                </a:lnTo>
                <a:lnTo>
                  <a:pt x="193840" y="15240"/>
                </a:lnTo>
                <a:lnTo>
                  <a:pt x="198412" y="10668"/>
                </a:lnTo>
                <a:lnTo>
                  <a:pt x="201460" y="6096"/>
                </a:lnTo>
                <a:lnTo>
                  <a:pt x="201460" y="1524"/>
                </a:lnTo>
                <a:close/>
              </a:path>
              <a:path w="340995" h="61594">
                <a:moveTo>
                  <a:pt x="248793" y="33616"/>
                </a:moveTo>
                <a:lnTo>
                  <a:pt x="247269" y="29044"/>
                </a:lnTo>
                <a:lnTo>
                  <a:pt x="242697" y="25996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2885" y="21336"/>
                </a:lnTo>
                <a:lnTo>
                  <a:pt x="218224" y="24472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1524"/>
                </a:lnTo>
                <a:lnTo>
                  <a:pt x="215176" y="1524"/>
                </a:lnTo>
                <a:lnTo>
                  <a:pt x="210604" y="32092"/>
                </a:lnTo>
                <a:lnTo>
                  <a:pt x="216700" y="32092"/>
                </a:lnTo>
                <a:lnTo>
                  <a:pt x="219837" y="29044"/>
                </a:lnTo>
                <a:lnTo>
                  <a:pt x="221361" y="29044"/>
                </a:lnTo>
                <a:lnTo>
                  <a:pt x="222885" y="27520"/>
                </a:lnTo>
                <a:lnTo>
                  <a:pt x="225933" y="25996"/>
                </a:lnTo>
                <a:lnTo>
                  <a:pt x="232029" y="25996"/>
                </a:lnTo>
                <a:lnTo>
                  <a:pt x="235077" y="27520"/>
                </a:lnTo>
                <a:lnTo>
                  <a:pt x="236601" y="30568"/>
                </a:lnTo>
                <a:lnTo>
                  <a:pt x="239649" y="32092"/>
                </a:lnTo>
                <a:lnTo>
                  <a:pt x="241173" y="36664"/>
                </a:lnTo>
                <a:lnTo>
                  <a:pt x="241173" y="44284"/>
                </a:lnTo>
                <a:lnTo>
                  <a:pt x="239649" y="48856"/>
                </a:lnTo>
                <a:lnTo>
                  <a:pt x="236601" y="50380"/>
                </a:lnTo>
                <a:lnTo>
                  <a:pt x="235077" y="53428"/>
                </a:lnTo>
                <a:lnTo>
                  <a:pt x="232029" y="54952"/>
                </a:lnTo>
                <a:lnTo>
                  <a:pt x="224409" y="54952"/>
                </a:lnTo>
                <a:lnTo>
                  <a:pt x="222885" y="53428"/>
                </a:lnTo>
                <a:lnTo>
                  <a:pt x="219837" y="51904"/>
                </a:lnTo>
                <a:lnTo>
                  <a:pt x="218224" y="50380"/>
                </a:lnTo>
                <a:lnTo>
                  <a:pt x="216700" y="47332"/>
                </a:lnTo>
                <a:lnTo>
                  <a:pt x="216700" y="44284"/>
                </a:lnTo>
                <a:lnTo>
                  <a:pt x="209080" y="44284"/>
                </a:lnTo>
                <a:lnTo>
                  <a:pt x="209080" y="48856"/>
                </a:lnTo>
                <a:lnTo>
                  <a:pt x="210604" y="53428"/>
                </a:lnTo>
                <a:lnTo>
                  <a:pt x="215176" y="56476"/>
                </a:lnTo>
                <a:lnTo>
                  <a:pt x="218224" y="59524"/>
                </a:lnTo>
                <a:lnTo>
                  <a:pt x="222885" y="61048"/>
                </a:lnTo>
                <a:lnTo>
                  <a:pt x="235077" y="61048"/>
                </a:lnTo>
                <a:lnTo>
                  <a:pt x="239649" y="58000"/>
                </a:lnTo>
                <a:lnTo>
                  <a:pt x="247269" y="50380"/>
                </a:lnTo>
                <a:lnTo>
                  <a:pt x="248793" y="44284"/>
                </a:lnTo>
                <a:lnTo>
                  <a:pt x="248793" y="33616"/>
                </a:lnTo>
                <a:close/>
              </a:path>
              <a:path w="340995" h="61594">
                <a:moveTo>
                  <a:pt x="294601" y="38188"/>
                </a:moveTo>
                <a:lnTo>
                  <a:pt x="291553" y="32092"/>
                </a:lnTo>
                <a:lnTo>
                  <a:pt x="290029" y="30568"/>
                </a:lnTo>
                <a:lnTo>
                  <a:pt x="283933" y="27520"/>
                </a:lnTo>
                <a:lnTo>
                  <a:pt x="285457" y="25996"/>
                </a:lnTo>
                <a:lnTo>
                  <a:pt x="288505" y="24472"/>
                </a:lnTo>
                <a:lnTo>
                  <a:pt x="290029" y="22948"/>
                </a:lnTo>
                <a:lnTo>
                  <a:pt x="291553" y="19812"/>
                </a:lnTo>
                <a:lnTo>
                  <a:pt x="291553" y="12192"/>
                </a:lnTo>
                <a:lnTo>
                  <a:pt x="290029" y="10668"/>
                </a:lnTo>
                <a:lnTo>
                  <a:pt x="290029" y="7620"/>
                </a:lnTo>
                <a:lnTo>
                  <a:pt x="288505" y="4572"/>
                </a:lnTo>
                <a:lnTo>
                  <a:pt x="282409" y="1524"/>
                </a:lnTo>
                <a:lnTo>
                  <a:pt x="280885" y="0"/>
                </a:lnTo>
                <a:lnTo>
                  <a:pt x="268605" y="0"/>
                </a:lnTo>
                <a:lnTo>
                  <a:pt x="265557" y="1524"/>
                </a:lnTo>
                <a:lnTo>
                  <a:pt x="262509" y="4572"/>
                </a:lnTo>
                <a:lnTo>
                  <a:pt x="259461" y="6096"/>
                </a:lnTo>
                <a:lnTo>
                  <a:pt x="256413" y="10668"/>
                </a:lnTo>
                <a:lnTo>
                  <a:pt x="256413" y="15240"/>
                </a:lnTo>
                <a:lnTo>
                  <a:pt x="264033" y="16764"/>
                </a:lnTo>
                <a:lnTo>
                  <a:pt x="264033" y="13716"/>
                </a:lnTo>
                <a:lnTo>
                  <a:pt x="265557" y="10668"/>
                </a:lnTo>
                <a:lnTo>
                  <a:pt x="267081" y="9144"/>
                </a:lnTo>
                <a:lnTo>
                  <a:pt x="268605" y="6096"/>
                </a:lnTo>
                <a:lnTo>
                  <a:pt x="279361" y="6096"/>
                </a:lnTo>
                <a:lnTo>
                  <a:pt x="280885" y="9144"/>
                </a:lnTo>
                <a:lnTo>
                  <a:pt x="283933" y="12192"/>
                </a:lnTo>
                <a:lnTo>
                  <a:pt x="283933" y="18288"/>
                </a:lnTo>
                <a:lnTo>
                  <a:pt x="282409" y="21336"/>
                </a:lnTo>
                <a:lnTo>
                  <a:pt x="280885" y="22948"/>
                </a:lnTo>
                <a:lnTo>
                  <a:pt x="277837" y="24472"/>
                </a:lnTo>
                <a:lnTo>
                  <a:pt x="270129" y="24472"/>
                </a:lnTo>
                <a:lnTo>
                  <a:pt x="270129" y="32092"/>
                </a:lnTo>
                <a:lnTo>
                  <a:pt x="271653" y="30568"/>
                </a:lnTo>
                <a:lnTo>
                  <a:pt x="277837" y="30568"/>
                </a:lnTo>
                <a:lnTo>
                  <a:pt x="283933" y="33616"/>
                </a:lnTo>
                <a:lnTo>
                  <a:pt x="286981" y="39712"/>
                </a:lnTo>
                <a:lnTo>
                  <a:pt x="286981" y="45808"/>
                </a:lnTo>
                <a:lnTo>
                  <a:pt x="285457" y="48856"/>
                </a:lnTo>
                <a:lnTo>
                  <a:pt x="280885" y="53428"/>
                </a:lnTo>
                <a:lnTo>
                  <a:pt x="277837" y="54952"/>
                </a:lnTo>
                <a:lnTo>
                  <a:pt x="271653" y="54952"/>
                </a:lnTo>
                <a:lnTo>
                  <a:pt x="268605" y="53428"/>
                </a:lnTo>
                <a:lnTo>
                  <a:pt x="265557" y="50380"/>
                </a:lnTo>
                <a:lnTo>
                  <a:pt x="264033" y="47332"/>
                </a:lnTo>
                <a:lnTo>
                  <a:pt x="262509" y="42760"/>
                </a:lnTo>
                <a:lnTo>
                  <a:pt x="254889" y="44284"/>
                </a:lnTo>
                <a:lnTo>
                  <a:pt x="257937" y="53428"/>
                </a:lnTo>
                <a:lnTo>
                  <a:pt x="264033" y="59524"/>
                </a:lnTo>
                <a:lnTo>
                  <a:pt x="268605" y="61048"/>
                </a:lnTo>
                <a:lnTo>
                  <a:pt x="280885" y="61048"/>
                </a:lnTo>
                <a:lnTo>
                  <a:pt x="285457" y="59524"/>
                </a:lnTo>
                <a:lnTo>
                  <a:pt x="288505" y="54952"/>
                </a:lnTo>
                <a:lnTo>
                  <a:pt x="293077" y="51904"/>
                </a:lnTo>
                <a:lnTo>
                  <a:pt x="294601" y="47332"/>
                </a:lnTo>
                <a:lnTo>
                  <a:pt x="294601" y="38188"/>
                </a:lnTo>
                <a:close/>
              </a:path>
              <a:path w="340995" h="61594">
                <a:moveTo>
                  <a:pt x="340423" y="12192"/>
                </a:moveTo>
                <a:lnTo>
                  <a:pt x="338899" y="7620"/>
                </a:lnTo>
                <a:lnTo>
                  <a:pt x="335749" y="4572"/>
                </a:lnTo>
                <a:lnTo>
                  <a:pt x="331177" y="1524"/>
                </a:lnTo>
                <a:lnTo>
                  <a:pt x="326605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5269" y="7620"/>
                </a:lnTo>
                <a:lnTo>
                  <a:pt x="302221" y="12192"/>
                </a:lnTo>
                <a:lnTo>
                  <a:pt x="302221" y="16764"/>
                </a:lnTo>
                <a:lnTo>
                  <a:pt x="309841" y="18288"/>
                </a:lnTo>
                <a:lnTo>
                  <a:pt x="309841" y="13716"/>
                </a:lnTo>
                <a:lnTo>
                  <a:pt x="311365" y="10668"/>
                </a:lnTo>
                <a:lnTo>
                  <a:pt x="314413" y="7620"/>
                </a:lnTo>
                <a:lnTo>
                  <a:pt x="317461" y="6096"/>
                </a:lnTo>
                <a:lnTo>
                  <a:pt x="325081" y="6096"/>
                </a:lnTo>
                <a:lnTo>
                  <a:pt x="328129" y="7620"/>
                </a:lnTo>
                <a:lnTo>
                  <a:pt x="331177" y="10668"/>
                </a:lnTo>
                <a:lnTo>
                  <a:pt x="332701" y="13716"/>
                </a:lnTo>
                <a:lnTo>
                  <a:pt x="332701" y="18288"/>
                </a:lnTo>
                <a:lnTo>
                  <a:pt x="329653" y="24384"/>
                </a:lnTo>
                <a:lnTo>
                  <a:pt x="315937" y="38100"/>
                </a:lnTo>
                <a:lnTo>
                  <a:pt x="311365" y="41148"/>
                </a:lnTo>
                <a:lnTo>
                  <a:pt x="308317" y="44297"/>
                </a:lnTo>
                <a:lnTo>
                  <a:pt x="306793" y="47345"/>
                </a:lnTo>
                <a:lnTo>
                  <a:pt x="303745" y="48869"/>
                </a:lnTo>
                <a:lnTo>
                  <a:pt x="302221" y="51917"/>
                </a:lnTo>
                <a:lnTo>
                  <a:pt x="302221" y="54965"/>
                </a:lnTo>
                <a:lnTo>
                  <a:pt x="300697" y="56489"/>
                </a:lnTo>
                <a:lnTo>
                  <a:pt x="300697" y="59537"/>
                </a:lnTo>
                <a:lnTo>
                  <a:pt x="340423" y="59537"/>
                </a:lnTo>
                <a:lnTo>
                  <a:pt x="340423" y="53441"/>
                </a:lnTo>
                <a:lnTo>
                  <a:pt x="311365" y="53441"/>
                </a:lnTo>
                <a:lnTo>
                  <a:pt x="311365" y="51917"/>
                </a:lnTo>
                <a:lnTo>
                  <a:pt x="315937" y="47345"/>
                </a:lnTo>
                <a:lnTo>
                  <a:pt x="317461" y="44297"/>
                </a:lnTo>
                <a:lnTo>
                  <a:pt x="322033" y="41148"/>
                </a:lnTo>
                <a:lnTo>
                  <a:pt x="328129" y="36576"/>
                </a:lnTo>
                <a:lnTo>
                  <a:pt x="334225" y="30480"/>
                </a:lnTo>
                <a:lnTo>
                  <a:pt x="335749" y="27432"/>
                </a:lnTo>
                <a:lnTo>
                  <a:pt x="337273" y="25908"/>
                </a:lnTo>
                <a:lnTo>
                  <a:pt x="338899" y="22860"/>
                </a:lnTo>
                <a:lnTo>
                  <a:pt x="340423" y="21336"/>
                </a:lnTo>
                <a:lnTo>
                  <a:pt x="3404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645400" y="2306300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59" h="61594">
                <a:moveTo>
                  <a:pt x="39712" y="24485"/>
                </a:moveTo>
                <a:lnTo>
                  <a:pt x="38188" y="19913"/>
                </a:lnTo>
                <a:lnTo>
                  <a:pt x="38188" y="16865"/>
                </a:lnTo>
                <a:lnTo>
                  <a:pt x="36664" y="12293"/>
                </a:lnTo>
                <a:lnTo>
                  <a:pt x="35140" y="9245"/>
                </a:lnTo>
                <a:lnTo>
                  <a:pt x="33616" y="7721"/>
                </a:lnTo>
                <a:lnTo>
                  <a:pt x="32854" y="6197"/>
                </a:lnTo>
                <a:lnTo>
                  <a:pt x="32092" y="4673"/>
                </a:lnTo>
                <a:lnTo>
                  <a:pt x="32092" y="19913"/>
                </a:lnTo>
                <a:lnTo>
                  <a:pt x="32092" y="39725"/>
                </a:lnTo>
                <a:lnTo>
                  <a:pt x="30568" y="47434"/>
                </a:lnTo>
                <a:lnTo>
                  <a:pt x="27520" y="50482"/>
                </a:lnTo>
                <a:lnTo>
                  <a:pt x="25996" y="53530"/>
                </a:lnTo>
                <a:lnTo>
                  <a:pt x="22860" y="55054"/>
                </a:lnTo>
                <a:lnTo>
                  <a:pt x="16764" y="55054"/>
                </a:lnTo>
                <a:lnTo>
                  <a:pt x="13716" y="53530"/>
                </a:lnTo>
                <a:lnTo>
                  <a:pt x="10668" y="50482"/>
                </a:lnTo>
                <a:lnTo>
                  <a:pt x="9144" y="47434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0668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860" y="6197"/>
                </a:lnTo>
                <a:lnTo>
                  <a:pt x="25996" y="7721"/>
                </a:lnTo>
                <a:lnTo>
                  <a:pt x="27520" y="10769"/>
                </a:lnTo>
                <a:lnTo>
                  <a:pt x="30568" y="13817"/>
                </a:lnTo>
                <a:lnTo>
                  <a:pt x="32092" y="19913"/>
                </a:lnTo>
                <a:lnTo>
                  <a:pt x="32092" y="4673"/>
                </a:lnTo>
                <a:lnTo>
                  <a:pt x="30568" y="3149"/>
                </a:lnTo>
                <a:lnTo>
                  <a:pt x="27520" y="1625"/>
                </a:lnTo>
                <a:lnTo>
                  <a:pt x="25996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3048" y="9245"/>
                </a:lnTo>
                <a:lnTo>
                  <a:pt x="0" y="18389"/>
                </a:lnTo>
                <a:lnTo>
                  <a:pt x="0" y="41249"/>
                </a:lnTo>
                <a:lnTo>
                  <a:pt x="1524" y="50482"/>
                </a:lnTo>
                <a:lnTo>
                  <a:pt x="6096" y="55054"/>
                </a:lnTo>
                <a:lnTo>
                  <a:pt x="9144" y="59626"/>
                </a:lnTo>
                <a:lnTo>
                  <a:pt x="13716" y="61150"/>
                </a:lnTo>
                <a:lnTo>
                  <a:pt x="24384" y="61150"/>
                </a:lnTo>
                <a:lnTo>
                  <a:pt x="39712" y="36677"/>
                </a:lnTo>
                <a:lnTo>
                  <a:pt x="39712" y="24485"/>
                </a:lnTo>
                <a:close/>
              </a:path>
              <a:path w="340359" h="61594">
                <a:moveTo>
                  <a:pt x="59143" y="50774"/>
                </a:moveTo>
                <a:lnTo>
                  <a:pt x="49999" y="50774"/>
                </a:lnTo>
                <a:lnTo>
                  <a:pt x="49999" y="59905"/>
                </a:lnTo>
                <a:lnTo>
                  <a:pt x="59143" y="59905"/>
                </a:lnTo>
                <a:lnTo>
                  <a:pt x="59143" y="50774"/>
                </a:lnTo>
                <a:close/>
              </a:path>
              <a:path w="340359" h="61594">
                <a:moveTo>
                  <a:pt x="108305" y="12192"/>
                </a:moveTo>
                <a:lnTo>
                  <a:pt x="106781" y="7620"/>
                </a:lnTo>
                <a:lnTo>
                  <a:pt x="103733" y="4572"/>
                </a:lnTo>
                <a:lnTo>
                  <a:pt x="99161" y="1524"/>
                </a:lnTo>
                <a:lnTo>
                  <a:pt x="94589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4572"/>
                </a:lnTo>
                <a:lnTo>
                  <a:pt x="71729" y="7620"/>
                </a:lnTo>
                <a:lnTo>
                  <a:pt x="70205" y="12192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3716"/>
                </a:lnTo>
                <a:lnTo>
                  <a:pt x="79349" y="10668"/>
                </a:lnTo>
                <a:lnTo>
                  <a:pt x="82397" y="7620"/>
                </a:lnTo>
                <a:lnTo>
                  <a:pt x="85445" y="6096"/>
                </a:lnTo>
                <a:lnTo>
                  <a:pt x="93065" y="6096"/>
                </a:lnTo>
                <a:lnTo>
                  <a:pt x="94589" y="7620"/>
                </a:lnTo>
                <a:lnTo>
                  <a:pt x="97637" y="9144"/>
                </a:lnTo>
                <a:lnTo>
                  <a:pt x="99161" y="10668"/>
                </a:lnTo>
                <a:lnTo>
                  <a:pt x="100685" y="13716"/>
                </a:lnTo>
                <a:lnTo>
                  <a:pt x="100685" y="18288"/>
                </a:lnTo>
                <a:lnTo>
                  <a:pt x="97637" y="24485"/>
                </a:lnTo>
                <a:lnTo>
                  <a:pt x="83921" y="38201"/>
                </a:lnTo>
                <a:lnTo>
                  <a:pt x="79349" y="41249"/>
                </a:lnTo>
                <a:lnTo>
                  <a:pt x="76301" y="44297"/>
                </a:lnTo>
                <a:lnTo>
                  <a:pt x="74777" y="47345"/>
                </a:lnTo>
                <a:lnTo>
                  <a:pt x="71729" y="48869"/>
                </a:lnTo>
                <a:lnTo>
                  <a:pt x="70205" y="51917"/>
                </a:lnTo>
                <a:lnTo>
                  <a:pt x="70205" y="54965"/>
                </a:lnTo>
                <a:lnTo>
                  <a:pt x="68681" y="56489"/>
                </a:lnTo>
                <a:lnTo>
                  <a:pt x="68681" y="59537"/>
                </a:lnTo>
                <a:lnTo>
                  <a:pt x="108305" y="59537"/>
                </a:lnTo>
                <a:lnTo>
                  <a:pt x="108305" y="53441"/>
                </a:lnTo>
                <a:lnTo>
                  <a:pt x="79349" y="53441"/>
                </a:lnTo>
                <a:lnTo>
                  <a:pt x="79349" y="51917"/>
                </a:lnTo>
                <a:lnTo>
                  <a:pt x="83921" y="47345"/>
                </a:lnTo>
                <a:lnTo>
                  <a:pt x="85445" y="44297"/>
                </a:lnTo>
                <a:lnTo>
                  <a:pt x="90017" y="41249"/>
                </a:lnTo>
                <a:lnTo>
                  <a:pt x="96113" y="36677"/>
                </a:lnTo>
                <a:lnTo>
                  <a:pt x="102209" y="30581"/>
                </a:lnTo>
                <a:lnTo>
                  <a:pt x="103733" y="27533"/>
                </a:lnTo>
                <a:lnTo>
                  <a:pt x="105257" y="26009"/>
                </a:lnTo>
                <a:lnTo>
                  <a:pt x="106781" y="22961"/>
                </a:lnTo>
                <a:lnTo>
                  <a:pt x="106781" y="21336"/>
                </a:lnTo>
                <a:lnTo>
                  <a:pt x="108305" y="18288"/>
                </a:lnTo>
                <a:lnTo>
                  <a:pt x="108305" y="12192"/>
                </a:lnTo>
                <a:close/>
              </a:path>
              <a:path w="340359" h="61594">
                <a:moveTo>
                  <a:pt x="143446" y="0"/>
                </a:moveTo>
                <a:lnTo>
                  <a:pt x="138874" y="0"/>
                </a:lnTo>
                <a:lnTo>
                  <a:pt x="137350" y="3048"/>
                </a:lnTo>
                <a:lnTo>
                  <a:pt x="129730" y="10668"/>
                </a:lnTo>
                <a:lnTo>
                  <a:pt x="125158" y="12192"/>
                </a:lnTo>
                <a:lnTo>
                  <a:pt x="122110" y="15240"/>
                </a:lnTo>
                <a:lnTo>
                  <a:pt x="122110" y="21336"/>
                </a:lnTo>
                <a:lnTo>
                  <a:pt x="123634" y="21336"/>
                </a:lnTo>
                <a:lnTo>
                  <a:pt x="132778" y="16764"/>
                </a:lnTo>
                <a:lnTo>
                  <a:pt x="135826" y="13716"/>
                </a:lnTo>
                <a:lnTo>
                  <a:pt x="135826" y="59524"/>
                </a:lnTo>
                <a:lnTo>
                  <a:pt x="143446" y="59524"/>
                </a:lnTo>
                <a:lnTo>
                  <a:pt x="143446" y="0"/>
                </a:lnTo>
                <a:close/>
              </a:path>
              <a:path w="340359" h="61594">
                <a:moveTo>
                  <a:pt x="202882" y="1524"/>
                </a:moveTo>
                <a:lnTo>
                  <a:pt x="163258" y="1524"/>
                </a:lnTo>
                <a:lnTo>
                  <a:pt x="163258" y="7620"/>
                </a:lnTo>
                <a:lnTo>
                  <a:pt x="193738" y="7620"/>
                </a:lnTo>
                <a:lnTo>
                  <a:pt x="189166" y="12192"/>
                </a:lnTo>
                <a:lnTo>
                  <a:pt x="186118" y="16764"/>
                </a:lnTo>
                <a:lnTo>
                  <a:pt x="183070" y="22860"/>
                </a:lnTo>
                <a:lnTo>
                  <a:pt x="178498" y="28956"/>
                </a:lnTo>
                <a:lnTo>
                  <a:pt x="176974" y="36576"/>
                </a:lnTo>
                <a:lnTo>
                  <a:pt x="175450" y="42672"/>
                </a:lnTo>
                <a:lnTo>
                  <a:pt x="172402" y="48869"/>
                </a:lnTo>
                <a:lnTo>
                  <a:pt x="172402" y="59537"/>
                </a:lnTo>
                <a:lnTo>
                  <a:pt x="180022" y="59537"/>
                </a:lnTo>
                <a:lnTo>
                  <a:pt x="180022" y="53441"/>
                </a:lnTo>
                <a:lnTo>
                  <a:pt x="181546" y="48869"/>
                </a:lnTo>
                <a:lnTo>
                  <a:pt x="198310" y="10668"/>
                </a:lnTo>
                <a:lnTo>
                  <a:pt x="202882" y="6096"/>
                </a:lnTo>
                <a:lnTo>
                  <a:pt x="202882" y="1524"/>
                </a:lnTo>
                <a:close/>
              </a:path>
              <a:path w="340359" h="61594">
                <a:moveTo>
                  <a:pt x="247269" y="12192"/>
                </a:moveTo>
                <a:lnTo>
                  <a:pt x="245745" y="7620"/>
                </a:lnTo>
                <a:lnTo>
                  <a:pt x="239649" y="1524"/>
                </a:lnTo>
                <a:lnTo>
                  <a:pt x="235077" y="0"/>
                </a:lnTo>
                <a:lnTo>
                  <a:pt x="222783" y="0"/>
                </a:lnTo>
                <a:lnTo>
                  <a:pt x="218211" y="1524"/>
                </a:lnTo>
                <a:lnTo>
                  <a:pt x="212115" y="7620"/>
                </a:lnTo>
                <a:lnTo>
                  <a:pt x="209067" y="12192"/>
                </a:lnTo>
                <a:lnTo>
                  <a:pt x="209067" y="16764"/>
                </a:lnTo>
                <a:lnTo>
                  <a:pt x="216687" y="18288"/>
                </a:lnTo>
                <a:lnTo>
                  <a:pt x="216687" y="13716"/>
                </a:lnTo>
                <a:lnTo>
                  <a:pt x="218211" y="10668"/>
                </a:lnTo>
                <a:lnTo>
                  <a:pt x="219735" y="9144"/>
                </a:lnTo>
                <a:lnTo>
                  <a:pt x="222783" y="7620"/>
                </a:lnTo>
                <a:lnTo>
                  <a:pt x="224307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8125" y="10668"/>
                </a:lnTo>
                <a:lnTo>
                  <a:pt x="239649" y="13716"/>
                </a:lnTo>
                <a:lnTo>
                  <a:pt x="239649" y="18288"/>
                </a:lnTo>
                <a:lnTo>
                  <a:pt x="236601" y="24485"/>
                </a:lnTo>
                <a:lnTo>
                  <a:pt x="233553" y="27533"/>
                </a:lnTo>
                <a:lnTo>
                  <a:pt x="230505" y="32105"/>
                </a:lnTo>
                <a:lnTo>
                  <a:pt x="222783" y="38201"/>
                </a:lnTo>
                <a:lnTo>
                  <a:pt x="219735" y="41249"/>
                </a:lnTo>
                <a:lnTo>
                  <a:pt x="215163" y="44297"/>
                </a:lnTo>
                <a:lnTo>
                  <a:pt x="213639" y="47345"/>
                </a:lnTo>
                <a:lnTo>
                  <a:pt x="209067" y="51917"/>
                </a:lnTo>
                <a:lnTo>
                  <a:pt x="209067" y="54965"/>
                </a:lnTo>
                <a:lnTo>
                  <a:pt x="207543" y="56489"/>
                </a:lnTo>
                <a:lnTo>
                  <a:pt x="207543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211" y="53441"/>
                </a:lnTo>
                <a:lnTo>
                  <a:pt x="218211" y="51917"/>
                </a:lnTo>
                <a:lnTo>
                  <a:pt x="225831" y="44297"/>
                </a:lnTo>
                <a:lnTo>
                  <a:pt x="230505" y="41249"/>
                </a:lnTo>
                <a:lnTo>
                  <a:pt x="241173" y="30581"/>
                </a:lnTo>
                <a:lnTo>
                  <a:pt x="242697" y="27533"/>
                </a:lnTo>
                <a:lnTo>
                  <a:pt x="244221" y="26009"/>
                </a:lnTo>
                <a:lnTo>
                  <a:pt x="245745" y="22961"/>
                </a:lnTo>
                <a:lnTo>
                  <a:pt x="247269" y="21336"/>
                </a:lnTo>
                <a:lnTo>
                  <a:pt x="247269" y="12192"/>
                </a:lnTo>
                <a:close/>
              </a:path>
              <a:path w="340359" h="61594">
                <a:moveTo>
                  <a:pt x="294601" y="19812"/>
                </a:moveTo>
                <a:lnTo>
                  <a:pt x="293077" y="16764"/>
                </a:lnTo>
                <a:lnTo>
                  <a:pt x="291553" y="12192"/>
                </a:lnTo>
                <a:lnTo>
                  <a:pt x="291553" y="9144"/>
                </a:lnTo>
                <a:lnTo>
                  <a:pt x="288505" y="6096"/>
                </a:lnTo>
                <a:lnTo>
                  <a:pt x="286981" y="4572"/>
                </a:lnTo>
                <a:lnTo>
                  <a:pt x="286981" y="19812"/>
                </a:lnTo>
                <a:lnTo>
                  <a:pt x="286981" y="39725"/>
                </a:lnTo>
                <a:lnTo>
                  <a:pt x="285457" y="47345"/>
                </a:lnTo>
                <a:lnTo>
                  <a:pt x="283933" y="50393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5645" y="50393"/>
                </a:lnTo>
                <a:lnTo>
                  <a:pt x="264033" y="47345"/>
                </a:lnTo>
                <a:lnTo>
                  <a:pt x="262509" y="39725"/>
                </a:lnTo>
                <a:lnTo>
                  <a:pt x="262509" y="19812"/>
                </a:lnTo>
                <a:lnTo>
                  <a:pt x="264033" y="13716"/>
                </a:lnTo>
                <a:lnTo>
                  <a:pt x="267169" y="10668"/>
                </a:lnTo>
                <a:lnTo>
                  <a:pt x="268693" y="7620"/>
                </a:lnTo>
                <a:lnTo>
                  <a:pt x="271741" y="6096"/>
                </a:lnTo>
                <a:lnTo>
                  <a:pt x="277837" y="6096"/>
                </a:lnTo>
                <a:lnTo>
                  <a:pt x="280885" y="7620"/>
                </a:lnTo>
                <a:lnTo>
                  <a:pt x="283933" y="10668"/>
                </a:lnTo>
                <a:lnTo>
                  <a:pt x="285457" y="13716"/>
                </a:lnTo>
                <a:lnTo>
                  <a:pt x="286981" y="19812"/>
                </a:lnTo>
                <a:lnTo>
                  <a:pt x="286981" y="4572"/>
                </a:lnTo>
                <a:lnTo>
                  <a:pt x="283933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7169" y="1524"/>
                </a:lnTo>
                <a:lnTo>
                  <a:pt x="264033" y="3048"/>
                </a:lnTo>
                <a:lnTo>
                  <a:pt x="260985" y="6096"/>
                </a:lnTo>
                <a:lnTo>
                  <a:pt x="259461" y="9144"/>
                </a:lnTo>
                <a:lnTo>
                  <a:pt x="256413" y="18288"/>
                </a:lnTo>
                <a:lnTo>
                  <a:pt x="254889" y="22961"/>
                </a:lnTo>
                <a:lnTo>
                  <a:pt x="254889" y="41249"/>
                </a:lnTo>
                <a:lnTo>
                  <a:pt x="257937" y="50393"/>
                </a:lnTo>
                <a:lnTo>
                  <a:pt x="264033" y="59537"/>
                </a:lnTo>
                <a:lnTo>
                  <a:pt x="268693" y="61061"/>
                </a:lnTo>
                <a:lnTo>
                  <a:pt x="279361" y="61061"/>
                </a:lnTo>
                <a:lnTo>
                  <a:pt x="294601" y="36677"/>
                </a:lnTo>
                <a:lnTo>
                  <a:pt x="294601" y="19812"/>
                </a:lnTo>
                <a:close/>
              </a:path>
              <a:path w="340359" h="61594">
                <a:moveTo>
                  <a:pt x="340334" y="1524"/>
                </a:moveTo>
                <a:lnTo>
                  <a:pt x="302234" y="1524"/>
                </a:lnTo>
                <a:lnTo>
                  <a:pt x="302234" y="7620"/>
                </a:lnTo>
                <a:lnTo>
                  <a:pt x="331190" y="7620"/>
                </a:lnTo>
                <a:lnTo>
                  <a:pt x="328142" y="12192"/>
                </a:lnTo>
                <a:lnTo>
                  <a:pt x="323570" y="16764"/>
                </a:lnTo>
                <a:lnTo>
                  <a:pt x="317474" y="29057"/>
                </a:lnTo>
                <a:lnTo>
                  <a:pt x="314426" y="36677"/>
                </a:lnTo>
                <a:lnTo>
                  <a:pt x="311378" y="48869"/>
                </a:lnTo>
                <a:lnTo>
                  <a:pt x="311378" y="59537"/>
                </a:lnTo>
                <a:lnTo>
                  <a:pt x="317474" y="59537"/>
                </a:lnTo>
                <a:lnTo>
                  <a:pt x="318998" y="53441"/>
                </a:lnTo>
                <a:lnTo>
                  <a:pt x="318998" y="48869"/>
                </a:lnTo>
                <a:lnTo>
                  <a:pt x="320522" y="42773"/>
                </a:lnTo>
                <a:lnTo>
                  <a:pt x="323570" y="36677"/>
                </a:lnTo>
                <a:lnTo>
                  <a:pt x="326618" y="29057"/>
                </a:lnTo>
                <a:lnTo>
                  <a:pt x="329666" y="22961"/>
                </a:lnTo>
                <a:lnTo>
                  <a:pt x="332714" y="15240"/>
                </a:lnTo>
                <a:lnTo>
                  <a:pt x="337286" y="10668"/>
                </a:lnTo>
                <a:lnTo>
                  <a:pt x="340334" y="6096"/>
                </a:lnTo>
                <a:lnTo>
                  <a:pt x="340334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175439" y="230630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00" y="19812"/>
                </a:moveTo>
                <a:lnTo>
                  <a:pt x="36576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4384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0480" y="58013"/>
                </a:lnTo>
                <a:lnTo>
                  <a:pt x="32004" y="54965"/>
                </a:lnTo>
                <a:lnTo>
                  <a:pt x="35052" y="51917"/>
                </a:lnTo>
                <a:lnTo>
                  <a:pt x="38100" y="42773"/>
                </a:lnTo>
                <a:lnTo>
                  <a:pt x="38100" y="19812"/>
                </a:lnTo>
                <a:close/>
              </a:path>
              <a:path w="340995" h="61594">
                <a:moveTo>
                  <a:pt x="59639" y="50774"/>
                </a:moveTo>
                <a:lnTo>
                  <a:pt x="50482" y="50774"/>
                </a:lnTo>
                <a:lnTo>
                  <a:pt x="50482" y="59905"/>
                </a:lnTo>
                <a:lnTo>
                  <a:pt x="59639" y="59905"/>
                </a:lnTo>
                <a:lnTo>
                  <a:pt x="59639" y="50774"/>
                </a:lnTo>
                <a:close/>
              </a:path>
              <a:path w="340995" h="61594">
                <a:moveTo>
                  <a:pt x="108407" y="38188"/>
                </a:moveTo>
                <a:lnTo>
                  <a:pt x="105359" y="32092"/>
                </a:lnTo>
                <a:lnTo>
                  <a:pt x="103835" y="30568"/>
                </a:lnTo>
                <a:lnTo>
                  <a:pt x="97637" y="27520"/>
                </a:lnTo>
                <a:lnTo>
                  <a:pt x="99161" y="25996"/>
                </a:lnTo>
                <a:lnTo>
                  <a:pt x="102209" y="24472"/>
                </a:lnTo>
                <a:lnTo>
                  <a:pt x="103835" y="22948"/>
                </a:lnTo>
                <a:lnTo>
                  <a:pt x="105359" y="19812"/>
                </a:lnTo>
                <a:lnTo>
                  <a:pt x="105359" y="10668"/>
                </a:lnTo>
                <a:lnTo>
                  <a:pt x="102209" y="4572"/>
                </a:lnTo>
                <a:lnTo>
                  <a:pt x="96113" y="1524"/>
                </a:lnTo>
                <a:lnTo>
                  <a:pt x="94589" y="0"/>
                </a:lnTo>
                <a:lnTo>
                  <a:pt x="82397" y="0"/>
                </a:lnTo>
                <a:lnTo>
                  <a:pt x="79349" y="1524"/>
                </a:lnTo>
                <a:lnTo>
                  <a:pt x="76301" y="4572"/>
                </a:lnTo>
                <a:lnTo>
                  <a:pt x="73253" y="6096"/>
                </a:lnTo>
                <a:lnTo>
                  <a:pt x="70205" y="10668"/>
                </a:lnTo>
                <a:lnTo>
                  <a:pt x="70205" y="15240"/>
                </a:lnTo>
                <a:lnTo>
                  <a:pt x="77825" y="16764"/>
                </a:lnTo>
                <a:lnTo>
                  <a:pt x="77825" y="13716"/>
                </a:lnTo>
                <a:lnTo>
                  <a:pt x="79349" y="10668"/>
                </a:lnTo>
                <a:lnTo>
                  <a:pt x="80873" y="9144"/>
                </a:lnTo>
                <a:lnTo>
                  <a:pt x="82397" y="6096"/>
                </a:lnTo>
                <a:lnTo>
                  <a:pt x="93065" y="6096"/>
                </a:lnTo>
                <a:lnTo>
                  <a:pt x="94589" y="9144"/>
                </a:lnTo>
                <a:lnTo>
                  <a:pt x="97637" y="12192"/>
                </a:lnTo>
                <a:lnTo>
                  <a:pt x="97637" y="18288"/>
                </a:lnTo>
                <a:lnTo>
                  <a:pt x="96113" y="21336"/>
                </a:lnTo>
                <a:lnTo>
                  <a:pt x="94589" y="22948"/>
                </a:lnTo>
                <a:lnTo>
                  <a:pt x="91541" y="24472"/>
                </a:lnTo>
                <a:lnTo>
                  <a:pt x="83921" y="24472"/>
                </a:lnTo>
                <a:lnTo>
                  <a:pt x="83921" y="32092"/>
                </a:lnTo>
                <a:lnTo>
                  <a:pt x="85445" y="30568"/>
                </a:lnTo>
                <a:lnTo>
                  <a:pt x="91541" y="30568"/>
                </a:lnTo>
                <a:lnTo>
                  <a:pt x="97637" y="33616"/>
                </a:lnTo>
                <a:lnTo>
                  <a:pt x="100685" y="39712"/>
                </a:lnTo>
                <a:lnTo>
                  <a:pt x="100685" y="45808"/>
                </a:lnTo>
                <a:lnTo>
                  <a:pt x="99161" y="48856"/>
                </a:lnTo>
                <a:lnTo>
                  <a:pt x="94589" y="53428"/>
                </a:lnTo>
                <a:lnTo>
                  <a:pt x="91541" y="54952"/>
                </a:lnTo>
                <a:lnTo>
                  <a:pt x="85445" y="54952"/>
                </a:lnTo>
                <a:lnTo>
                  <a:pt x="82397" y="53428"/>
                </a:lnTo>
                <a:lnTo>
                  <a:pt x="79349" y="50380"/>
                </a:lnTo>
                <a:lnTo>
                  <a:pt x="77825" y="47332"/>
                </a:lnTo>
                <a:lnTo>
                  <a:pt x="76301" y="42760"/>
                </a:lnTo>
                <a:lnTo>
                  <a:pt x="68681" y="44284"/>
                </a:lnTo>
                <a:lnTo>
                  <a:pt x="71729" y="53428"/>
                </a:lnTo>
                <a:lnTo>
                  <a:pt x="77825" y="59524"/>
                </a:lnTo>
                <a:lnTo>
                  <a:pt x="82397" y="61048"/>
                </a:lnTo>
                <a:lnTo>
                  <a:pt x="94589" y="61048"/>
                </a:lnTo>
                <a:lnTo>
                  <a:pt x="99161" y="59524"/>
                </a:lnTo>
                <a:lnTo>
                  <a:pt x="102209" y="54952"/>
                </a:lnTo>
                <a:lnTo>
                  <a:pt x="106883" y="51904"/>
                </a:lnTo>
                <a:lnTo>
                  <a:pt x="108407" y="47332"/>
                </a:lnTo>
                <a:lnTo>
                  <a:pt x="108407" y="38188"/>
                </a:lnTo>
                <a:close/>
              </a:path>
              <a:path w="340995" h="61594">
                <a:moveTo>
                  <a:pt x="143446" y="0"/>
                </a:moveTo>
                <a:lnTo>
                  <a:pt x="138874" y="0"/>
                </a:lnTo>
                <a:lnTo>
                  <a:pt x="137350" y="3048"/>
                </a:lnTo>
                <a:lnTo>
                  <a:pt x="134302" y="4572"/>
                </a:lnTo>
                <a:lnTo>
                  <a:pt x="128206" y="10668"/>
                </a:lnTo>
                <a:lnTo>
                  <a:pt x="125158" y="12192"/>
                </a:lnTo>
                <a:lnTo>
                  <a:pt x="120497" y="15240"/>
                </a:lnTo>
                <a:lnTo>
                  <a:pt x="120497" y="21336"/>
                </a:lnTo>
                <a:lnTo>
                  <a:pt x="123634" y="21336"/>
                </a:lnTo>
                <a:lnTo>
                  <a:pt x="126682" y="19812"/>
                </a:lnTo>
                <a:lnTo>
                  <a:pt x="128206" y="18288"/>
                </a:lnTo>
                <a:lnTo>
                  <a:pt x="134302" y="15240"/>
                </a:lnTo>
                <a:lnTo>
                  <a:pt x="135826" y="13716"/>
                </a:lnTo>
                <a:lnTo>
                  <a:pt x="135826" y="59524"/>
                </a:lnTo>
                <a:lnTo>
                  <a:pt x="143446" y="59524"/>
                </a:lnTo>
                <a:lnTo>
                  <a:pt x="143446" y="0"/>
                </a:lnTo>
                <a:close/>
              </a:path>
              <a:path w="340995" h="61594">
                <a:moveTo>
                  <a:pt x="201460" y="21336"/>
                </a:moveTo>
                <a:lnTo>
                  <a:pt x="199936" y="15240"/>
                </a:lnTo>
                <a:lnTo>
                  <a:pt x="198412" y="12192"/>
                </a:lnTo>
                <a:lnTo>
                  <a:pt x="196888" y="7620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4064"/>
                </a:lnTo>
                <a:lnTo>
                  <a:pt x="193840" y="15240"/>
                </a:lnTo>
                <a:lnTo>
                  <a:pt x="193840" y="24384"/>
                </a:lnTo>
                <a:lnTo>
                  <a:pt x="192316" y="27432"/>
                </a:lnTo>
                <a:lnTo>
                  <a:pt x="189268" y="28956"/>
                </a:lnTo>
                <a:lnTo>
                  <a:pt x="187744" y="32004"/>
                </a:lnTo>
                <a:lnTo>
                  <a:pt x="184696" y="33528"/>
                </a:lnTo>
                <a:lnTo>
                  <a:pt x="178600" y="33528"/>
                </a:lnTo>
                <a:lnTo>
                  <a:pt x="175552" y="32004"/>
                </a:lnTo>
                <a:lnTo>
                  <a:pt x="170980" y="27432"/>
                </a:lnTo>
                <a:lnTo>
                  <a:pt x="169456" y="24384"/>
                </a:lnTo>
                <a:lnTo>
                  <a:pt x="169456" y="15240"/>
                </a:lnTo>
                <a:lnTo>
                  <a:pt x="172504" y="9144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3840" y="15240"/>
                </a:lnTo>
                <a:lnTo>
                  <a:pt x="193840" y="4064"/>
                </a:lnTo>
                <a:lnTo>
                  <a:pt x="190792" y="3048"/>
                </a:lnTo>
                <a:lnTo>
                  <a:pt x="184696" y="0"/>
                </a:lnTo>
                <a:lnTo>
                  <a:pt x="175552" y="0"/>
                </a:lnTo>
                <a:lnTo>
                  <a:pt x="170980" y="1524"/>
                </a:lnTo>
                <a:lnTo>
                  <a:pt x="167932" y="6096"/>
                </a:lnTo>
                <a:lnTo>
                  <a:pt x="163360" y="9144"/>
                </a:lnTo>
                <a:lnTo>
                  <a:pt x="161836" y="13716"/>
                </a:lnTo>
                <a:lnTo>
                  <a:pt x="161836" y="25908"/>
                </a:lnTo>
                <a:lnTo>
                  <a:pt x="163360" y="30480"/>
                </a:lnTo>
                <a:lnTo>
                  <a:pt x="170980" y="38100"/>
                </a:lnTo>
                <a:lnTo>
                  <a:pt x="174028" y="39624"/>
                </a:lnTo>
                <a:lnTo>
                  <a:pt x="183172" y="39624"/>
                </a:lnTo>
                <a:lnTo>
                  <a:pt x="184696" y="38100"/>
                </a:lnTo>
                <a:lnTo>
                  <a:pt x="187744" y="38100"/>
                </a:lnTo>
                <a:lnTo>
                  <a:pt x="190792" y="36576"/>
                </a:lnTo>
                <a:lnTo>
                  <a:pt x="192316" y="33528"/>
                </a:lnTo>
                <a:lnTo>
                  <a:pt x="193840" y="32004"/>
                </a:lnTo>
                <a:lnTo>
                  <a:pt x="193840" y="39624"/>
                </a:lnTo>
                <a:lnTo>
                  <a:pt x="192316" y="42672"/>
                </a:lnTo>
                <a:lnTo>
                  <a:pt x="192316" y="45808"/>
                </a:lnTo>
                <a:lnTo>
                  <a:pt x="190792" y="47332"/>
                </a:lnTo>
                <a:lnTo>
                  <a:pt x="190792" y="48856"/>
                </a:lnTo>
                <a:lnTo>
                  <a:pt x="184696" y="54952"/>
                </a:lnTo>
                <a:lnTo>
                  <a:pt x="177076" y="54952"/>
                </a:lnTo>
                <a:lnTo>
                  <a:pt x="170980" y="48856"/>
                </a:lnTo>
                <a:lnTo>
                  <a:pt x="169456" y="45808"/>
                </a:lnTo>
                <a:lnTo>
                  <a:pt x="163360" y="45808"/>
                </a:lnTo>
                <a:lnTo>
                  <a:pt x="163360" y="50380"/>
                </a:lnTo>
                <a:lnTo>
                  <a:pt x="164884" y="54952"/>
                </a:lnTo>
                <a:lnTo>
                  <a:pt x="167932" y="56476"/>
                </a:lnTo>
                <a:lnTo>
                  <a:pt x="170980" y="59524"/>
                </a:lnTo>
                <a:lnTo>
                  <a:pt x="175552" y="61048"/>
                </a:lnTo>
                <a:lnTo>
                  <a:pt x="184696" y="61048"/>
                </a:lnTo>
                <a:lnTo>
                  <a:pt x="201460" y="36576"/>
                </a:lnTo>
                <a:lnTo>
                  <a:pt x="201460" y="32004"/>
                </a:lnTo>
                <a:lnTo>
                  <a:pt x="201460" y="21336"/>
                </a:lnTo>
                <a:close/>
              </a:path>
              <a:path w="340995" h="61594">
                <a:moveTo>
                  <a:pt x="247180" y="1524"/>
                </a:moveTo>
                <a:lnTo>
                  <a:pt x="209080" y="1524"/>
                </a:lnTo>
                <a:lnTo>
                  <a:pt x="209080" y="7620"/>
                </a:lnTo>
                <a:lnTo>
                  <a:pt x="238036" y="7620"/>
                </a:lnTo>
                <a:lnTo>
                  <a:pt x="234988" y="12192"/>
                </a:lnTo>
                <a:lnTo>
                  <a:pt x="230416" y="16764"/>
                </a:lnTo>
                <a:lnTo>
                  <a:pt x="224320" y="28956"/>
                </a:lnTo>
                <a:lnTo>
                  <a:pt x="221272" y="36576"/>
                </a:lnTo>
                <a:lnTo>
                  <a:pt x="216700" y="54965"/>
                </a:lnTo>
                <a:lnTo>
                  <a:pt x="216700" y="59537"/>
                </a:lnTo>
                <a:lnTo>
                  <a:pt x="224320" y="59537"/>
                </a:lnTo>
                <a:lnTo>
                  <a:pt x="225844" y="53441"/>
                </a:lnTo>
                <a:lnTo>
                  <a:pt x="225844" y="48869"/>
                </a:lnTo>
                <a:lnTo>
                  <a:pt x="227368" y="42672"/>
                </a:lnTo>
                <a:lnTo>
                  <a:pt x="230416" y="36576"/>
                </a:lnTo>
                <a:lnTo>
                  <a:pt x="231940" y="28956"/>
                </a:lnTo>
                <a:lnTo>
                  <a:pt x="236512" y="22860"/>
                </a:lnTo>
                <a:lnTo>
                  <a:pt x="239560" y="15240"/>
                </a:lnTo>
                <a:lnTo>
                  <a:pt x="244132" y="10668"/>
                </a:lnTo>
                <a:lnTo>
                  <a:pt x="247180" y="6096"/>
                </a:lnTo>
                <a:lnTo>
                  <a:pt x="247180" y="1524"/>
                </a:lnTo>
                <a:close/>
              </a:path>
              <a:path w="340995" h="61594">
                <a:moveTo>
                  <a:pt x="293090" y="12192"/>
                </a:moveTo>
                <a:lnTo>
                  <a:pt x="291566" y="7620"/>
                </a:lnTo>
                <a:lnTo>
                  <a:pt x="285470" y="1524"/>
                </a:lnTo>
                <a:lnTo>
                  <a:pt x="280898" y="0"/>
                </a:lnTo>
                <a:lnTo>
                  <a:pt x="268617" y="0"/>
                </a:lnTo>
                <a:lnTo>
                  <a:pt x="264045" y="1524"/>
                </a:lnTo>
                <a:lnTo>
                  <a:pt x="257949" y="7620"/>
                </a:lnTo>
                <a:lnTo>
                  <a:pt x="254901" y="16764"/>
                </a:lnTo>
                <a:lnTo>
                  <a:pt x="262521" y="18288"/>
                </a:lnTo>
                <a:lnTo>
                  <a:pt x="262521" y="13716"/>
                </a:lnTo>
                <a:lnTo>
                  <a:pt x="264045" y="10668"/>
                </a:lnTo>
                <a:lnTo>
                  <a:pt x="265569" y="9144"/>
                </a:lnTo>
                <a:lnTo>
                  <a:pt x="271665" y="6096"/>
                </a:lnTo>
                <a:lnTo>
                  <a:pt x="277850" y="6096"/>
                </a:lnTo>
                <a:lnTo>
                  <a:pt x="280898" y="7620"/>
                </a:lnTo>
                <a:lnTo>
                  <a:pt x="282422" y="9144"/>
                </a:lnTo>
                <a:lnTo>
                  <a:pt x="285470" y="10668"/>
                </a:lnTo>
                <a:lnTo>
                  <a:pt x="285470" y="18288"/>
                </a:lnTo>
                <a:lnTo>
                  <a:pt x="282422" y="24485"/>
                </a:lnTo>
                <a:lnTo>
                  <a:pt x="279374" y="27533"/>
                </a:lnTo>
                <a:lnTo>
                  <a:pt x="276237" y="32105"/>
                </a:lnTo>
                <a:lnTo>
                  <a:pt x="268617" y="38201"/>
                </a:lnTo>
                <a:lnTo>
                  <a:pt x="257949" y="48869"/>
                </a:lnTo>
                <a:lnTo>
                  <a:pt x="254901" y="54965"/>
                </a:lnTo>
                <a:lnTo>
                  <a:pt x="253377" y="56489"/>
                </a:lnTo>
                <a:lnTo>
                  <a:pt x="253377" y="59537"/>
                </a:lnTo>
                <a:lnTo>
                  <a:pt x="293090" y="59537"/>
                </a:lnTo>
                <a:lnTo>
                  <a:pt x="293090" y="53441"/>
                </a:lnTo>
                <a:lnTo>
                  <a:pt x="264045" y="53441"/>
                </a:lnTo>
                <a:lnTo>
                  <a:pt x="265569" y="51917"/>
                </a:lnTo>
                <a:lnTo>
                  <a:pt x="265569" y="50393"/>
                </a:lnTo>
                <a:lnTo>
                  <a:pt x="271665" y="44297"/>
                </a:lnTo>
                <a:lnTo>
                  <a:pt x="276237" y="41249"/>
                </a:lnTo>
                <a:lnTo>
                  <a:pt x="280898" y="36677"/>
                </a:lnTo>
                <a:lnTo>
                  <a:pt x="285470" y="33629"/>
                </a:lnTo>
                <a:lnTo>
                  <a:pt x="286994" y="30581"/>
                </a:lnTo>
                <a:lnTo>
                  <a:pt x="291566" y="26009"/>
                </a:lnTo>
                <a:lnTo>
                  <a:pt x="291566" y="22961"/>
                </a:lnTo>
                <a:lnTo>
                  <a:pt x="293090" y="21336"/>
                </a:lnTo>
                <a:lnTo>
                  <a:pt x="293090" y="12192"/>
                </a:lnTo>
                <a:close/>
              </a:path>
              <a:path w="340995" h="61594">
                <a:moveTo>
                  <a:pt x="340423" y="33616"/>
                </a:moveTo>
                <a:lnTo>
                  <a:pt x="338899" y="29044"/>
                </a:lnTo>
                <a:lnTo>
                  <a:pt x="335762" y="25996"/>
                </a:lnTo>
                <a:lnTo>
                  <a:pt x="331190" y="21336"/>
                </a:lnTo>
                <a:lnTo>
                  <a:pt x="328142" y="19812"/>
                </a:lnTo>
                <a:lnTo>
                  <a:pt x="318998" y="19812"/>
                </a:lnTo>
                <a:lnTo>
                  <a:pt x="314426" y="21336"/>
                </a:lnTo>
                <a:lnTo>
                  <a:pt x="311378" y="24472"/>
                </a:lnTo>
                <a:lnTo>
                  <a:pt x="314426" y="7620"/>
                </a:lnTo>
                <a:lnTo>
                  <a:pt x="338899" y="7620"/>
                </a:lnTo>
                <a:lnTo>
                  <a:pt x="338899" y="1524"/>
                </a:lnTo>
                <a:lnTo>
                  <a:pt x="308330" y="1524"/>
                </a:lnTo>
                <a:lnTo>
                  <a:pt x="302234" y="32092"/>
                </a:lnTo>
                <a:lnTo>
                  <a:pt x="309854" y="32092"/>
                </a:lnTo>
                <a:lnTo>
                  <a:pt x="309854" y="30568"/>
                </a:lnTo>
                <a:lnTo>
                  <a:pt x="311378" y="29044"/>
                </a:lnTo>
                <a:lnTo>
                  <a:pt x="314426" y="29044"/>
                </a:lnTo>
                <a:lnTo>
                  <a:pt x="317474" y="25996"/>
                </a:lnTo>
                <a:lnTo>
                  <a:pt x="323570" y="25996"/>
                </a:lnTo>
                <a:lnTo>
                  <a:pt x="326618" y="27520"/>
                </a:lnTo>
                <a:lnTo>
                  <a:pt x="331190" y="32092"/>
                </a:lnTo>
                <a:lnTo>
                  <a:pt x="332714" y="36664"/>
                </a:lnTo>
                <a:lnTo>
                  <a:pt x="332714" y="44284"/>
                </a:lnTo>
                <a:lnTo>
                  <a:pt x="331190" y="48856"/>
                </a:lnTo>
                <a:lnTo>
                  <a:pt x="326618" y="53428"/>
                </a:lnTo>
                <a:lnTo>
                  <a:pt x="323570" y="54952"/>
                </a:lnTo>
                <a:lnTo>
                  <a:pt x="317474" y="54952"/>
                </a:lnTo>
                <a:lnTo>
                  <a:pt x="314426" y="53428"/>
                </a:lnTo>
                <a:lnTo>
                  <a:pt x="311378" y="50380"/>
                </a:lnTo>
                <a:lnTo>
                  <a:pt x="308330" y="44284"/>
                </a:lnTo>
                <a:lnTo>
                  <a:pt x="300710" y="44284"/>
                </a:lnTo>
                <a:lnTo>
                  <a:pt x="303758" y="53428"/>
                </a:lnTo>
                <a:lnTo>
                  <a:pt x="309854" y="59524"/>
                </a:lnTo>
                <a:lnTo>
                  <a:pt x="314426" y="61048"/>
                </a:lnTo>
                <a:lnTo>
                  <a:pt x="326618" y="61048"/>
                </a:lnTo>
                <a:lnTo>
                  <a:pt x="332714" y="58000"/>
                </a:lnTo>
                <a:lnTo>
                  <a:pt x="335762" y="53428"/>
                </a:lnTo>
                <a:lnTo>
                  <a:pt x="338899" y="50380"/>
                </a:lnTo>
                <a:lnTo>
                  <a:pt x="340423" y="44284"/>
                </a:lnTo>
                <a:lnTo>
                  <a:pt x="340423" y="3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197892" y="2358218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54318" y="2490415"/>
            <a:ext cx="373529" cy="64294"/>
          </a:xfrm>
          <a:custGeom>
            <a:avLst/>
            <a:gdLst/>
            <a:ahLst/>
            <a:cxnLst/>
            <a:rect l="l" t="t" r="r" b="b"/>
            <a:pathLst>
              <a:path w="158750" h="62864">
                <a:moveTo>
                  <a:pt x="39624" y="35140"/>
                </a:moveTo>
                <a:lnTo>
                  <a:pt x="38100" y="30568"/>
                </a:lnTo>
                <a:lnTo>
                  <a:pt x="35052" y="25996"/>
                </a:lnTo>
                <a:lnTo>
                  <a:pt x="30480" y="22948"/>
                </a:lnTo>
                <a:lnTo>
                  <a:pt x="25908" y="21424"/>
                </a:lnTo>
                <a:lnTo>
                  <a:pt x="16764" y="21424"/>
                </a:lnTo>
                <a:lnTo>
                  <a:pt x="13716" y="22948"/>
                </a:lnTo>
                <a:lnTo>
                  <a:pt x="15240" y="12280"/>
                </a:lnTo>
                <a:lnTo>
                  <a:pt x="36576" y="12280"/>
                </a:lnTo>
                <a:lnTo>
                  <a:pt x="36576" y="1524"/>
                </a:lnTo>
                <a:lnTo>
                  <a:pt x="6096" y="1524"/>
                </a:lnTo>
                <a:lnTo>
                  <a:pt x="1524" y="33616"/>
                </a:lnTo>
                <a:lnTo>
                  <a:pt x="10668" y="33616"/>
                </a:lnTo>
                <a:lnTo>
                  <a:pt x="12192" y="30568"/>
                </a:lnTo>
                <a:lnTo>
                  <a:pt x="24384" y="30568"/>
                </a:lnTo>
                <a:lnTo>
                  <a:pt x="25908" y="32092"/>
                </a:lnTo>
                <a:lnTo>
                  <a:pt x="27432" y="35140"/>
                </a:lnTo>
                <a:lnTo>
                  <a:pt x="27432" y="47332"/>
                </a:lnTo>
                <a:lnTo>
                  <a:pt x="25908" y="50380"/>
                </a:lnTo>
                <a:lnTo>
                  <a:pt x="24384" y="51904"/>
                </a:lnTo>
                <a:lnTo>
                  <a:pt x="15240" y="51904"/>
                </a:lnTo>
                <a:lnTo>
                  <a:pt x="10668" y="47332"/>
                </a:lnTo>
                <a:lnTo>
                  <a:pt x="10668" y="44284"/>
                </a:lnTo>
                <a:lnTo>
                  <a:pt x="0" y="45808"/>
                </a:lnTo>
                <a:lnTo>
                  <a:pt x="0" y="50380"/>
                </a:lnTo>
                <a:lnTo>
                  <a:pt x="3048" y="54952"/>
                </a:lnTo>
                <a:lnTo>
                  <a:pt x="6096" y="58000"/>
                </a:lnTo>
                <a:lnTo>
                  <a:pt x="9144" y="59524"/>
                </a:lnTo>
                <a:lnTo>
                  <a:pt x="13716" y="61048"/>
                </a:lnTo>
                <a:lnTo>
                  <a:pt x="25908" y="61048"/>
                </a:lnTo>
                <a:lnTo>
                  <a:pt x="32004" y="59524"/>
                </a:lnTo>
                <a:lnTo>
                  <a:pt x="35052" y="53428"/>
                </a:lnTo>
                <a:lnTo>
                  <a:pt x="38100" y="50380"/>
                </a:lnTo>
                <a:lnTo>
                  <a:pt x="39624" y="45808"/>
                </a:lnTo>
                <a:lnTo>
                  <a:pt x="39624" y="35140"/>
                </a:lnTo>
                <a:close/>
              </a:path>
              <a:path w="158750" h="62864">
                <a:moveTo>
                  <a:pt x="83908" y="19900"/>
                </a:moveTo>
                <a:lnTo>
                  <a:pt x="82384" y="12280"/>
                </a:lnTo>
                <a:lnTo>
                  <a:pt x="81394" y="10756"/>
                </a:lnTo>
                <a:lnTo>
                  <a:pt x="79336" y="7620"/>
                </a:lnTo>
                <a:lnTo>
                  <a:pt x="73240" y="1524"/>
                </a:lnTo>
                <a:lnTo>
                  <a:pt x="73240" y="24472"/>
                </a:lnTo>
                <a:lnTo>
                  <a:pt x="73240" y="38188"/>
                </a:lnTo>
                <a:lnTo>
                  <a:pt x="71716" y="42760"/>
                </a:lnTo>
                <a:lnTo>
                  <a:pt x="71716" y="45808"/>
                </a:lnTo>
                <a:lnTo>
                  <a:pt x="70192" y="48856"/>
                </a:lnTo>
                <a:lnTo>
                  <a:pt x="70192" y="50380"/>
                </a:lnTo>
                <a:lnTo>
                  <a:pt x="68668" y="50380"/>
                </a:lnTo>
                <a:lnTo>
                  <a:pt x="67144" y="51904"/>
                </a:lnTo>
                <a:lnTo>
                  <a:pt x="62572" y="51904"/>
                </a:lnTo>
                <a:lnTo>
                  <a:pt x="59524" y="48856"/>
                </a:lnTo>
                <a:lnTo>
                  <a:pt x="59524" y="45808"/>
                </a:lnTo>
                <a:lnTo>
                  <a:pt x="58000" y="42760"/>
                </a:lnTo>
                <a:lnTo>
                  <a:pt x="58000" y="19900"/>
                </a:lnTo>
                <a:lnTo>
                  <a:pt x="59524" y="16852"/>
                </a:lnTo>
                <a:lnTo>
                  <a:pt x="59524" y="13804"/>
                </a:lnTo>
                <a:lnTo>
                  <a:pt x="62572" y="10756"/>
                </a:lnTo>
                <a:lnTo>
                  <a:pt x="67144" y="10756"/>
                </a:lnTo>
                <a:lnTo>
                  <a:pt x="68668" y="12280"/>
                </a:lnTo>
                <a:lnTo>
                  <a:pt x="70192" y="12280"/>
                </a:lnTo>
                <a:lnTo>
                  <a:pt x="70192" y="13804"/>
                </a:lnTo>
                <a:lnTo>
                  <a:pt x="71716" y="16852"/>
                </a:lnTo>
                <a:lnTo>
                  <a:pt x="71716" y="19900"/>
                </a:lnTo>
                <a:lnTo>
                  <a:pt x="73240" y="24472"/>
                </a:lnTo>
                <a:lnTo>
                  <a:pt x="73240" y="1524"/>
                </a:lnTo>
                <a:lnTo>
                  <a:pt x="71716" y="0"/>
                </a:lnTo>
                <a:lnTo>
                  <a:pt x="59524" y="0"/>
                </a:lnTo>
                <a:lnTo>
                  <a:pt x="54864" y="3048"/>
                </a:lnTo>
                <a:lnTo>
                  <a:pt x="51816" y="6096"/>
                </a:lnTo>
                <a:lnTo>
                  <a:pt x="47244" y="12280"/>
                </a:lnTo>
                <a:lnTo>
                  <a:pt x="45720" y="19900"/>
                </a:lnTo>
                <a:lnTo>
                  <a:pt x="45720" y="42760"/>
                </a:lnTo>
                <a:lnTo>
                  <a:pt x="47244" y="50380"/>
                </a:lnTo>
                <a:lnTo>
                  <a:pt x="51816" y="54952"/>
                </a:lnTo>
                <a:lnTo>
                  <a:pt x="54864" y="59524"/>
                </a:lnTo>
                <a:lnTo>
                  <a:pt x="59524" y="61048"/>
                </a:lnTo>
                <a:lnTo>
                  <a:pt x="71716" y="61048"/>
                </a:lnTo>
                <a:lnTo>
                  <a:pt x="74764" y="59524"/>
                </a:lnTo>
                <a:lnTo>
                  <a:pt x="79336" y="54952"/>
                </a:lnTo>
                <a:lnTo>
                  <a:pt x="81368" y="51904"/>
                </a:lnTo>
                <a:lnTo>
                  <a:pt x="82384" y="50380"/>
                </a:lnTo>
                <a:lnTo>
                  <a:pt x="83908" y="42760"/>
                </a:lnTo>
                <a:lnTo>
                  <a:pt x="83908" y="19900"/>
                </a:lnTo>
                <a:close/>
              </a:path>
              <a:path w="158750" h="62864">
                <a:moveTo>
                  <a:pt x="119049" y="10769"/>
                </a:moveTo>
                <a:lnTo>
                  <a:pt x="117525" y="6096"/>
                </a:lnTo>
                <a:lnTo>
                  <a:pt x="114388" y="3048"/>
                </a:lnTo>
                <a:lnTo>
                  <a:pt x="112864" y="1524"/>
                </a:lnTo>
                <a:lnTo>
                  <a:pt x="109816" y="0"/>
                </a:lnTo>
                <a:lnTo>
                  <a:pt x="109816" y="9245"/>
                </a:lnTo>
                <a:lnTo>
                  <a:pt x="109816" y="21437"/>
                </a:lnTo>
                <a:lnTo>
                  <a:pt x="108292" y="22961"/>
                </a:lnTo>
                <a:lnTo>
                  <a:pt x="108292" y="24485"/>
                </a:lnTo>
                <a:lnTo>
                  <a:pt x="103720" y="24485"/>
                </a:lnTo>
                <a:lnTo>
                  <a:pt x="102196" y="22961"/>
                </a:lnTo>
                <a:lnTo>
                  <a:pt x="102196" y="21437"/>
                </a:lnTo>
                <a:lnTo>
                  <a:pt x="100672" y="19913"/>
                </a:lnTo>
                <a:lnTo>
                  <a:pt x="100672" y="12293"/>
                </a:lnTo>
                <a:lnTo>
                  <a:pt x="102196" y="9245"/>
                </a:lnTo>
                <a:lnTo>
                  <a:pt x="102196" y="7620"/>
                </a:lnTo>
                <a:lnTo>
                  <a:pt x="103720" y="6096"/>
                </a:lnTo>
                <a:lnTo>
                  <a:pt x="108292" y="6096"/>
                </a:lnTo>
                <a:lnTo>
                  <a:pt x="108292" y="7620"/>
                </a:lnTo>
                <a:lnTo>
                  <a:pt x="109816" y="9245"/>
                </a:lnTo>
                <a:lnTo>
                  <a:pt x="109816" y="0"/>
                </a:lnTo>
                <a:lnTo>
                  <a:pt x="100672" y="0"/>
                </a:lnTo>
                <a:lnTo>
                  <a:pt x="97624" y="1524"/>
                </a:lnTo>
                <a:lnTo>
                  <a:pt x="93052" y="6096"/>
                </a:lnTo>
                <a:lnTo>
                  <a:pt x="93052" y="24485"/>
                </a:lnTo>
                <a:lnTo>
                  <a:pt x="96100" y="27533"/>
                </a:lnTo>
                <a:lnTo>
                  <a:pt x="97624" y="30581"/>
                </a:lnTo>
                <a:lnTo>
                  <a:pt x="102196" y="32105"/>
                </a:lnTo>
                <a:lnTo>
                  <a:pt x="109816" y="32105"/>
                </a:lnTo>
                <a:lnTo>
                  <a:pt x="112864" y="30581"/>
                </a:lnTo>
                <a:lnTo>
                  <a:pt x="114388" y="27533"/>
                </a:lnTo>
                <a:lnTo>
                  <a:pt x="117525" y="24485"/>
                </a:lnTo>
                <a:lnTo>
                  <a:pt x="119049" y="21437"/>
                </a:lnTo>
                <a:lnTo>
                  <a:pt x="119049" y="10769"/>
                </a:lnTo>
                <a:close/>
              </a:path>
              <a:path w="158750" h="62864">
                <a:moveTo>
                  <a:pt x="146481" y="0"/>
                </a:moveTo>
                <a:lnTo>
                  <a:pt x="137337" y="0"/>
                </a:lnTo>
                <a:lnTo>
                  <a:pt x="105244" y="62585"/>
                </a:lnTo>
                <a:lnTo>
                  <a:pt x="114388" y="62585"/>
                </a:lnTo>
                <a:lnTo>
                  <a:pt x="146481" y="0"/>
                </a:lnTo>
                <a:close/>
              </a:path>
              <a:path w="158750" h="62864">
                <a:moveTo>
                  <a:pt x="158673" y="41249"/>
                </a:moveTo>
                <a:lnTo>
                  <a:pt x="157149" y="38201"/>
                </a:lnTo>
                <a:lnTo>
                  <a:pt x="155625" y="35153"/>
                </a:lnTo>
                <a:lnTo>
                  <a:pt x="152577" y="32105"/>
                </a:lnTo>
                <a:lnTo>
                  <a:pt x="149529" y="32105"/>
                </a:lnTo>
                <a:lnTo>
                  <a:pt x="149529" y="41249"/>
                </a:lnTo>
                <a:lnTo>
                  <a:pt x="149529" y="53441"/>
                </a:lnTo>
                <a:lnTo>
                  <a:pt x="148005" y="54965"/>
                </a:lnTo>
                <a:lnTo>
                  <a:pt x="148005" y="56489"/>
                </a:lnTo>
                <a:lnTo>
                  <a:pt x="143433" y="56489"/>
                </a:lnTo>
                <a:lnTo>
                  <a:pt x="143433" y="54965"/>
                </a:lnTo>
                <a:lnTo>
                  <a:pt x="141909" y="53441"/>
                </a:lnTo>
                <a:lnTo>
                  <a:pt x="141909" y="41249"/>
                </a:lnTo>
                <a:lnTo>
                  <a:pt x="143433" y="39725"/>
                </a:lnTo>
                <a:lnTo>
                  <a:pt x="143433" y="38201"/>
                </a:lnTo>
                <a:lnTo>
                  <a:pt x="148005" y="38201"/>
                </a:lnTo>
                <a:lnTo>
                  <a:pt x="148005" y="39725"/>
                </a:lnTo>
                <a:lnTo>
                  <a:pt x="149529" y="41249"/>
                </a:lnTo>
                <a:lnTo>
                  <a:pt x="149529" y="32105"/>
                </a:lnTo>
                <a:lnTo>
                  <a:pt x="138861" y="32105"/>
                </a:lnTo>
                <a:lnTo>
                  <a:pt x="135813" y="35153"/>
                </a:lnTo>
                <a:lnTo>
                  <a:pt x="132765" y="41249"/>
                </a:lnTo>
                <a:lnTo>
                  <a:pt x="132765" y="53441"/>
                </a:lnTo>
                <a:lnTo>
                  <a:pt x="135813" y="59537"/>
                </a:lnTo>
                <a:lnTo>
                  <a:pt x="138861" y="62585"/>
                </a:lnTo>
                <a:lnTo>
                  <a:pt x="149529" y="62585"/>
                </a:lnTo>
                <a:lnTo>
                  <a:pt x="155625" y="59537"/>
                </a:lnTo>
                <a:lnTo>
                  <a:pt x="157149" y="56489"/>
                </a:lnTo>
                <a:lnTo>
                  <a:pt x="158673" y="53441"/>
                </a:lnTo>
                <a:lnTo>
                  <a:pt x="158673" y="41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70034" y="2490414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725" y="25996"/>
                </a:moveTo>
                <a:lnTo>
                  <a:pt x="38201" y="19900"/>
                </a:lnTo>
                <a:lnTo>
                  <a:pt x="38201" y="16852"/>
                </a:lnTo>
                <a:lnTo>
                  <a:pt x="35153" y="10756"/>
                </a:lnTo>
                <a:lnTo>
                  <a:pt x="33629" y="7620"/>
                </a:lnTo>
                <a:lnTo>
                  <a:pt x="32105" y="6096"/>
                </a:lnTo>
                <a:lnTo>
                  <a:pt x="32105" y="21424"/>
                </a:lnTo>
                <a:lnTo>
                  <a:pt x="32105" y="41236"/>
                </a:lnTo>
                <a:lnTo>
                  <a:pt x="30581" y="47332"/>
                </a:lnTo>
                <a:lnTo>
                  <a:pt x="27533" y="50380"/>
                </a:lnTo>
                <a:lnTo>
                  <a:pt x="26009" y="53428"/>
                </a:lnTo>
                <a:lnTo>
                  <a:pt x="22961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5328"/>
                </a:lnTo>
                <a:lnTo>
                  <a:pt x="12192" y="10756"/>
                </a:lnTo>
                <a:lnTo>
                  <a:pt x="13716" y="7620"/>
                </a:lnTo>
                <a:lnTo>
                  <a:pt x="16764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7533" y="12280"/>
                </a:lnTo>
                <a:lnTo>
                  <a:pt x="30581" y="15328"/>
                </a:lnTo>
                <a:lnTo>
                  <a:pt x="32105" y="21424"/>
                </a:lnTo>
                <a:lnTo>
                  <a:pt x="32105" y="6096"/>
                </a:lnTo>
                <a:lnTo>
                  <a:pt x="30581" y="4572"/>
                </a:lnTo>
                <a:lnTo>
                  <a:pt x="27533" y="3048"/>
                </a:lnTo>
                <a:lnTo>
                  <a:pt x="26009" y="1524"/>
                </a:lnTo>
                <a:lnTo>
                  <a:pt x="22961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232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533" y="61048"/>
                </a:lnTo>
                <a:lnTo>
                  <a:pt x="30581" y="58000"/>
                </a:lnTo>
                <a:lnTo>
                  <a:pt x="33629" y="56476"/>
                </a:lnTo>
                <a:lnTo>
                  <a:pt x="34137" y="54952"/>
                </a:lnTo>
                <a:lnTo>
                  <a:pt x="35153" y="51904"/>
                </a:lnTo>
                <a:lnTo>
                  <a:pt x="36677" y="48856"/>
                </a:lnTo>
                <a:lnTo>
                  <a:pt x="38201" y="44284"/>
                </a:lnTo>
                <a:lnTo>
                  <a:pt x="39725" y="38188"/>
                </a:lnTo>
                <a:lnTo>
                  <a:pt x="39725" y="25996"/>
                </a:lnTo>
                <a:close/>
              </a:path>
              <a:path w="342264" h="61594">
                <a:moveTo>
                  <a:pt x="59067" y="52095"/>
                </a:moveTo>
                <a:lnTo>
                  <a:pt x="49911" y="52095"/>
                </a:lnTo>
                <a:lnTo>
                  <a:pt x="49911" y="61239"/>
                </a:lnTo>
                <a:lnTo>
                  <a:pt x="59067" y="61239"/>
                </a:lnTo>
                <a:lnTo>
                  <a:pt x="59067" y="52095"/>
                </a:lnTo>
                <a:close/>
              </a:path>
              <a:path w="342264" h="61594">
                <a:moveTo>
                  <a:pt x="108407" y="36664"/>
                </a:moveTo>
                <a:lnTo>
                  <a:pt x="105359" y="33616"/>
                </a:lnTo>
                <a:lnTo>
                  <a:pt x="103835" y="30568"/>
                </a:lnTo>
                <a:lnTo>
                  <a:pt x="100787" y="29044"/>
                </a:lnTo>
                <a:lnTo>
                  <a:pt x="97739" y="29044"/>
                </a:lnTo>
                <a:lnTo>
                  <a:pt x="100787" y="27520"/>
                </a:lnTo>
                <a:lnTo>
                  <a:pt x="102311" y="25996"/>
                </a:lnTo>
                <a:lnTo>
                  <a:pt x="103835" y="22948"/>
                </a:lnTo>
                <a:lnTo>
                  <a:pt x="105359" y="21424"/>
                </a:lnTo>
                <a:lnTo>
                  <a:pt x="105359" y="10756"/>
                </a:lnTo>
                <a:lnTo>
                  <a:pt x="103835" y="9232"/>
                </a:lnTo>
                <a:lnTo>
                  <a:pt x="102311" y="6096"/>
                </a:lnTo>
                <a:lnTo>
                  <a:pt x="100787" y="4572"/>
                </a:lnTo>
                <a:lnTo>
                  <a:pt x="91643" y="0"/>
                </a:lnTo>
                <a:lnTo>
                  <a:pt x="84023" y="0"/>
                </a:lnTo>
                <a:lnTo>
                  <a:pt x="70205" y="16852"/>
                </a:lnTo>
                <a:lnTo>
                  <a:pt x="77927" y="16852"/>
                </a:lnTo>
                <a:lnTo>
                  <a:pt x="77927" y="13804"/>
                </a:lnTo>
                <a:lnTo>
                  <a:pt x="79451" y="10756"/>
                </a:lnTo>
                <a:lnTo>
                  <a:pt x="80975" y="9232"/>
                </a:lnTo>
                <a:lnTo>
                  <a:pt x="84023" y="7620"/>
                </a:lnTo>
                <a:lnTo>
                  <a:pt x="85547" y="6096"/>
                </a:lnTo>
                <a:lnTo>
                  <a:pt x="91643" y="6096"/>
                </a:lnTo>
                <a:lnTo>
                  <a:pt x="94691" y="7620"/>
                </a:lnTo>
                <a:lnTo>
                  <a:pt x="96215" y="9232"/>
                </a:lnTo>
                <a:lnTo>
                  <a:pt x="97739" y="10756"/>
                </a:lnTo>
                <a:lnTo>
                  <a:pt x="99263" y="13804"/>
                </a:lnTo>
                <a:lnTo>
                  <a:pt x="99263" y="19900"/>
                </a:lnTo>
                <a:lnTo>
                  <a:pt x="97739" y="21424"/>
                </a:lnTo>
                <a:lnTo>
                  <a:pt x="94691" y="22948"/>
                </a:lnTo>
                <a:lnTo>
                  <a:pt x="91643" y="25996"/>
                </a:lnTo>
                <a:lnTo>
                  <a:pt x="85547" y="25996"/>
                </a:lnTo>
                <a:lnTo>
                  <a:pt x="84023" y="32092"/>
                </a:lnTo>
                <a:lnTo>
                  <a:pt x="96215" y="32092"/>
                </a:lnTo>
                <a:lnTo>
                  <a:pt x="97739" y="35140"/>
                </a:lnTo>
                <a:lnTo>
                  <a:pt x="100787" y="36664"/>
                </a:lnTo>
                <a:lnTo>
                  <a:pt x="100787" y="50380"/>
                </a:lnTo>
                <a:lnTo>
                  <a:pt x="97739" y="51904"/>
                </a:lnTo>
                <a:lnTo>
                  <a:pt x="94691" y="54952"/>
                </a:lnTo>
                <a:lnTo>
                  <a:pt x="84023" y="54952"/>
                </a:lnTo>
                <a:lnTo>
                  <a:pt x="80975" y="53428"/>
                </a:lnTo>
                <a:lnTo>
                  <a:pt x="79451" y="50380"/>
                </a:lnTo>
                <a:lnTo>
                  <a:pt x="77927" y="48856"/>
                </a:lnTo>
                <a:lnTo>
                  <a:pt x="77927" y="44284"/>
                </a:lnTo>
                <a:lnTo>
                  <a:pt x="70205" y="44284"/>
                </a:lnTo>
                <a:lnTo>
                  <a:pt x="70205" y="50380"/>
                </a:lnTo>
                <a:lnTo>
                  <a:pt x="71729" y="53428"/>
                </a:lnTo>
                <a:lnTo>
                  <a:pt x="76301" y="56476"/>
                </a:lnTo>
                <a:lnTo>
                  <a:pt x="79451" y="59524"/>
                </a:lnTo>
                <a:lnTo>
                  <a:pt x="84023" y="61048"/>
                </a:lnTo>
                <a:lnTo>
                  <a:pt x="94691" y="61048"/>
                </a:lnTo>
                <a:lnTo>
                  <a:pt x="99263" y="59524"/>
                </a:lnTo>
                <a:lnTo>
                  <a:pt x="103835" y="56476"/>
                </a:lnTo>
                <a:lnTo>
                  <a:pt x="105359" y="54952"/>
                </a:lnTo>
                <a:lnTo>
                  <a:pt x="106883" y="53428"/>
                </a:lnTo>
                <a:lnTo>
                  <a:pt x="108407" y="48856"/>
                </a:lnTo>
                <a:lnTo>
                  <a:pt x="108407" y="36664"/>
                </a:lnTo>
                <a:close/>
              </a:path>
              <a:path w="342264" h="61594">
                <a:moveTo>
                  <a:pt x="155740" y="35140"/>
                </a:moveTo>
                <a:lnTo>
                  <a:pt x="154216" y="30568"/>
                </a:lnTo>
                <a:lnTo>
                  <a:pt x="151168" y="25996"/>
                </a:lnTo>
                <a:lnTo>
                  <a:pt x="146596" y="22948"/>
                </a:lnTo>
                <a:lnTo>
                  <a:pt x="142024" y="21424"/>
                </a:lnTo>
                <a:lnTo>
                  <a:pt x="132791" y="21424"/>
                </a:lnTo>
                <a:lnTo>
                  <a:pt x="126695" y="24472"/>
                </a:lnTo>
                <a:lnTo>
                  <a:pt x="129743" y="9232"/>
                </a:lnTo>
                <a:lnTo>
                  <a:pt x="152692" y="9232"/>
                </a:lnTo>
                <a:lnTo>
                  <a:pt x="152692" y="1524"/>
                </a:lnTo>
                <a:lnTo>
                  <a:pt x="123647" y="1524"/>
                </a:lnTo>
                <a:lnTo>
                  <a:pt x="117551" y="32092"/>
                </a:lnTo>
                <a:lnTo>
                  <a:pt x="125171" y="33616"/>
                </a:lnTo>
                <a:lnTo>
                  <a:pt x="125171" y="32092"/>
                </a:lnTo>
                <a:lnTo>
                  <a:pt x="128219" y="29044"/>
                </a:lnTo>
                <a:lnTo>
                  <a:pt x="131267" y="27520"/>
                </a:lnTo>
                <a:lnTo>
                  <a:pt x="138976" y="27520"/>
                </a:lnTo>
                <a:lnTo>
                  <a:pt x="145072" y="30568"/>
                </a:lnTo>
                <a:lnTo>
                  <a:pt x="148120" y="36664"/>
                </a:lnTo>
                <a:lnTo>
                  <a:pt x="148120" y="45808"/>
                </a:lnTo>
                <a:lnTo>
                  <a:pt x="145072" y="51904"/>
                </a:lnTo>
                <a:lnTo>
                  <a:pt x="142024" y="54952"/>
                </a:lnTo>
                <a:lnTo>
                  <a:pt x="129743" y="54952"/>
                </a:lnTo>
                <a:lnTo>
                  <a:pt x="125171" y="50380"/>
                </a:lnTo>
                <a:lnTo>
                  <a:pt x="125171" y="48856"/>
                </a:lnTo>
                <a:lnTo>
                  <a:pt x="123647" y="44284"/>
                </a:lnTo>
                <a:lnTo>
                  <a:pt x="116027" y="45808"/>
                </a:lnTo>
                <a:lnTo>
                  <a:pt x="116027" y="50380"/>
                </a:lnTo>
                <a:lnTo>
                  <a:pt x="125171" y="59524"/>
                </a:lnTo>
                <a:lnTo>
                  <a:pt x="129743" y="61048"/>
                </a:lnTo>
                <a:lnTo>
                  <a:pt x="142024" y="61048"/>
                </a:lnTo>
                <a:lnTo>
                  <a:pt x="148120" y="59524"/>
                </a:lnTo>
                <a:lnTo>
                  <a:pt x="154216" y="50380"/>
                </a:lnTo>
                <a:lnTo>
                  <a:pt x="155740" y="45808"/>
                </a:lnTo>
                <a:lnTo>
                  <a:pt x="155740" y="35140"/>
                </a:lnTo>
                <a:close/>
              </a:path>
              <a:path w="342264" h="61594">
                <a:moveTo>
                  <a:pt x="201561" y="1524"/>
                </a:moveTo>
                <a:lnTo>
                  <a:pt x="163360" y="1524"/>
                </a:lnTo>
                <a:lnTo>
                  <a:pt x="163360" y="9232"/>
                </a:lnTo>
                <a:lnTo>
                  <a:pt x="192316" y="9232"/>
                </a:lnTo>
                <a:lnTo>
                  <a:pt x="189268" y="13804"/>
                </a:lnTo>
                <a:lnTo>
                  <a:pt x="184696" y="18376"/>
                </a:lnTo>
                <a:lnTo>
                  <a:pt x="175552" y="36664"/>
                </a:lnTo>
                <a:lnTo>
                  <a:pt x="174028" y="44284"/>
                </a:lnTo>
                <a:lnTo>
                  <a:pt x="170980" y="56476"/>
                </a:lnTo>
                <a:lnTo>
                  <a:pt x="170980" y="61048"/>
                </a:lnTo>
                <a:lnTo>
                  <a:pt x="178600" y="61048"/>
                </a:lnTo>
                <a:lnTo>
                  <a:pt x="180124" y="54952"/>
                </a:lnTo>
                <a:lnTo>
                  <a:pt x="180124" y="48856"/>
                </a:lnTo>
                <a:lnTo>
                  <a:pt x="181648" y="44284"/>
                </a:lnTo>
                <a:lnTo>
                  <a:pt x="183172" y="36664"/>
                </a:lnTo>
                <a:lnTo>
                  <a:pt x="186220" y="30568"/>
                </a:lnTo>
                <a:lnTo>
                  <a:pt x="190792" y="22948"/>
                </a:lnTo>
                <a:lnTo>
                  <a:pt x="193941" y="16852"/>
                </a:lnTo>
                <a:lnTo>
                  <a:pt x="198513" y="10756"/>
                </a:lnTo>
                <a:lnTo>
                  <a:pt x="201561" y="7620"/>
                </a:lnTo>
                <a:lnTo>
                  <a:pt x="201561" y="1524"/>
                </a:lnTo>
                <a:close/>
              </a:path>
              <a:path w="342264" h="61594">
                <a:moveTo>
                  <a:pt x="248793" y="39725"/>
                </a:moveTo>
                <a:lnTo>
                  <a:pt x="245745" y="33629"/>
                </a:lnTo>
                <a:lnTo>
                  <a:pt x="244221" y="32105"/>
                </a:lnTo>
                <a:lnTo>
                  <a:pt x="241173" y="29057"/>
                </a:lnTo>
                <a:lnTo>
                  <a:pt x="241173" y="39725"/>
                </a:lnTo>
                <a:lnTo>
                  <a:pt x="241173" y="47345"/>
                </a:lnTo>
                <a:lnTo>
                  <a:pt x="239649" y="50393"/>
                </a:lnTo>
                <a:lnTo>
                  <a:pt x="235077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3441"/>
                </a:lnTo>
                <a:lnTo>
                  <a:pt x="219837" y="51917"/>
                </a:lnTo>
                <a:lnTo>
                  <a:pt x="218313" y="48869"/>
                </a:lnTo>
                <a:lnTo>
                  <a:pt x="216789" y="47345"/>
                </a:lnTo>
                <a:lnTo>
                  <a:pt x="216789" y="39725"/>
                </a:lnTo>
                <a:lnTo>
                  <a:pt x="218313" y="36677"/>
                </a:lnTo>
                <a:lnTo>
                  <a:pt x="222885" y="32105"/>
                </a:lnTo>
                <a:lnTo>
                  <a:pt x="235077" y="32105"/>
                </a:lnTo>
                <a:lnTo>
                  <a:pt x="239649" y="36677"/>
                </a:lnTo>
                <a:lnTo>
                  <a:pt x="241173" y="39725"/>
                </a:lnTo>
                <a:lnTo>
                  <a:pt x="241173" y="29057"/>
                </a:lnTo>
                <a:lnTo>
                  <a:pt x="236601" y="29057"/>
                </a:lnTo>
                <a:lnTo>
                  <a:pt x="242697" y="26009"/>
                </a:lnTo>
                <a:lnTo>
                  <a:pt x="244221" y="22961"/>
                </a:lnTo>
                <a:lnTo>
                  <a:pt x="245745" y="21437"/>
                </a:lnTo>
                <a:lnTo>
                  <a:pt x="245745" y="12293"/>
                </a:lnTo>
                <a:lnTo>
                  <a:pt x="244221" y="7620"/>
                </a:lnTo>
                <a:lnTo>
                  <a:pt x="242697" y="6096"/>
                </a:lnTo>
                <a:lnTo>
                  <a:pt x="238125" y="1524"/>
                </a:lnTo>
                <a:lnTo>
                  <a:pt x="238125" y="10769"/>
                </a:lnTo>
                <a:lnTo>
                  <a:pt x="238125" y="21437"/>
                </a:lnTo>
                <a:lnTo>
                  <a:pt x="235077" y="22961"/>
                </a:lnTo>
                <a:lnTo>
                  <a:pt x="232029" y="26009"/>
                </a:lnTo>
                <a:lnTo>
                  <a:pt x="225933" y="26009"/>
                </a:lnTo>
                <a:lnTo>
                  <a:pt x="222885" y="24485"/>
                </a:lnTo>
                <a:lnTo>
                  <a:pt x="219837" y="21437"/>
                </a:lnTo>
                <a:lnTo>
                  <a:pt x="218313" y="18389"/>
                </a:lnTo>
                <a:lnTo>
                  <a:pt x="218313" y="13817"/>
                </a:lnTo>
                <a:lnTo>
                  <a:pt x="219837" y="10769"/>
                </a:lnTo>
                <a:lnTo>
                  <a:pt x="221361" y="9245"/>
                </a:lnTo>
                <a:lnTo>
                  <a:pt x="222885" y="7620"/>
                </a:lnTo>
                <a:lnTo>
                  <a:pt x="225933" y="6096"/>
                </a:lnTo>
                <a:lnTo>
                  <a:pt x="232029" y="6096"/>
                </a:lnTo>
                <a:lnTo>
                  <a:pt x="233553" y="7620"/>
                </a:lnTo>
                <a:lnTo>
                  <a:pt x="235077" y="9245"/>
                </a:lnTo>
                <a:lnTo>
                  <a:pt x="238125" y="10769"/>
                </a:lnTo>
                <a:lnTo>
                  <a:pt x="238125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3741" y="7620"/>
                </a:lnTo>
                <a:lnTo>
                  <a:pt x="212217" y="12293"/>
                </a:lnTo>
                <a:lnTo>
                  <a:pt x="212217" y="21437"/>
                </a:lnTo>
                <a:lnTo>
                  <a:pt x="213741" y="22961"/>
                </a:lnTo>
                <a:lnTo>
                  <a:pt x="215265" y="26009"/>
                </a:lnTo>
                <a:lnTo>
                  <a:pt x="216789" y="27533"/>
                </a:lnTo>
                <a:lnTo>
                  <a:pt x="219837" y="29057"/>
                </a:lnTo>
                <a:lnTo>
                  <a:pt x="216789" y="29057"/>
                </a:lnTo>
                <a:lnTo>
                  <a:pt x="213741" y="30581"/>
                </a:lnTo>
                <a:lnTo>
                  <a:pt x="209169" y="39725"/>
                </a:lnTo>
                <a:lnTo>
                  <a:pt x="209169" y="48869"/>
                </a:lnTo>
                <a:lnTo>
                  <a:pt x="210693" y="53441"/>
                </a:lnTo>
                <a:lnTo>
                  <a:pt x="215265" y="56489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9537"/>
                </a:lnTo>
                <a:lnTo>
                  <a:pt x="242697" y="56489"/>
                </a:lnTo>
                <a:lnTo>
                  <a:pt x="244983" y="54965"/>
                </a:lnTo>
                <a:lnTo>
                  <a:pt x="247269" y="53441"/>
                </a:lnTo>
                <a:lnTo>
                  <a:pt x="248793" y="48869"/>
                </a:lnTo>
                <a:lnTo>
                  <a:pt x="248793" y="39725"/>
                </a:lnTo>
                <a:close/>
              </a:path>
              <a:path w="342264" h="61594">
                <a:moveTo>
                  <a:pt x="283946" y="0"/>
                </a:moveTo>
                <a:lnTo>
                  <a:pt x="277850" y="0"/>
                </a:lnTo>
                <a:lnTo>
                  <a:pt x="277850" y="3048"/>
                </a:lnTo>
                <a:lnTo>
                  <a:pt x="271754" y="9232"/>
                </a:lnTo>
                <a:lnTo>
                  <a:pt x="268706" y="10756"/>
                </a:lnTo>
                <a:lnTo>
                  <a:pt x="265658" y="13804"/>
                </a:lnTo>
                <a:lnTo>
                  <a:pt x="261086" y="15328"/>
                </a:lnTo>
                <a:lnTo>
                  <a:pt x="261086" y="22948"/>
                </a:lnTo>
                <a:lnTo>
                  <a:pt x="264134" y="21424"/>
                </a:lnTo>
                <a:lnTo>
                  <a:pt x="265658" y="21424"/>
                </a:lnTo>
                <a:lnTo>
                  <a:pt x="268706" y="18376"/>
                </a:lnTo>
                <a:lnTo>
                  <a:pt x="274802" y="15328"/>
                </a:lnTo>
                <a:lnTo>
                  <a:pt x="276326" y="13804"/>
                </a:lnTo>
                <a:lnTo>
                  <a:pt x="276326" y="61048"/>
                </a:lnTo>
                <a:lnTo>
                  <a:pt x="283946" y="61048"/>
                </a:lnTo>
                <a:lnTo>
                  <a:pt x="283946" y="0"/>
                </a:lnTo>
                <a:close/>
              </a:path>
              <a:path w="342264" h="61594">
                <a:moveTo>
                  <a:pt x="341960" y="1524"/>
                </a:moveTo>
                <a:lnTo>
                  <a:pt x="302234" y="1524"/>
                </a:lnTo>
                <a:lnTo>
                  <a:pt x="302234" y="9232"/>
                </a:lnTo>
                <a:lnTo>
                  <a:pt x="331292" y="9232"/>
                </a:lnTo>
                <a:lnTo>
                  <a:pt x="325196" y="18376"/>
                </a:lnTo>
                <a:lnTo>
                  <a:pt x="320624" y="24472"/>
                </a:lnTo>
                <a:lnTo>
                  <a:pt x="317576" y="30568"/>
                </a:lnTo>
                <a:lnTo>
                  <a:pt x="316052" y="36664"/>
                </a:lnTo>
                <a:lnTo>
                  <a:pt x="313004" y="44284"/>
                </a:lnTo>
                <a:lnTo>
                  <a:pt x="311480" y="50380"/>
                </a:lnTo>
                <a:lnTo>
                  <a:pt x="311480" y="61048"/>
                </a:lnTo>
                <a:lnTo>
                  <a:pt x="319100" y="61048"/>
                </a:lnTo>
                <a:lnTo>
                  <a:pt x="319100" y="48856"/>
                </a:lnTo>
                <a:lnTo>
                  <a:pt x="320624" y="44284"/>
                </a:lnTo>
                <a:lnTo>
                  <a:pt x="323672" y="36664"/>
                </a:lnTo>
                <a:lnTo>
                  <a:pt x="326720" y="30568"/>
                </a:lnTo>
                <a:lnTo>
                  <a:pt x="329768" y="22948"/>
                </a:lnTo>
                <a:lnTo>
                  <a:pt x="334340" y="16852"/>
                </a:lnTo>
                <a:lnTo>
                  <a:pt x="337388" y="10756"/>
                </a:lnTo>
                <a:lnTo>
                  <a:pt x="341960" y="7620"/>
                </a:lnTo>
                <a:lnTo>
                  <a:pt x="34196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213425" y="2490409"/>
            <a:ext cx="804581" cy="62637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6560373" y="249041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4">
                <a:moveTo>
                  <a:pt x="38100" y="19900"/>
                </a:moveTo>
                <a:lnTo>
                  <a:pt x="36576" y="16852"/>
                </a:lnTo>
                <a:lnTo>
                  <a:pt x="36576" y="13804"/>
                </a:lnTo>
                <a:lnTo>
                  <a:pt x="35052" y="1075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4572"/>
                </a:lnTo>
                <a:lnTo>
                  <a:pt x="30480" y="15328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7332"/>
                </a:lnTo>
                <a:lnTo>
                  <a:pt x="7620" y="15328"/>
                </a:lnTo>
                <a:lnTo>
                  <a:pt x="10668" y="10756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2280"/>
                </a:lnTo>
                <a:lnTo>
                  <a:pt x="30480" y="15328"/>
                </a:lnTo>
                <a:lnTo>
                  <a:pt x="30480" y="4572"/>
                </a:lnTo>
                <a:lnTo>
                  <a:pt x="24384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6096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2004" y="56476"/>
                </a:lnTo>
                <a:lnTo>
                  <a:pt x="33020" y="54952"/>
                </a:lnTo>
                <a:lnTo>
                  <a:pt x="35052" y="51904"/>
                </a:lnTo>
                <a:lnTo>
                  <a:pt x="36576" y="48856"/>
                </a:lnTo>
                <a:lnTo>
                  <a:pt x="38100" y="44284"/>
                </a:lnTo>
                <a:lnTo>
                  <a:pt x="38100" y="19900"/>
                </a:lnTo>
                <a:close/>
              </a:path>
              <a:path w="340994" h="61594">
                <a:moveTo>
                  <a:pt x="60198" y="52095"/>
                </a:moveTo>
                <a:lnTo>
                  <a:pt x="51041" y="52095"/>
                </a:lnTo>
                <a:lnTo>
                  <a:pt x="51041" y="61239"/>
                </a:lnTo>
                <a:lnTo>
                  <a:pt x="60198" y="61239"/>
                </a:lnTo>
                <a:lnTo>
                  <a:pt x="60198" y="52095"/>
                </a:lnTo>
                <a:close/>
              </a:path>
              <a:path w="340994" h="61594">
                <a:moveTo>
                  <a:pt x="108381" y="35140"/>
                </a:moveTo>
                <a:lnTo>
                  <a:pt x="106857" y="30568"/>
                </a:lnTo>
                <a:lnTo>
                  <a:pt x="103809" y="25996"/>
                </a:lnTo>
                <a:lnTo>
                  <a:pt x="99148" y="22948"/>
                </a:lnTo>
                <a:lnTo>
                  <a:pt x="96100" y="21424"/>
                </a:lnTo>
                <a:lnTo>
                  <a:pt x="85432" y="21424"/>
                </a:lnTo>
                <a:lnTo>
                  <a:pt x="79336" y="24472"/>
                </a:lnTo>
                <a:lnTo>
                  <a:pt x="82384" y="9232"/>
                </a:lnTo>
                <a:lnTo>
                  <a:pt x="105333" y="9232"/>
                </a:lnTo>
                <a:lnTo>
                  <a:pt x="105333" y="1524"/>
                </a:lnTo>
                <a:lnTo>
                  <a:pt x="76288" y="1524"/>
                </a:lnTo>
                <a:lnTo>
                  <a:pt x="70192" y="32092"/>
                </a:lnTo>
                <a:lnTo>
                  <a:pt x="77812" y="33616"/>
                </a:lnTo>
                <a:lnTo>
                  <a:pt x="77812" y="32092"/>
                </a:lnTo>
                <a:lnTo>
                  <a:pt x="79336" y="30568"/>
                </a:lnTo>
                <a:lnTo>
                  <a:pt x="82384" y="29044"/>
                </a:lnTo>
                <a:lnTo>
                  <a:pt x="83908" y="27520"/>
                </a:lnTo>
                <a:lnTo>
                  <a:pt x="91528" y="27520"/>
                </a:lnTo>
                <a:lnTo>
                  <a:pt x="97624" y="30568"/>
                </a:lnTo>
                <a:lnTo>
                  <a:pt x="100672" y="36664"/>
                </a:lnTo>
                <a:lnTo>
                  <a:pt x="100672" y="45808"/>
                </a:lnTo>
                <a:lnTo>
                  <a:pt x="97624" y="51904"/>
                </a:lnTo>
                <a:lnTo>
                  <a:pt x="94576" y="54952"/>
                </a:lnTo>
                <a:lnTo>
                  <a:pt x="82384" y="54952"/>
                </a:lnTo>
                <a:lnTo>
                  <a:pt x="80860" y="53428"/>
                </a:lnTo>
                <a:lnTo>
                  <a:pt x="79336" y="50380"/>
                </a:lnTo>
                <a:lnTo>
                  <a:pt x="77812" y="48856"/>
                </a:lnTo>
                <a:lnTo>
                  <a:pt x="76288" y="44284"/>
                </a:lnTo>
                <a:lnTo>
                  <a:pt x="68668" y="45808"/>
                </a:lnTo>
                <a:lnTo>
                  <a:pt x="70192" y="50380"/>
                </a:lnTo>
                <a:lnTo>
                  <a:pt x="71716" y="53428"/>
                </a:lnTo>
                <a:lnTo>
                  <a:pt x="77812" y="59524"/>
                </a:lnTo>
                <a:lnTo>
                  <a:pt x="82384" y="61048"/>
                </a:lnTo>
                <a:lnTo>
                  <a:pt x="94576" y="61048"/>
                </a:lnTo>
                <a:lnTo>
                  <a:pt x="100672" y="59524"/>
                </a:lnTo>
                <a:lnTo>
                  <a:pt x="106857" y="50380"/>
                </a:lnTo>
                <a:lnTo>
                  <a:pt x="108381" y="45808"/>
                </a:lnTo>
                <a:lnTo>
                  <a:pt x="108381" y="35140"/>
                </a:lnTo>
                <a:close/>
              </a:path>
              <a:path w="340994" h="61594">
                <a:moveTo>
                  <a:pt x="154101" y="16852"/>
                </a:moveTo>
                <a:lnTo>
                  <a:pt x="152577" y="12280"/>
                </a:lnTo>
                <a:lnTo>
                  <a:pt x="151053" y="9232"/>
                </a:lnTo>
                <a:lnTo>
                  <a:pt x="148005" y="6096"/>
                </a:lnTo>
                <a:lnTo>
                  <a:pt x="146481" y="5334"/>
                </a:lnTo>
                <a:lnTo>
                  <a:pt x="146481" y="16852"/>
                </a:lnTo>
                <a:lnTo>
                  <a:pt x="146481" y="24472"/>
                </a:lnTo>
                <a:lnTo>
                  <a:pt x="143433" y="30568"/>
                </a:lnTo>
                <a:lnTo>
                  <a:pt x="141909" y="32092"/>
                </a:lnTo>
                <a:lnTo>
                  <a:pt x="138861" y="33616"/>
                </a:lnTo>
                <a:lnTo>
                  <a:pt x="131241" y="33616"/>
                </a:lnTo>
                <a:lnTo>
                  <a:pt x="128193" y="32092"/>
                </a:lnTo>
                <a:lnTo>
                  <a:pt x="123621" y="27520"/>
                </a:lnTo>
                <a:lnTo>
                  <a:pt x="123621" y="13804"/>
                </a:lnTo>
                <a:lnTo>
                  <a:pt x="126669" y="10756"/>
                </a:lnTo>
                <a:lnTo>
                  <a:pt x="129717" y="7620"/>
                </a:lnTo>
                <a:lnTo>
                  <a:pt x="131241" y="6096"/>
                </a:lnTo>
                <a:lnTo>
                  <a:pt x="138861" y="6096"/>
                </a:lnTo>
                <a:lnTo>
                  <a:pt x="140385" y="7620"/>
                </a:lnTo>
                <a:lnTo>
                  <a:pt x="143433" y="10756"/>
                </a:lnTo>
                <a:lnTo>
                  <a:pt x="144957" y="12280"/>
                </a:lnTo>
                <a:lnTo>
                  <a:pt x="146481" y="16852"/>
                </a:lnTo>
                <a:lnTo>
                  <a:pt x="146481" y="5334"/>
                </a:lnTo>
                <a:lnTo>
                  <a:pt x="144957" y="4572"/>
                </a:lnTo>
                <a:lnTo>
                  <a:pt x="141909" y="1524"/>
                </a:lnTo>
                <a:lnTo>
                  <a:pt x="138861" y="0"/>
                </a:lnTo>
                <a:lnTo>
                  <a:pt x="129717" y="0"/>
                </a:lnTo>
                <a:lnTo>
                  <a:pt x="120573" y="6096"/>
                </a:lnTo>
                <a:lnTo>
                  <a:pt x="117525" y="10756"/>
                </a:lnTo>
                <a:lnTo>
                  <a:pt x="116001" y="15328"/>
                </a:lnTo>
                <a:lnTo>
                  <a:pt x="116001" y="27520"/>
                </a:lnTo>
                <a:lnTo>
                  <a:pt x="117525" y="32092"/>
                </a:lnTo>
                <a:lnTo>
                  <a:pt x="123621" y="38188"/>
                </a:lnTo>
                <a:lnTo>
                  <a:pt x="128193" y="39712"/>
                </a:lnTo>
                <a:lnTo>
                  <a:pt x="138861" y="39712"/>
                </a:lnTo>
                <a:lnTo>
                  <a:pt x="141909" y="38188"/>
                </a:lnTo>
                <a:lnTo>
                  <a:pt x="143433" y="36664"/>
                </a:lnTo>
                <a:lnTo>
                  <a:pt x="146481" y="35140"/>
                </a:lnTo>
                <a:lnTo>
                  <a:pt x="147243" y="33616"/>
                </a:lnTo>
                <a:lnTo>
                  <a:pt x="148005" y="32092"/>
                </a:lnTo>
                <a:lnTo>
                  <a:pt x="148005" y="36664"/>
                </a:lnTo>
                <a:lnTo>
                  <a:pt x="146481" y="39712"/>
                </a:lnTo>
                <a:lnTo>
                  <a:pt x="146481" y="45808"/>
                </a:lnTo>
                <a:lnTo>
                  <a:pt x="144957" y="48856"/>
                </a:lnTo>
                <a:lnTo>
                  <a:pt x="141909" y="51904"/>
                </a:lnTo>
                <a:lnTo>
                  <a:pt x="141909" y="53428"/>
                </a:lnTo>
                <a:lnTo>
                  <a:pt x="138861" y="53428"/>
                </a:lnTo>
                <a:lnTo>
                  <a:pt x="137337" y="54952"/>
                </a:lnTo>
                <a:lnTo>
                  <a:pt x="128193" y="54952"/>
                </a:lnTo>
                <a:lnTo>
                  <a:pt x="125145" y="51904"/>
                </a:lnTo>
                <a:lnTo>
                  <a:pt x="123621" y="48856"/>
                </a:lnTo>
                <a:lnTo>
                  <a:pt x="123621" y="45808"/>
                </a:lnTo>
                <a:lnTo>
                  <a:pt x="116001" y="47332"/>
                </a:lnTo>
                <a:lnTo>
                  <a:pt x="117525" y="51904"/>
                </a:lnTo>
                <a:lnTo>
                  <a:pt x="119049" y="54952"/>
                </a:lnTo>
                <a:lnTo>
                  <a:pt x="125145" y="61048"/>
                </a:lnTo>
                <a:lnTo>
                  <a:pt x="141909" y="61048"/>
                </a:lnTo>
                <a:lnTo>
                  <a:pt x="144957" y="58000"/>
                </a:lnTo>
                <a:lnTo>
                  <a:pt x="148005" y="56476"/>
                </a:lnTo>
                <a:lnTo>
                  <a:pt x="149021" y="54952"/>
                </a:lnTo>
                <a:lnTo>
                  <a:pt x="151053" y="51904"/>
                </a:lnTo>
                <a:lnTo>
                  <a:pt x="154101" y="42760"/>
                </a:lnTo>
                <a:lnTo>
                  <a:pt x="154101" y="32092"/>
                </a:lnTo>
                <a:lnTo>
                  <a:pt x="154101" y="16852"/>
                </a:lnTo>
                <a:close/>
              </a:path>
              <a:path w="340994" h="61594">
                <a:moveTo>
                  <a:pt x="201447" y="1524"/>
                </a:moveTo>
                <a:lnTo>
                  <a:pt x="161823" y="1524"/>
                </a:lnTo>
                <a:lnTo>
                  <a:pt x="161823" y="9232"/>
                </a:lnTo>
                <a:lnTo>
                  <a:pt x="192303" y="9232"/>
                </a:lnTo>
                <a:lnTo>
                  <a:pt x="187731" y="13804"/>
                </a:lnTo>
                <a:lnTo>
                  <a:pt x="184683" y="18376"/>
                </a:lnTo>
                <a:lnTo>
                  <a:pt x="175539" y="36664"/>
                </a:lnTo>
                <a:lnTo>
                  <a:pt x="174015" y="44284"/>
                </a:lnTo>
                <a:lnTo>
                  <a:pt x="170967" y="56476"/>
                </a:lnTo>
                <a:lnTo>
                  <a:pt x="170967" y="61048"/>
                </a:lnTo>
                <a:lnTo>
                  <a:pt x="178587" y="61048"/>
                </a:lnTo>
                <a:lnTo>
                  <a:pt x="178587" y="54952"/>
                </a:lnTo>
                <a:lnTo>
                  <a:pt x="180111" y="48856"/>
                </a:lnTo>
                <a:lnTo>
                  <a:pt x="181635" y="44284"/>
                </a:lnTo>
                <a:lnTo>
                  <a:pt x="183159" y="36664"/>
                </a:lnTo>
                <a:lnTo>
                  <a:pt x="186207" y="30568"/>
                </a:lnTo>
                <a:lnTo>
                  <a:pt x="189255" y="22948"/>
                </a:lnTo>
                <a:lnTo>
                  <a:pt x="193827" y="16852"/>
                </a:lnTo>
                <a:lnTo>
                  <a:pt x="196875" y="10756"/>
                </a:lnTo>
                <a:lnTo>
                  <a:pt x="201447" y="7620"/>
                </a:lnTo>
                <a:lnTo>
                  <a:pt x="201447" y="1524"/>
                </a:lnTo>
                <a:close/>
              </a:path>
              <a:path w="340994" h="61594">
                <a:moveTo>
                  <a:pt x="247269" y="16852"/>
                </a:moveTo>
                <a:lnTo>
                  <a:pt x="245745" y="12280"/>
                </a:lnTo>
                <a:lnTo>
                  <a:pt x="244221" y="9232"/>
                </a:lnTo>
                <a:lnTo>
                  <a:pt x="241173" y="6096"/>
                </a:lnTo>
                <a:lnTo>
                  <a:pt x="239649" y="5334"/>
                </a:lnTo>
                <a:lnTo>
                  <a:pt x="239649" y="16852"/>
                </a:lnTo>
                <a:lnTo>
                  <a:pt x="239649" y="24472"/>
                </a:lnTo>
                <a:lnTo>
                  <a:pt x="236601" y="30568"/>
                </a:lnTo>
                <a:lnTo>
                  <a:pt x="233553" y="32092"/>
                </a:lnTo>
                <a:lnTo>
                  <a:pt x="232029" y="33616"/>
                </a:lnTo>
                <a:lnTo>
                  <a:pt x="224409" y="33616"/>
                </a:lnTo>
                <a:lnTo>
                  <a:pt x="221361" y="32092"/>
                </a:lnTo>
                <a:lnTo>
                  <a:pt x="219837" y="30568"/>
                </a:lnTo>
                <a:lnTo>
                  <a:pt x="216687" y="27520"/>
                </a:lnTo>
                <a:lnTo>
                  <a:pt x="216687" y="13804"/>
                </a:lnTo>
                <a:lnTo>
                  <a:pt x="219837" y="10756"/>
                </a:lnTo>
                <a:lnTo>
                  <a:pt x="221361" y="7620"/>
                </a:lnTo>
                <a:lnTo>
                  <a:pt x="224409" y="6096"/>
                </a:lnTo>
                <a:lnTo>
                  <a:pt x="232029" y="6096"/>
                </a:lnTo>
                <a:lnTo>
                  <a:pt x="233553" y="7620"/>
                </a:lnTo>
                <a:lnTo>
                  <a:pt x="236601" y="10756"/>
                </a:lnTo>
                <a:lnTo>
                  <a:pt x="238125" y="12280"/>
                </a:lnTo>
                <a:lnTo>
                  <a:pt x="239649" y="16852"/>
                </a:lnTo>
                <a:lnTo>
                  <a:pt x="239649" y="5334"/>
                </a:lnTo>
                <a:lnTo>
                  <a:pt x="238125" y="4572"/>
                </a:lnTo>
                <a:lnTo>
                  <a:pt x="235077" y="1524"/>
                </a:lnTo>
                <a:lnTo>
                  <a:pt x="230505" y="0"/>
                </a:lnTo>
                <a:lnTo>
                  <a:pt x="221361" y="0"/>
                </a:lnTo>
                <a:lnTo>
                  <a:pt x="216687" y="3048"/>
                </a:lnTo>
                <a:lnTo>
                  <a:pt x="213639" y="6096"/>
                </a:lnTo>
                <a:lnTo>
                  <a:pt x="210591" y="10756"/>
                </a:lnTo>
                <a:lnTo>
                  <a:pt x="209067" y="15328"/>
                </a:lnTo>
                <a:lnTo>
                  <a:pt x="209067" y="27520"/>
                </a:lnTo>
                <a:lnTo>
                  <a:pt x="210591" y="32092"/>
                </a:lnTo>
                <a:lnTo>
                  <a:pt x="216687" y="38188"/>
                </a:lnTo>
                <a:lnTo>
                  <a:pt x="221361" y="39712"/>
                </a:lnTo>
                <a:lnTo>
                  <a:pt x="232029" y="39712"/>
                </a:lnTo>
                <a:lnTo>
                  <a:pt x="235077" y="38188"/>
                </a:lnTo>
                <a:lnTo>
                  <a:pt x="236601" y="36664"/>
                </a:lnTo>
                <a:lnTo>
                  <a:pt x="239649" y="35140"/>
                </a:lnTo>
                <a:lnTo>
                  <a:pt x="240411" y="33616"/>
                </a:lnTo>
                <a:lnTo>
                  <a:pt x="241173" y="32092"/>
                </a:lnTo>
                <a:lnTo>
                  <a:pt x="241173" y="36664"/>
                </a:lnTo>
                <a:lnTo>
                  <a:pt x="239649" y="39712"/>
                </a:lnTo>
                <a:lnTo>
                  <a:pt x="239649" y="42760"/>
                </a:lnTo>
                <a:lnTo>
                  <a:pt x="238125" y="45808"/>
                </a:lnTo>
                <a:lnTo>
                  <a:pt x="238125" y="48856"/>
                </a:lnTo>
                <a:lnTo>
                  <a:pt x="233553" y="53428"/>
                </a:lnTo>
                <a:lnTo>
                  <a:pt x="232029" y="53428"/>
                </a:lnTo>
                <a:lnTo>
                  <a:pt x="230505" y="54952"/>
                </a:lnTo>
                <a:lnTo>
                  <a:pt x="221361" y="54952"/>
                </a:lnTo>
                <a:lnTo>
                  <a:pt x="218313" y="51904"/>
                </a:lnTo>
                <a:lnTo>
                  <a:pt x="216687" y="48856"/>
                </a:lnTo>
                <a:lnTo>
                  <a:pt x="216687" y="45808"/>
                </a:lnTo>
                <a:lnTo>
                  <a:pt x="209067" y="47332"/>
                </a:lnTo>
                <a:lnTo>
                  <a:pt x="210591" y="51904"/>
                </a:lnTo>
                <a:lnTo>
                  <a:pt x="212115" y="54952"/>
                </a:lnTo>
                <a:lnTo>
                  <a:pt x="215163" y="58000"/>
                </a:lnTo>
                <a:lnTo>
                  <a:pt x="218313" y="61048"/>
                </a:lnTo>
                <a:lnTo>
                  <a:pt x="235077" y="61048"/>
                </a:lnTo>
                <a:lnTo>
                  <a:pt x="238125" y="58000"/>
                </a:lnTo>
                <a:lnTo>
                  <a:pt x="241173" y="56476"/>
                </a:lnTo>
                <a:lnTo>
                  <a:pt x="242189" y="54952"/>
                </a:lnTo>
                <a:lnTo>
                  <a:pt x="244221" y="51904"/>
                </a:lnTo>
                <a:lnTo>
                  <a:pt x="247269" y="42760"/>
                </a:lnTo>
                <a:lnTo>
                  <a:pt x="247269" y="32092"/>
                </a:lnTo>
                <a:lnTo>
                  <a:pt x="247269" y="16852"/>
                </a:lnTo>
                <a:close/>
              </a:path>
              <a:path w="340994" h="61594">
                <a:moveTo>
                  <a:pt x="282409" y="0"/>
                </a:moveTo>
                <a:lnTo>
                  <a:pt x="277837" y="0"/>
                </a:lnTo>
                <a:lnTo>
                  <a:pt x="274789" y="6096"/>
                </a:lnTo>
                <a:lnTo>
                  <a:pt x="271741" y="9144"/>
                </a:lnTo>
                <a:lnTo>
                  <a:pt x="268693" y="10668"/>
                </a:lnTo>
                <a:lnTo>
                  <a:pt x="264121" y="13716"/>
                </a:lnTo>
                <a:lnTo>
                  <a:pt x="261073" y="15240"/>
                </a:lnTo>
                <a:lnTo>
                  <a:pt x="261073" y="22860"/>
                </a:lnTo>
                <a:lnTo>
                  <a:pt x="262597" y="21336"/>
                </a:lnTo>
                <a:lnTo>
                  <a:pt x="265645" y="21336"/>
                </a:lnTo>
                <a:lnTo>
                  <a:pt x="268693" y="18288"/>
                </a:lnTo>
                <a:lnTo>
                  <a:pt x="271741" y="16764"/>
                </a:lnTo>
                <a:lnTo>
                  <a:pt x="274789" y="13716"/>
                </a:lnTo>
                <a:lnTo>
                  <a:pt x="274789" y="61048"/>
                </a:lnTo>
                <a:lnTo>
                  <a:pt x="282409" y="61048"/>
                </a:lnTo>
                <a:lnTo>
                  <a:pt x="282409" y="0"/>
                </a:lnTo>
                <a:close/>
              </a:path>
              <a:path w="340994" h="61594">
                <a:moveTo>
                  <a:pt x="340410" y="35153"/>
                </a:moveTo>
                <a:lnTo>
                  <a:pt x="338886" y="30581"/>
                </a:lnTo>
                <a:lnTo>
                  <a:pt x="337362" y="29057"/>
                </a:lnTo>
                <a:lnTo>
                  <a:pt x="335838" y="27533"/>
                </a:lnTo>
                <a:lnTo>
                  <a:pt x="332701" y="25488"/>
                </a:lnTo>
                <a:lnTo>
                  <a:pt x="332701" y="38201"/>
                </a:lnTo>
                <a:lnTo>
                  <a:pt x="332701" y="45821"/>
                </a:lnTo>
                <a:lnTo>
                  <a:pt x="328129" y="54965"/>
                </a:lnTo>
                <a:lnTo>
                  <a:pt x="317461" y="54965"/>
                </a:lnTo>
                <a:lnTo>
                  <a:pt x="315937" y="53441"/>
                </a:lnTo>
                <a:lnTo>
                  <a:pt x="312889" y="51917"/>
                </a:lnTo>
                <a:lnTo>
                  <a:pt x="311365" y="50393"/>
                </a:lnTo>
                <a:lnTo>
                  <a:pt x="311365" y="48869"/>
                </a:lnTo>
                <a:lnTo>
                  <a:pt x="309841" y="45821"/>
                </a:lnTo>
                <a:lnTo>
                  <a:pt x="309841" y="38201"/>
                </a:lnTo>
                <a:lnTo>
                  <a:pt x="311365" y="33629"/>
                </a:lnTo>
                <a:lnTo>
                  <a:pt x="314413" y="30581"/>
                </a:lnTo>
                <a:lnTo>
                  <a:pt x="315937" y="29057"/>
                </a:lnTo>
                <a:lnTo>
                  <a:pt x="328129" y="29057"/>
                </a:lnTo>
                <a:lnTo>
                  <a:pt x="332701" y="38201"/>
                </a:lnTo>
                <a:lnTo>
                  <a:pt x="332701" y="25488"/>
                </a:lnTo>
                <a:lnTo>
                  <a:pt x="331177" y="24485"/>
                </a:lnTo>
                <a:lnTo>
                  <a:pt x="328129" y="21437"/>
                </a:lnTo>
                <a:lnTo>
                  <a:pt x="320509" y="21437"/>
                </a:lnTo>
                <a:lnTo>
                  <a:pt x="314413" y="24485"/>
                </a:lnTo>
                <a:lnTo>
                  <a:pt x="312889" y="26009"/>
                </a:lnTo>
                <a:lnTo>
                  <a:pt x="309841" y="27533"/>
                </a:lnTo>
                <a:lnTo>
                  <a:pt x="308317" y="30581"/>
                </a:lnTo>
                <a:lnTo>
                  <a:pt x="308317" y="19913"/>
                </a:lnTo>
                <a:lnTo>
                  <a:pt x="309841" y="16865"/>
                </a:lnTo>
                <a:lnTo>
                  <a:pt x="311365" y="12293"/>
                </a:lnTo>
                <a:lnTo>
                  <a:pt x="312889" y="10769"/>
                </a:lnTo>
                <a:lnTo>
                  <a:pt x="315937" y="9245"/>
                </a:lnTo>
                <a:lnTo>
                  <a:pt x="317461" y="7620"/>
                </a:lnTo>
                <a:lnTo>
                  <a:pt x="318985" y="6096"/>
                </a:lnTo>
                <a:lnTo>
                  <a:pt x="325081" y="6096"/>
                </a:lnTo>
                <a:lnTo>
                  <a:pt x="326605" y="7620"/>
                </a:lnTo>
                <a:lnTo>
                  <a:pt x="329653" y="9245"/>
                </a:lnTo>
                <a:lnTo>
                  <a:pt x="331177" y="10769"/>
                </a:lnTo>
                <a:lnTo>
                  <a:pt x="331177" y="13817"/>
                </a:lnTo>
                <a:lnTo>
                  <a:pt x="332701" y="16865"/>
                </a:lnTo>
                <a:lnTo>
                  <a:pt x="338886" y="15341"/>
                </a:lnTo>
                <a:lnTo>
                  <a:pt x="338886" y="10769"/>
                </a:lnTo>
                <a:lnTo>
                  <a:pt x="337362" y="7620"/>
                </a:lnTo>
                <a:lnTo>
                  <a:pt x="335800" y="6096"/>
                </a:lnTo>
                <a:lnTo>
                  <a:pt x="334225" y="4572"/>
                </a:lnTo>
                <a:lnTo>
                  <a:pt x="331177" y="1524"/>
                </a:lnTo>
                <a:lnTo>
                  <a:pt x="326605" y="0"/>
                </a:lnTo>
                <a:lnTo>
                  <a:pt x="315937" y="0"/>
                </a:lnTo>
                <a:lnTo>
                  <a:pt x="311365" y="3048"/>
                </a:lnTo>
                <a:lnTo>
                  <a:pt x="306793" y="7620"/>
                </a:lnTo>
                <a:lnTo>
                  <a:pt x="303745" y="12293"/>
                </a:lnTo>
                <a:lnTo>
                  <a:pt x="300697" y="21437"/>
                </a:lnTo>
                <a:lnTo>
                  <a:pt x="300697" y="42773"/>
                </a:lnTo>
                <a:lnTo>
                  <a:pt x="302221" y="50393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8129" y="61061"/>
                </a:lnTo>
                <a:lnTo>
                  <a:pt x="334225" y="58013"/>
                </a:lnTo>
                <a:lnTo>
                  <a:pt x="335838" y="54965"/>
                </a:lnTo>
                <a:lnTo>
                  <a:pt x="337362" y="51917"/>
                </a:lnTo>
                <a:lnTo>
                  <a:pt x="340410" y="48869"/>
                </a:lnTo>
                <a:lnTo>
                  <a:pt x="340410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903732" y="2490409"/>
            <a:ext cx="800772" cy="62637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9246854" y="2490414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4">
                <a:moveTo>
                  <a:pt x="39712" y="19900"/>
                </a:moveTo>
                <a:lnTo>
                  <a:pt x="36664" y="13804"/>
                </a:lnTo>
                <a:lnTo>
                  <a:pt x="36664" y="10756"/>
                </a:lnTo>
                <a:lnTo>
                  <a:pt x="35140" y="7620"/>
                </a:lnTo>
                <a:lnTo>
                  <a:pt x="32092" y="6096"/>
                </a:lnTo>
                <a:lnTo>
                  <a:pt x="32092" y="21424"/>
                </a:lnTo>
                <a:lnTo>
                  <a:pt x="32092" y="41236"/>
                </a:lnTo>
                <a:lnTo>
                  <a:pt x="30568" y="47332"/>
                </a:lnTo>
                <a:lnTo>
                  <a:pt x="29044" y="50380"/>
                </a:lnTo>
                <a:lnTo>
                  <a:pt x="25996" y="53428"/>
                </a:lnTo>
                <a:lnTo>
                  <a:pt x="22948" y="54952"/>
                </a:lnTo>
                <a:lnTo>
                  <a:pt x="16852" y="54952"/>
                </a:lnTo>
                <a:lnTo>
                  <a:pt x="13804" y="53428"/>
                </a:lnTo>
                <a:lnTo>
                  <a:pt x="10756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5328"/>
                </a:lnTo>
                <a:lnTo>
                  <a:pt x="12280" y="10756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9044" y="12280"/>
                </a:lnTo>
                <a:lnTo>
                  <a:pt x="30568" y="15328"/>
                </a:lnTo>
                <a:lnTo>
                  <a:pt x="32092" y="21424"/>
                </a:lnTo>
                <a:lnTo>
                  <a:pt x="32092" y="6096"/>
                </a:lnTo>
                <a:lnTo>
                  <a:pt x="29044" y="3048"/>
                </a:lnTo>
                <a:lnTo>
                  <a:pt x="22948" y="0"/>
                </a:lnTo>
                <a:lnTo>
                  <a:pt x="15328" y="0"/>
                </a:lnTo>
                <a:lnTo>
                  <a:pt x="12280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232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60"/>
                </a:lnTo>
                <a:lnTo>
                  <a:pt x="3048" y="50380"/>
                </a:lnTo>
                <a:lnTo>
                  <a:pt x="9144" y="59524"/>
                </a:lnTo>
                <a:lnTo>
                  <a:pt x="13804" y="61048"/>
                </a:lnTo>
                <a:lnTo>
                  <a:pt x="27520" y="61048"/>
                </a:lnTo>
                <a:lnTo>
                  <a:pt x="30568" y="58000"/>
                </a:lnTo>
                <a:lnTo>
                  <a:pt x="33616" y="56476"/>
                </a:lnTo>
                <a:lnTo>
                  <a:pt x="34124" y="54952"/>
                </a:lnTo>
                <a:lnTo>
                  <a:pt x="35140" y="51904"/>
                </a:lnTo>
                <a:lnTo>
                  <a:pt x="36664" y="48856"/>
                </a:lnTo>
                <a:lnTo>
                  <a:pt x="38188" y="44284"/>
                </a:lnTo>
                <a:lnTo>
                  <a:pt x="39712" y="38188"/>
                </a:lnTo>
                <a:lnTo>
                  <a:pt x="39712" y="19900"/>
                </a:lnTo>
                <a:close/>
              </a:path>
              <a:path w="330200" h="61594">
                <a:moveTo>
                  <a:pt x="59918" y="52095"/>
                </a:moveTo>
                <a:lnTo>
                  <a:pt x="50774" y="52095"/>
                </a:lnTo>
                <a:lnTo>
                  <a:pt x="50774" y="61239"/>
                </a:lnTo>
                <a:lnTo>
                  <a:pt x="59918" y="61239"/>
                </a:lnTo>
                <a:lnTo>
                  <a:pt x="59918" y="52095"/>
                </a:lnTo>
                <a:close/>
              </a:path>
              <a:path w="330200" h="61594">
                <a:moveTo>
                  <a:pt x="109918" y="35140"/>
                </a:moveTo>
                <a:lnTo>
                  <a:pt x="108394" y="30568"/>
                </a:lnTo>
                <a:lnTo>
                  <a:pt x="100774" y="22948"/>
                </a:lnTo>
                <a:lnTo>
                  <a:pt x="96202" y="21424"/>
                </a:lnTo>
                <a:lnTo>
                  <a:pt x="87058" y="21424"/>
                </a:lnTo>
                <a:lnTo>
                  <a:pt x="84010" y="22948"/>
                </a:lnTo>
                <a:lnTo>
                  <a:pt x="79438" y="24472"/>
                </a:lnTo>
                <a:lnTo>
                  <a:pt x="82486" y="9232"/>
                </a:lnTo>
                <a:lnTo>
                  <a:pt x="106870" y="9232"/>
                </a:lnTo>
                <a:lnTo>
                  <a:pt x="106870" y="1524"/>
                </a:lnTo>
                <a:lnTo>
                  <a:pt x="77914" y="1524"/>
                </a:lnTo>
                <a:lnTo>
                  <a:pt x="71818" y="32092"/>
                </a:lnTo>
                <a:lnTo>
                  <a:pt x="77914" y="33616"/>
                </a:lnTo>
                <a:lnTo>
                  <a:pt x="84010" y="27520"/>
                </a:lnTo>
                <a:lnTo>
                  <a:pt x="93154" y="27520"/>
                </a:lnTo>
                <a:lnTo>
                  <a:pt x="96202" y="29044"/>
                </a:lnTo>
                <a:lnTo>
                  <a:pt x="100774" y="33616"/>
                </a:lnTo>
                <a:lnTo>
                  <a:pt x="102298" y="36664"/>
                </a:lnTo>
                <a:lnTo>
                  <a:pt x="102298" y="45808"/>
                </a:lnTo>
                <a:lnTo>
                  <a:pt x="100774" y="48856"/>
                </a:lnTo>
                <a:lnTo>
                  <a:pt x="97726" y="51904"/>
                </a:lnTo>
                <a:lnTo>
                  <a:pt x="96202" y="54952"/>
                </a:lnTo>
                <a:lnTo>
                  <a:pt x="84010" y="54952"/>
                </a:lnTo>
                <a:lnTo>
                  <a:pt x="77914" y="48856"/>
                </a:lnTo>
                <a:lnTo>
                  <a:pt x="77914" y="44284"/>
                </a:lnTo>
                <a:lnTo>
                  <a:pt x="70294" y="45808"/>
                </a:lnTo>
                <a:lnTo>
                  <a:pt x="70294" y="50380"/>
                </a:lnTo>
                <a:lnTo>
                  <a:pt x="71818" y="53428"/>
                </a:lnTo>
                <a:lnTo>
                  <a:pt x="76390" y="56476"/>
                </a:lnTo>
                <a:lnTo>
                  <a:pt x="79438" y="59524"/>
                </a:lnTo>
                <a:lnTo>
                  <a:pt x="84010" y="61048"/>
                </a:lnTo>
                <a:lnTo>
                  <a:pt x="96202" y="61048"/>
                </a:lnTo>
                <a:lnTo>
                  <a:pt x="100774" y="59524"/>
                </a:lnTo>
                <a:lnTo>
                  <a:pt x="105346" y="54952"/>
                </a:lnTo>
                <a:lnTo>
                  <a:pt x="108394" y="50380"/>
                </a:lnTo>
                <a:lnTo>
                  <a:pt x="109918" y="45808"/>
                </a:lnTo>
                <a:lnTo>
                  <a:pt x="109918" y="35140"/>
                </a:lnTo>
                <a:close/>
              </a:path>
              <a:path w="330200" h="61594">
                <a:moveTo>
                  <a:pt x="155740" y="12293"/>
                </a:moveTo>
                <a:lnTo>
                  <a:pt x="152692" y="9245"/>
                </a:lnTo>
                <a:lnTo>
                  <a:pt x="149644" y="6096"/>
                </a:lnTo>
                <a:lnTo>
                  <a:pt x="146596" y="1524"/>
                </a:lnTo>
                <a:lnTo>
                  <a:pt x="142024" y="0"/>
                </a:lnTo>
                <a:lnTo>
                  <a:pt x="131356" y="0"/>
                </a:lnTo>
                <a:lnTo>
                  <a:pt x="126682" y="1524"/>
                </a:lnTo>
                <a:lnTo>
                  <a:pt x="122110" y="4572"/>
                </a:lnTo>
                <a:lnTo>
                  <a:pt x="119062" y="7620"/>
                </a:lnTo>
                <a:lnTo>
                  <a:pt x="117538" y="12293"/>
                </a:lnTo>
                <a:lnTo>
                  <a:pt x="117538" y="18389"/>
                </a:lnTo>
                <a:lnTo>
                  <a:pt x="125158" y="18389"/>
                </a:lnTo>
                <a:lnTo>
                  <a:pt x="125158" y="12293"/>
                </a:lnTo>
                <a:lnTo>
                  <a:pt x="128308" y="10769"/>
                </a:lnTo>
                <a:lnTo>
                  <a:pt x="129832" y="7620"/>
                </a:lnTo>
                <a:lnTo>
                  <a:pt x="132880" y="6096"/>
                </a:lnTo>
                <a:lnTo>
                  <a:pt x="138976" y="6096"/>
                </a:lnTo>
                <a:lnTo>
                  <a:pt x="142024" y="7620"/>
                </a:lnTo>
                <a:lnTo>
                  <a:pt x="145072" y="9245"/>
                </a:lnTo>
                <a:lnTo>
                  <a:pt x="146596" y="12293"/>
                </a:lnTo>
                <a:lnTo>
                  <a:pt x="148120" y="13817"/>
                </a:lnTo>
                <a:lnTo>
                  <a:pt x="148120" y="19913"/>
                </a:lnTo>
                <a:lnTo>
                  <a:pt x="146596" y="22961"/>
                </a:lnTo>
                <a:lnTo>
                  <a:pt x="143548" y="26009"/>
                </a:lnTo>
                <a:lnTo>
                  <a:pt x="142024" y="29057"/>
                </a:lnTo>
                <a:lnTo>
                  <a:pt x="137452" y="33629"/>
                </a:lnTo>
                <a:lnTo>
                  <a:pt x="131356" y="38201"/>
                </a:lnTo>
                <a:lnTo>
                  <a:pt x="126682" y="42773"/>
                </a:lnTo>
                <a:lnTo>
                  <a:pt x="123634" y="45821"/>
                </a:lnTo>
                <a:lnTo>
                  <a:pt x="120586" y="47345"/>
                </a:lnTo>
                <a:lnTo>
                  <a:pt x="117538" y="53441"/>
                </a:lnTo>
                <a:lnTo>
                  <a:pt x="116014" y="54965"/>
                </a:lnTo>
                <a:lnTo>
                  <a:pt x="116014" y="61061"/>
                </a:lnTo>
                <a:lnTo>
                  <a:pt x="155740" y="61061"/>
                </a:lnTo>
                <a:lnTo>
                  <a:pt x="155740" y="53441"/>
                </a:lnTo>
                <a:lnTo>
                  <a:pt x="125158" y="53441"/>
                </a:lnTo>
                <a:lnTo>
                  <a:pt x="126682" y="51917"/>
                </a:lnTo>
                <a:lnTo>
                  <a:pt x="128308" y="50393"/>
                </a:lnTo>
                <a:lnTo>
                  <a:pt x="132880" y="45821"/>
                </a:lnTo>
                <a:lnTo>
                  <a:pt x="137452" y="42773"/>
                </a:lnTo>
                <a:lnTo>
                  <a:pt x="151168" y="29057"/>
                </a:lnTo>
                <a:lnTo>
                  <a:pt x="152692" y="26009"/>
                </a:lnTo>
                <a:lnTo>
                  <a:pt x="154216" y="24485"/>
                </a:lnTo>
                <a:lnTo>
                  <a:pt x="154216" y="21437"/>
                </a:lnTo>
                <a:lnTo>
                  <a:pt x="155740" y="19913"/>
                </a:lnTo>
                <a:lnTo>
                  <a:pt x="155740" y="12293"/>
                </a:lnTo>
                <a:close/>
              </a:path>
              <a:path w="330200" h="61594">
                <a:moveTo>
                  <a:pt x="201549" y="1524"/>
                </a:moveTo>
                <a:lnTo>
                  <a:pt x="163347" y="1524"/>
                </a:lnTo>
                <a:lnTo>
                  <a:pt x="163347" y="9232"/>
                </a:lnTo>
                <a:lnTo>
                  <a:pt x="192405" y="9232"/>
                </a:lnTo>
                <a:lnTo>
                  <a:pt x="189357" y="13804"/>
                </a:lnTo>
                <a:lnTo>
                  <a:pt x="184683" y="18376"/>
                </a:lnTo>
                <a:lnTo>
                  <a:pt x="175539" y="36664"/>
                </a:lnTo>
                <a:lnTo>
                  <a:pt x="174015" y="44284"/>
                </a:lnTo>
                <a:lnTo>
                  <a:pt x="172491" y="50380"/>
                </a:lnTo>
                <a:lnTo>
                  <a:pt x="172491" y="61048"/>
                </a:lnTo>
                <a:lnTo>
                  <a:pt x="178587" y="61048"/>
                </a:lnTo>
                <a:lnTo>
                  <a:pt x="180111" y="54952"/>
                </a:lnTo>
                <a:lnTo>
                  <a:pt x="180111" y="48856"/>
                </a:lnTo>
                <a:lnTo>
                  <a:pt x="181635" y="44284"/>
                </a:lnTo>
                <a:lnTo>
                  <a:pt x="184683" y="36664"/>
                </a:lnTo>
                <a:lnTo>
                  <a:pt x="187833" y="30568"/>
                </a:lnTo>
                <a:lnTo>
                  <a:pt x="190881" y="22948"/>
                </a:lnTo>
                <a:lnTo>
                  <a:pt x="193929" y="16852"/>
                </a:lnTo>
                <a:lnTo>
                  <a:pt x="198501" y="10756"/>
                </a:lnTo>
                <a:lnTo>
                  <a:pt x="201549" y="7620"/>
                </a:lnTo>
                <a:lnTo>
                  <a:pt x="201549" y="1524"/>
                </a:lnTo>
                <a:close/>
              </a:path>
              <a:path w="330200" h="61594">
                <a:moveTo>
                  <a:pt x="248881" y="39712"/>
                </a:moveTo>
                <a:lnTo>
                  <a:pt x="244309" y="30568"/>
                </a:lnTo>
                <a:lnTo>
                  <a:pt x="241173" y="29044"/>
                </a:lnTo>
                <a:lnTo>
                  <a:pt x="238125" y="29044"/>
                </a:lnTo>
                <a:lnTo>
                  <a:pt x="239649" y="27520"/>
                </a:lnTo>
                <a:lnTo>
                  <a:pt x="242697" y="25996"/>
                </a:lnTo>
                <a:lnTo>
                  <a:pt x="244309" y="22948"/>
                </a:lnTo>
                <a:lnTo>
                  <a:pt x="244309" y="21424"/>
                </a:lnTo>
                <a:lnTo>
                  <a:pt x="245833" y="18376"/>
                </a:lnTo>
                <a:lnTo>
                  <a:pt x="245833" y="13804"/>
                </a:lnTo>
                <a:lnTo>
                  <a:pt x="244309" y="10756"/>
                </a:lnTo>
                <a:lnTo>
                  <a:pt x="242697" y="9232"/>
                </a:lnTo>
                <a:lnTo>
                  <a:pt x="242697" y="6096"/>
                </a:lnTo>
                <a:lnTo>
                  <a:pt x="236601" y="3048"/>
                </a:lnTo>
                <a:lnTo>
                  <a:pt x="235077" y="1524"/>
                </a:lnTo>
                <a:lnTo>
                  <a:pt x="232029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0693" y="10756"/>
                </a:lnTo>
                <a:lnTo>
                  <a:pt x="210693" y="16852"/>
                </a:lnTo>
                <a:lnTo>
                  <a:pt x="216789" y="16852"/>
                </a:lnTo>
                <a:lnTo>
                  <a:pt x="219837" y="10756"/>
                </a:lnTo>
                <a:lnTo>
                  <a:pt x="222885" y="7620"/>
                </a:lnTo>
                <a:lnTo>
                  <a:pt x="225933" y="6096"/>
                </a:lnTo>
                <a:lnTo>
                  <a:pt x="230505" y="6096"/>
                </a:lnTo>
                <a:lnTo>
                  <a:pt x="233553" y="7620"/>
                </a:lnTo>
                <a:lnTo>
                  <a:pt x="236601" y="10756"/>
                </a:lnTo>
                <a:lnTo>
                  <a:pt x="238125" y="13804"/>
                </a:lnTo>
                <a:lnTo>
                  <a:pt x="238125" y="19900"/>
                </a:lnTo>
                <a:lnTo>
                  <a:pt x="232029" y="25996"/>
                </a:lnTo>
                <a:lnTo>
                  <a:pt x="224409" y="25996"/>
                </a:lnTo>
                <a:lnTo>
                  <a:pt x="224409" y="32092"/>
                </a:lnTo>
                <a:lnTo>
                  <a:pt x="235077" y="32092"/>
                </a:lnTo>
                <a:lnTo>
                  <a:pt x="239649" y="36664"/>
                </a:lnTo>
                <a:lnTo>
                  <a:pt x="241173" y="39712"/>
                </a:lnTo>
                <a:lnTo>
                  <a:pt x="241173" y="47332"/>
                </a:lnTo>
                <a:lnTo>
                  <a:pt x="239649" y="50380"/>
                </a:lnTo>
                <a:lnTo>
                  <a:pt x="236601" y="51904"/>
                </a:lnTo>
                <a:lnTo>
                  <a:pt x="235077" y="54952"/>
                </a:lnTo>
                <a:lnTo>
                  <a:pt x="222885" y="54952"/>
                </a:lnTo>
                <a:lnTo>
                  <a:pt x="218313" y="50380"/>
                </a:lnTo>
                <a:lnTo>
                  <a:pt x="218313" y="48856"/>
                </a:lnTo>
                <a:lnTo>
                  <a:pt x="216789" y="44284"/>
                </a:lnTo>
                <a:lnTo>
                  <a:pt x="209169" y="44284"/>
                </a:lnTo>
                <a:lnTo>
                  <a:pt x="210693" y="50380"/>
                </a:lnTo>
                <a:lnTo>
                  <a:pt x="212217" y="53428"/>
                </a:lnTo>
                <a:lnTo>
                  <a:pt x="218313" y="59524"/>
                </a:lnTo>
                <a:lnTo>
                  <a:pt x="222885" y="61048"/>
                </a:lnTo>
                <a:lnTo>
                  <a:pt x="233553" y="61048"/>
                </a:lnTo>
                <a:lnTo>
                  <a:pt x="239649" y="59524"/>
                </a:lnTo>
                <a:lnTo>
                  <a:pt x="242697" y="56476"/>
                </a:lnTo>
                <a:lnTo>
                  <a:pt x="247357" y="53428"/>
                </a:lnTo>
                <a:lnTo>
                  <a:pt x="248881" y="48856"/>
                </a:lnTo>
                <a:lnTo>
                  <a:pt x="248881" y="39712"/>
                </a:lnTo>
                <a:close/>
              </a:path>
              <a:path w="330200" h="61594">
                <a:moveTo>
                  <a:pt x="294614" y="36677"/>
                </a:moveTo>
                <a:lnTo>
                  <a:pt x="290042" y="32105"/>
                </a:lnTo>
                <a:lnTo>
                  <a:pt x="286994" y="29057"/>
                </a:lnTo>
                <a:lnTo>
                  <a:pt x="286994" y="36677"/>
                </a:lnTo>
                <a:lnTo>
                  <a:pt x="286994" y="50393"/>
                </a:lnTo>
                <a:lnTo>
                  <a:pt x="283946" y="51917"/>
                </a:lnTo>
                <a:lnTo>
                  <a:pt x="282422" y="54965"/>
                </a:lnTo>
                <a:lnTo>
                  <a:pt x="271754" y="54965"/>
                </a:lnTo>
                <a:lnTo>
                  <a:pt x="268706" y="53441"/>
                </a:lnTo>
                <a:lnTo>
                  <a:pt x="267182" y="53441"/>
                </a:lnTo>
                <a:lnTo>
                  <a:pt x="265658" y="51917"/>
                </a:lnTo>
                <a:lnTo>
                  <a:pt x="264134" y="48869"/>
                </a:lnTo>
                <a:lnTo>
                  <a:pt x="264134" y="47345"/>
                </a:lnTo>
                <a:lnTo>
                  <a:pt x="262610" y="45821"/>
                </a:lnTo>
                <a:lnTo>
                  <a:pt x="262610" y="39725"/>
                </a:lnTo>
                <a:lnTo>
                  <a:pt x="264134" y="36677"/>
                </a:lnTo>
                <a:lnTo>
                  <a:pt x="267182" y="35153"/>
                </a:lnTo>
                <a:lnTo>
                  <a:pt x="268706" y="32105"/>
                </a:lnTo>
                <a:lnTo>
                  <a:pt x="282422" y="32105"/>
                </a:lnTo>
                <a:lnTo>
                  <a:pt x="283946" y="35153"/>
                </a:lnTo>
                <a:lnTo>
                  <a:pt x="286994" y="36677"/>
                </a:lnTo>
                <a:lnTo>
                  <a:pt x="286994" y="29057"/>
                </a:lnTo>
                <a:lnTo>
                  <a:pt x="283946" y="29057"/>
                </a:lnTo>
                <a:lnTo>
                  <a:pt x="286994" y="27533"/>
                </a:lnTo>
                <a:lnTo>
                  <a:pt x="288518" y="26009"/>
                </a:lnTo>
                <a:lnTo>
                  <a:pt x="290042" y="22961"/>
                </a:lnTo>
                <a:lnTo>
                  <a:pt x="291566" y="21437"/>
                </a:lnTo>
                <a:lnTo>
                  <a:pt x="293090" y="18389"/>
                </a:lnTo>
                <a:lnTo>
                  <a:pt x="293090" y="12293"/>
                </a:lnTo>
                <a:lnTo>
                  <a:pt x="291566" y="7620"/>
                </a:lnTo>
                <a:lnTo>
                  <a:pt x="290042" y="6096"/>
                </a:lnTo>
                <a:lnTo>
                  <a:pt x="285470" y="1524"/>
                </a:lnTo>
                <a:lnTo>
                  <a:pt x="285470" y="13817"/>
                </a:lnTo>
                <a:lnTo>
                  <a:pt x="285470" y="18389"/>
                </a:lnTo>
                <a:lnTo>
                  <a:pt x="283946" y="21437"/>
                </a:lnTo>
                <a:lnTo>
                  <a:pt x="280898" y="24485"/>
                </a:lnTo>
                <a:lnTo>
                  <a:pt x="277850" y="26009"/>
                </a:lnTo>
                <a:lnTo>
                  <a:pt x="273278" y="26009"/>
                </a:lnTo>
                <a:lnTo>
                  <a:pt x="270230" y="24485"/>
                </a:lnTo>
                <a:lnTo>
                  <a:pt x="267182" y="21437"/>
                </a:lnTo>
                <a:lnTo>
                  <a:pt x="265658" y="18389"/>
                </a:lnTo>
                <a:lnTo>
                  <a:pt x="265658" y="13817"/>
                </a:lnTo>
                <a:lnTo>
                  <a:pt x="267182" y="10769"/>
                </a:lnTo>
                <a:lnTo>
                  <a:pt x="268706" y="9245"/>
                </a:lnTo>
                <a:lnTo>
                  <a:pt x="270230" y="7620"/>
                </a:lnTo>
                <a:lnTo>
                  <a:pt x="273278" y="6096"/>
                </a:lnTo>
                <a:lnTo>
                  <a:pt x="277850" y="6096"/>
                </a:lnTo>
                <a:lnTo>
                  <a:pt x="280898" y="7620"/>
                </a:lnTo>
                <a:lnTo>
                  <a:pt x="282422" y="9245"/>
                </a:lnTo>
                <a:lnTo>
                  <a:pt x="283946" y="10769"/>
                </a:lnTo>
                <a:lnTo>
                  <a:pt x="285470" y="13817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658" y="1524"/>
                </a:lnTo>
                <a:lnTo>
                  <a:pt x="259562" y="7620"/>
                </a:lnTo>
                <a:lnTo>
                  <a:pt x="258038" y="12293"/>
                </a:lnTo>
                <a:lnTo>
                  <a:pt x="258038" y="18389"/>
                </a:lnTo>
                <a:lnTo>
                  <a:pt x="259562" y="21437"/>
                </a:lnTo>
                <a:lnTo>
                  <a:pt x="261086" y="22961"/>
                </a:lnTo>
                <a:lnTo>
                  <a:pt x="262610" y="26009"/>
                </a:lnTo>
                <a:lnTo>
                  <a:pt x="264134" y="27533"/>
                </a:lnTo>
                <a:lnTo>
                  <a:pt x="267182" y="29057"/>
                </a:lnTo>
                <a:lnTo>
                  <a:pt x="264134" y="29057"/>
                </a:lnTo>
                <a:lnTo>
                  <a:pt x="261086" y="30581"/>
                </a:lnTo>
                <a:lnTo>
                  <a:pt x="258038" y="33629"/>
                </a:lnTo>
                <a:lnTo>
                  <a:pt x="256514" y="36677"/>
                </a:lnTo>
                <a:lnTo>
                  <a:pt x="256514" y="48869"/>
                </a:lnTo>
                <a:lnTo>
                  <a:pt x="258038" y="53441"/>
                </a:lnTo>
                <a:lnTo>
                  <a:pt x="264134" y="59537"/>
                </a:lnTo>
                <a:lnTo>
                  <a:pt x="270230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90042" y="56489"/>
                </a:lnTo>
                <a:lnTo>
                  <a:pt x="291566" y="54965"/>
                </a:lnTo>
                <a:lnTo>
                  <a:pt x="293090" y="53441"/>
                </a:lnTo>
                <a:lnTo>
                  <a:pt x="294614" y="48869"/>
                </a:lnTo>
                <a:lnTo>
                  <a:pt x="294614" y="36677"/>
                </a:lnTo>
                <a:close/>
              </a:path>
              <a:path w="330200" h="61594">
                <a:moveTo>
                  <a:pt x="329755" y="0"/>
                </a:moveTo>
                <a:lnTo>
                  <a:pt x="325183" y="0"/>
                </a:lnTo>
                <a:lnTo>
                  <a:pt x="322135" y="6096"/>
                </a:lnTo>
                <a:lnTo>
                  <a:pt x="319087" y="9144"/>
                </a:lnTo>
                <a:lnTo>
                  <a:pt x="316039" y="10668"/>
                </a:lnTo>
                <a:lnTo>
                  <a:pt x="311467" y="13716"/>
                </a:lnTo>
                <a:lnTo>
                  <a:pt x="308419" y="15240"/>
                </a:lnTo>
                <a:lnTo>
                  <a:pt x="308419" y="22860"/>
                </a:lnTo>
                <a:lnTo>
                  <a:pt x="309943" y="21336"/>
                </a:lnTo>
                <a:lnTo>
                  <a:pt x="312991" y="21336"/>
                </a:lnTo>
                <a:lnTo>
                  <a:pt x="316039" y="18288"/>
                </a:lnTo>
                <a:lnTo>
                  <a:pt x="319087" y="16764"/>
                </a:lnTo>
                <a:lnTo>
                  <a:pt x="322135" y="13716"/>
                </a:lnTo>
                <a:lnTo>
                  <a:pt x="322135" y="61048"/>
                </a:lnTo>
                <a:lnTo>
                  <a:pt x="329755" y="61048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93803" y="2490414"/>
            <a:ext cx="772459" cy="62994"/>
          </a:xfrm>
          <a:custGeom>
            <a:avLst/>
            <a:gdLst/>
            <a:ahLst/>
            <a:cxnLst/>
            <a:rect l="l" t="t" r="r" b="b"/>
            <a:pathLst>
              <a:path w="328295" h="61594">
                <a:moveTo>
                  <a:pt x="38201" y="19900"/>
                </a:moveTo>
                <a:lnTo>
                  <a:pt x="36677" y="16852"/>
                </a:lnTo>
                <a:lnTo>
                  <a:pt x="36677" y="13804"/>
                </a:lnTo>
                <a:lnTo>
                  <a:pt x="35153" y="10756"/>
                </a:lnTo>
                <a:lnTo>
                  <a:pt x="33629" y="7620"/>
                </a:lnTo>
                <a:lnTo>
                  <a:pt x="32105" y="6096"/>
                </a:lnTo>
                <a:lnTo>
                  <a:pt x="30581" y="5334"/>
                </a:lnTo>
                <a:lnTo>
                  <a:pt x="30581" y="21424"/>
                </a:lnTo>
                <a:lnTo>
                  <a:pt x="30581" y="41236"/>
                </a:lnTo>
                <a:lnTo>
                  <a:pt x="29057" y="47332"/>
                </a:lnTo>
                <a:lnTo>
                  <a:pt x="27533" y="50380"/>
                </a:lnTo>
                <a:lnTo>
                  <a:pt x="22961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7332"/>
                </a:lnTo>
                <a:lnTo>
                  <a:pt x="7620" y="15328"/>
                </a:lnTo>
                <a:lnTo>
                  <a:pt x="10668" y="10756"/>
                </a:lnTo>
                <a:lnTo>
                  <a:pt x="12192" y="7620"/>
                </a:lnTo>
                <a:lnTo>
                  <a:pt x="15240" y="6096"/>
                </a:lnTo>
                <a:lnTo>
                  <a:pt x="22961" y="6096"/>
                </a:lnTo>
                <a:lnTo>
                  <a:pt x="24485" y="7620"/>
                </a:lnTo>
                <a:lnTo>
                  <a:pt x="27533" y="12280"/>
                </a:lnTo>
                <a:lnTo>
                  <a:pt x="29057" y="15328"/>
                </a:lnTo>
                <a:lnTo>
                  <a:pt x="30581" y="21424"/>
                </a:lnTo>
                <a:lnTo>
                  <a:pt x="30581" y="5334"/>
                </a:lnTo>
                <a:lnTo>
                  <a:pt x="29057" y="4572"/>
                </a:lnTo>
                <a:lnTo>
                  <a:pt x="27533" y="3048"/>
                </a:lnTo>
                <a:lnTo>
                  <a:pt x="24485" y="1524"/>
                </a:lnTo>
                <a:lnTo>
                  <a:pt x="21336" y="0"/>
                </a:lnTo>
                <a:lnTo>
                  <a:pt x="13716" y="0"/>
                </a:lnTo>
                <a:lnTo>
                  <a:pt x="10668" y="1524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4572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533" y="61048"/>
                </a:lnTo>
                <a:lnTo>
                  <a:pt x="29057" y="58000"/>
                </a:lnTo>
                <a:lnTo>
                  <a:pt x="32105" y="56476"/>
                </a:lnTo>
                <a:lnTo>
                  <a:pt x="33121" y="54952"/>
                </a:lnTo>
                <a:lnTo>
                  <a:pt x="35153" y="51904"/>
                </a:lnTo>
                <a:lnTo>
                  <a:pt x="36677" y="48856"/>
                </a:lnTo>
                <a:lnTo>
                  <a:pt x="38201" y="44284"/>
                </a:lnTo>
                <a:lnTo>
                  <a:pt x="38201" y="19900"/>
                </a:lnTo>
                <a:close/>
              </a:path>
              <a:path w="328295" h="61594">
                <a:moveTo>
                  <a:pt x="57442" y="52095"/>
                </a:moveTo>
                <a:lnTo>
                  <a:pt x="48298" y="52095"/>
                </a:lnTo>
                <a:lnTo>
                  <a:pt x="48298" y="61239"/>
                </a:lnTo>
                <a:lnTo>
                  <a:pt x="57442" y="61239"/>
                </a:lnTo>
                <a:lnTo>
                  <a:pt x="57442" y="52095"/>
                </a:lnTo>
                <a:close/>
              </a:path>
              <a:path w="328295" h="61594">
                <a:moveTo>
                  <a:pt x="108394" y="39712"/>
                </a:moveTo>
                <a:lnTo>
                  <a:pt x="99250" y="39712"/>
                </a:lnTo>
                <a:lnTo>
                  <a:pt x="99250" y="12192"/>
                </a:lnTo>
                <a:lnTo>
                  <a:pt x="99250" y="1524"/>
                </a:lnTo>
                <a:lnTo>
                  <a:pt x="93154" y="1524"/>
                </a:lnTo>
                <a:lnTo>
                  <a:pt x="93154" y="12192"/>
                </a:lnTo>
                <a:lnTo>
                  <a:pt x="93154" y="39712"/>
                </a:lnTo>
                <a:lnTo>
                  <a:pt x="73342" y="39712"/>
                </a:lnTo>
                <a:lnTo>
                  <a:pt x="93154" y="12192"/>
                </a:lnTo>
                <a:lnTo>
                  <a:pt x="93154" y="1524"/>
                </a:lnTo>
                <a:lnTo>
                  <a:pt x="67246" y="39712"/>
                </a:lnTo>
                <a:lnTo>
                  <a:pt x="67246" y="45808"/>
                </a:lnTo>
                <a:lnTo>
                  <a:pt x="93154" y="45808"/>
                </a:lnTo>
                <a:lnTo>
                  <a:pt x="93154" y="61048"/>
                </a:lnTo>
                <a:lnTo>
                  <a:pt x="99250" y="61048"/>
                </a:lnTo>
                <a:lnTo>
                  <a:pt x="99250" y="45808"/>
                </a:lnTo>
                <a:lnTo>
                  <a:pt x="108394" y="45808"/>
                </a:lnTo>
                <a:lnTo>
                  <a:pt x="108394" y="39712"/>
                </a:lnTo>
                <a:close/>
              </a:path>
              <a:path w="328295" h="61594">
                <a:moveTo>
                  <a:pt x="154216" y="15341"/>
                </a:moveTo>
                <a:lnTo>
                  <a:pt x="152692" y="10769"/>
                </a:lnTo>
                <a:lnTo>
                  <a:pt x="151168" y="7620"/>
                </a:lnTo>
                <a:lnTo>
                  <a:pt x="149644" y="6096"/>
                </a:lnTo>
                <a:lnTo>
                  <a:pt x="145072" y="1524"/>
                </a:lnTo>
                <a:lnTo>
                  <a:pt x="142024" y="0"/>
                </a:lnTo>
                <a:lnTo>
                  <a:pt x="129730" y="0"/>
                </a:lnTo>
                <a:lnTo>
                  <a:pt x="125158" y="3048"/>
                </a:lnTo>
                <a:lnTo>
                  <a:pt x="122110" y="7620"/>
                </a:lnTo>
                <a:lnTo>
                  <a:pt x="118986" y="11912"/>
                </a:lnTo>
                <a:lnTo>
                  <a:pt x="116586" y="17614"/>
                </a:lnTo>
                <a:lnTo>
                  <a:pt x="115036" y="24434"/>
                </a:lnTo>
                <a:lnTo>
                  <a:pt x="114604" y="30581"/>
                </a:lnTo>
                <a:lnTo>
                  <a:pt x="114490" y="42773"/>
                </a:lnTo>
                <a:lnTo>
                  <a:pt x="117538" y="50393"/>
                </a:lnTo>
                <a:lnTo>
                  <a:pt x="120586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2024" y="61061"/>
                </a:lnTo>
                <a:lnTo>
                  <a:pt x="148120" y="58013"/>
                </a:lnTo>
                <a:lnTo>
                  <a:pt x="151168" y="54965"/>
                </a:lnTo>
                <a:lnTo>
                  <a:pt x="154216" y="48869"/>
                </a:lnTo>
                <a:lnTo>
                  <a:pt x="154216" y="35153"/>
                </a:lnTo>
                <a:lnTo>
                  <a:pt x="152692" y="30581"/>
                </a:lnTo>
                <a:lnTo>
                  <a:pt x="151168" y="29057"/>
                </a:lnTo>
                <a:lnTo>
                  <a:pt x="146596" y="24485"/>
                </a:lnTo>
                <a:lnTo>
                  <a:pt x="146596" y="35153"/>
                </a:lnTo>
                <a:lnTo>
                  <a:pt x="146596" y="48869"/>
                </a:lnTo>
                <a:lnTo>
                  <a:pt x="143548" y="51917"/>
                </a:lnTo>
                <a:lnTo>
                  <a:pt x="142024" y="54965"/>
                </a:lnTo>
                <a:lnTo>
                  <a:pt x="131254" y="54965"/>
                </a:lnTo>
                <a:lnTo>
                  <a:pt x="125158" y="48869"/>
                </a:lnTo>
                <a:lnTo>
                  <a:pt x="123634" y="45821"/>
                </a:lnTo>
                <a:lnTo>
                  <a:pt x="123634" y="38201"/>
                </a:lnTo>
                <a:lnTo>
                  <a:pt x="125158" y="33629"/>
                </a:lnTo>
                <a:lnTo>
                  <a:pt x="128206" y="30581"/>
                </a:lnTo>
                <a:lnTo>
                  <a:pt x="129730" y="29057"/>
                </a:lnTo>
                <a:lnTo>
                  <a:pt x="142024" y="29057"/>
                </a:lnTo>
                <a:lnTo>
                  <a:pt x="143548" y="32105"/>
                </a:lnTo>
                <a:lnTo>
                  <a:pt x="146596" y="35153"/>
                </a:lnTo>
                <a:lnTo>
                  <a:pt x="146596" y="24485"/>
                </a:lnTo>
                <a:lnTo>
                  <a:pt x="142024" y="21437"/>
                </a:lnTo>
                <a:lnTo>
                  <a:pt x="134302" y="21437"/>
                </a:lnTo>
                <a:lnTo>
                  <a:pt x="128206" y="24485"/>
                </a:lnTo>
                <a:lnTo>
                  <a:pt x="126682" y="26009"/>
                </a:lnTo>
                <a:lnTo>
                  <a:pt x="123634" y="27533"/>
                </a:lnTo>
                <a:lnTo>
                  <a:pt x="122110" y="30581"/>
                </a:lnTo>
                <a:lnTo>
                  <a:pt x="122123" y="24434"/>
                </a:lnTo>
                <a:lnTo>
                  <a:pt x="123634" y="19913"/>
                </a:lnTo>
                <a:lnTo>
                  <a:pt x="125158" y="16865"/>
                </a:lnTo>
                <a:lnTo>
                  <a:pt x="125158" y="12293"/>
                </a:lnTo>
                <a:lnTo>
                  <a:pt x="128206" y="10769"/>
                </a:lnTo>
                <a:lnTo>
                  <a:pt x="129730" y="9245"/>
                </a:lnTo>
                <a:lnTo>
                  <a:pt x="131254" y="7620"/>
                </a:lnTo>
                <a:lnTo>
                  <a:pt x="134302" y="6096"/>
                </a:lnTo>
                <a:lnTo>
                  <a:pt x="138976" y="6096"/>
                </a:lnTo>
                <a:lnTo>
                  <a:pt x="142024" y="7620"/>
                </a:lnTo>
                <a:lnTo>
                  <a:pt x="143548" y="9245"/>
                </a:lnTo>
                <a:lnTo>
                  <a:pt x="145072" y="10769"/>
                </a:lnTo>
                <a:lnTo>
                  <a:pt x="145072" y="13817"/>
                </a:lnTo>
                <a:lnTo>
                  <a:pt x="146596" y="16865"/>
                </a:lnTo>
                <a:lnTo>
                  <a:pt x="154216" y="15341"/>
                </a:lnTo>
                <a:close/>
              </a:path>
              <a:path w="328295" h="61594">
                <a:moveTo>
                  <a:pt x="201549" y="1524"/>
                </a:moveTo>
                <a:lnTo>
                  <a:pt x="161823" y="1524"/>
                </a:lnTo>
                <a:lnTo>
                  <a:pt x="161823" y="9232"/>
                </a:lnTo>
                <a:lnTo>
                  <a:pt x="190881" y="9232"/>
                </a:lnTo>
                <a:lnTo>
                  <a:pt x="184785" y="18376"/>
                </a:lnTo>
                <a:lnTo>
                  <a:pt x="180213" y="24472"/>
                </a:lnTo>
                <a:lnTo>
                  <a:pt x="177165" y="30568"/>
                </a:lnTo>
                <a:lnTo>
                  <a:pt x="175641" y="36664"/>
                </a:lnTo>
                <a:lnTo>
                  <a:pt x="172593" y="44284"/>
                </a:lnTo>
                <a:lnTo>
                  <a:pt x="171069" y="50380"/>
                </a:lnTo>
                <a:lnTo>
                  <a:pt x="171069" y="61048"/>
                </a:lnTo>
                <a:lnTo>
                  <a:pt x="178689" y="61048"/>
                </a:lnTo>
                <a:lnTo>
                  <a:pt x="178689" y="48856"/>
                </a:lnTo>
                <a:lnTo>
                  <a:pt x="180213" y="44284"/>
                </a:lnTo>
                <a:lnTo>
                  <a:pt x="183261" y="36664"/>
                </a:lnTo>
                <a:lnTo>
                  <a:pt x="186309" y="30568"/>
                </a:lnTo>
                <a:lnTo>
                  <a:pt x="189357" y="22948"/>
                </a:lnTo>
                <a:lnTo>
                  <a:pt x="193929" y="16852"/>
                </a:lnTo>
                <a:lnTo>
                  <a:pt x="196977" y="10756"/>
                </a:lnTo>
                <a:lnTo>
                  <a:pt x="201549" y="7620"/>
                </a:lnTo>
                <a:lnTo>
                  <a:pt x="201549" y="1524"/>
                </a:lnTo>
                <a:close/>
              </a:path>
              <a:path w="328295" h="61594">
                <a:moveTo>
                  <a:pt x="247269" y="39712"/>
                </a:moveTo>
                <a:lnTo>
                  <a:pt x="239649" y="39712"/>
                </a:lnTo>
                <a:lnTo>
                  <a:pt x="239649" y="12192"/>
                </a:lnTo>
                <a:lnTo>
                  <a:pt x="239649" y="1524"/>
                </a:lnTo>
                <a:lnTo>
                  <a:pt x="233553" y="1524"/>
                </a:lnTo>
                <a:lnTo>
                  <a:pt x="232029" y="3657"/>
                </a:lnTo>
                <a:lnTo>
                  <a:pt x="232029" y="12192"/>
                </a:lnTo>
                <a:lnTo>
                  <a:pt x="232029" y="39712"/>
                </a:lnTo>
                <a:lnTo>
                  <a:pt x="213741" y="39712"/>
                </a:lnTo>
                <a:lnTo>
                  <a:pt x="232029" y="12192"/>
                </a:lnTo>
                <a:lnTo>
                  <a:pt x="232029" y="3657"/>
                </a:lnTo>
                <a:lnTo>
                  <a:pt x="206121" y="39712"/>
                </a:lnTo>
                <a:lnTo>
                  <a:pt x="206121" y="45808"/>
                </a:lnTo>
                <a:lnTo>
                  <a:pt x="232029" y="45808"/>
                </a:lnTo>
                <a:lnTo>
                  <a:pt x="232029" y="61048"/>
                </a:lnTo>
                <a:lnTo>
                  <a:pt x="239649" y="61048"/>
                </a:lnTo>
                <a:lnTo>
                  <a:pt x="239649" y="45808"/>
                </a:lnTo>
                <a:lnTo>
                  <a:pt x="247269" y="45808"/>
                </a:lnTo>
                <a:lnTo>
                  <a:pt x="247269" y="39712"/>
                </a:lnTo>
                <a:close/>
              </a:path>
              <a:path w="328295" h="61594">
                <a:moveTo>
                  <a:pt x="294513" y="39712"/>
                </a:moveTo>
                <a:lnTo>
                  <a:pt x="291465" y="33616"/>
                </a:lnTo>
                <a:lnTo>
                  <a:pt x="288417" y="30568"/>
                </a:lnTo>
                <a:lnTo>
                  <a:pt x="286893" y="28956"/>
                </a:lnTo>
                <a:lnTo>
                  <a:pt x="282321" y="28956"/>
                </a:lnTo>
                <a:lnTo>
                  <a:pt x="285369" y="27432"/>
                </a:lnTo>
                <a:lnTo>
                  <a:pt x="286893" y="25908"/>
                </a:lnTo>
                <a:lnTo>
                  <a:pt x="288417" y="22860"/>
                </a:lnTo>
                <a:lnTo>
                  <a:pt x="289941" y="21336"/>
                </a:lnTo>
                <a:lnTo>
                  <a:pt x="291465" y="18288"/>
                </a:lnTo>
                <a:lnTo>
                  <a:pt x="291465" y="13716"/>
                </a:lnTo>
                <a:lnTo>
                  <a:pt x="289941" y="10668"/>
                </a:lnTo>
                <a:lnTo>
                  <a:pt x="288417" y="9144"/>
                </a:lnTo>
                <a:lnTo>
                  <a:pt x="286893" y="6096"/>
                </a:lnTo>
                <a:lnTo>
                  <a:pt x="285369" y="4572"/>
                </a:lnTo>
                <a:lnTo>
                  <a:pt x="276225" y="0"/>
                </a:lnTo>
                <a:lnTo>
                  <a:pt x="268605" y="0"/>
                </a:lnTo>
                <a:lnTo>
                  <a:pt x="254889" y="16764"/>
                </a:lnTo>
                <a:lnTo>
                  <a:pt x="262509" y="16764"/>
                </a:lnTo>
                <a:lnTo>
                  <a:pt x="264033" y="13716"/>
                </a:lnTo>
                <a:lnTo>
                  <a:pt x="264033" y="10668"/>
                </a:lnTo>
                <a:lnTo>
                  <a:pt x="267081" y="9144"/>
                </a:lnTo>
                <a:lnTo>
                  <a:pt x="270129" y="6096"/>
                </a:lnTo>
                <a:lnTo>
                  <a:pt x="276225" y="6096"/>
                </a:lnTo>
                <a:lnTo>
                  <a:pt x="279273" y="7620"/>
                </a:lnTo>
                <a:lnTo>
                  <a:pt x="282321" y="10668"/>
                </a:lnTo>
                <a:lnTo>
                  <a:pt x="283845" y="13716"/>
                </a:lnTo>
                <a:lnTo>
                  <a:pt x="283845" y="19812"/>
                </a:lnTo>
                <a:lnTo>
                  <a:pt x="282321" y="21336"/>
                </a:lnTo>
                <a:lnTo>
                  <a:pt x="279273" y="22860"/>
                </a:lnTo>
                <a:lnTo>
                  <a:pt x="277749" y="25908"/>
                </a:lnTo>
                <a:lnTo>
                  <a:pt x="270129" y="25908"/>
                </a:lnTo>
                <a:lnTo>
                  <a:pt x="268605" y="32092"/>
                </a:lnTo>
                <a:lnTo>
                  <a:pt x="280797" y="32092"/>
                </a:lnTo>
                <a:lnTo>
                  <a:pt x="282321" y="35140"/>
                </a:lnTo>
                <a:lnTo>
                  <a:pt x="285369" y="36664"/>
                </a:lnTo>
                <a:lnTo>
                  <a:pt x="286893" y="39712"/>
                </a:lnTo>
                <a:lnTo>
                  <a:pt x="286893" y="47332"/>
                </a:lnTo>
                <a:lnTo>
                  <a:pt x="285369" y="50380"/>
                </a:lnTo>
                <a:lnTo>
                  <a:pt x="282321" y="51904"/>
                </a:lnTo>
                <a:lnTo>
                  <a:pt x="280797" y="54952"/>
                </a:lnTo>
                <a:lnTo>
                  <a:pt x="268605" y="54952"/>
                </a:lnTo>
                <a:lnTo>
                  <a:pt x="262509" y="48856"/>
                </a:lnTo>
                <a:lnTo>
                  <a:pt x="262509" y="44284"/>
                </a:lnTo>
                <a:lnTo>
                  <a:pt x="254889" y="44284"/>
                </a:lnTo>
                <a:lnTo>
                  <a:pt x="254889" y="50380"/>
                </a:lnTo>
                <a:lnTo>
                  <a:pt x="264033" y="59524"/>
                </a:lnTo>
                <a:lnTo>
                  <a:pt x="268605" y="61048"/>
                </a:lnTo>
                <a:lnTo>
                  <a:pt x="279273" y="61048"/>
                </a:lnTo>
                <a:lnTo>
                  <a:pt x="283845" y="59524"/>
                </a:lnTo>
                <a:lnTo>
                  <a:pt x="288417" y="56476"/>
                </a:lnTo>
                <a:lnTo>
                  <a:pt x="289941" y="54952"/>
                </a:lnTo>
                <a:lnTo>
                  <a:pt x="291465" y="53428"/>
                </a:lnTo>
                <a:lnTo>
                  <a:pt x="294513" y="48856"/>
                </a:lnTo>
                <a:lnTo>
                  <a:pt x="294513" y="39712"/>
                </a:lnTo>
                <a:close/>
              </a:path>
              <a:path w="328295" h="61594">
                <a:moveTo>
                  <a:pt x="328231" y="0"/>
                </a:moveTo>
                <a:lnTo>
                  <a:pt x="323659" y="0"/>
                </a:lnTo>
                <a:lnTo>
                  <a:pt x="320611" y="6096"/>
                </a:lnTo>
                <a:lnTo>
                  <a:pt x="317563" y="9144"/>
                </a:lnTo>
                <a:lnTo>
                  <a:pt x="314515" y="10668"/>
                </a:lnTo>
                <a:lnTo>
                  <a:pt x="311365" y="13716"/>
                </a:lnTo>
                <a:lnTo>
                  <a:pt x="306793" y="15240"/>
                </a:lnTo>
                <a:lnTo>
                  <a:pt x="306793" y="22860"/>
                </a:lnTo>
                <a:lnTo>
                  <a:pt x="308317" y="21336"/>
                </a:lnTo>
                <a:lnTo>
                  <a:pt x="311365" y="21336"/>
                </a:lnTo>
                <a:lnTo>
                  <a:pt x="314515" y="18288"/>
                </a:lnTo>
                <a:lnTo>
                  <a:pt x="317563" y="16764"/>
                </a:lnTo>
                <a:lnTo>
                  <a:pt x="319087" y="15240"/>
                </a:lnTo>
                <a:lnTo>
                  <a:pt x="322135" y="13716"/>
                </a:lnTo>
                <a:lnTo>
                  <a:pt x="322135" y="61048"/>
                </a:lnTo>
                <a:lnTo>
                  <a:pt x="328231" y="61048"/>
                </a:lnTo>
                <a:lnTo>
                  <a:pt x="328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37162" y="2490414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4">
                <a:moveTo>
                  <a:pt x="38201" y="16852"/>
                </a:moveTo>
                <a:lnTo>
                  <a:pt x="36677" y="13804"/>
                </a:lnTo>
                <a:lnTo>
                  <a:pt x="35052" y="1075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4572"/>
                </a:lnTo>
                <a:lnTo>
                  <a:pt x="30480" y="15328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5328"/>
                </a:lnTo>
                <a:lnTo>
                  <a:pt x="10668" y="10756"/>
                </a:lnTo>
                <a:lnTo>
                  <a:pt x="13716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2280"/>
                </a:lnTo>
                <a:lnTo>
                  <a:pt x="30480" y="15328"/>
                </a:lnTo>
                <a:lnTo>
                  <a:pt x="30480" y="4572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0480" y="58000"/>
                </a:lnTo>
                <a:lnTo>
                  <a:pt x="33528" y="56476"/>
                </a:lnTo>
                <a:lnTo>
                  <a:pt x="34036" y="54952"/>
                </a:lnTo>
                <a:lnTo>
                  <a:pt x="35052" y="51904"/>
                </a:lnTo>
                <a:lnTo>
                  <a:pt x="36677" y="48856"/>
                </a:lnTo>
                <a:lnTo>
                  <a:pt x="38201" y="44284"/>
                </a:lnTo>
                <a:lnTo>
                  <a:pt x="38201" y="16852"/>
                </a:lnTo>
                <a:close/>
              </a:path>
              <a:path w="340360" h="61594">
                <a:moveTo>
                  <a:pt x="59537" y="52095"/>
                </a:moveTo>
                <a:lnTo>
                  <a:pt x="50380" y="52095"/>
                </a:lnTo>
                <a:lnTo>
                  <a:pt x="50380" y="61239"/>
                </a:lnTo>
                <a:lnTo>
                  <a:pt x="59537" y="61239"/>
                </a:lnTo>
                <a:lnTo>
                  <a:pt x="59537" y="52095"/>
                </a:lnTo>
                <a:close/>
              </a:path>
              <a:path w="340360" h="61594">
                <a:moveTo>
                  <a:pt x="109829" y="39712"/>
                </a:moveTo>
                <a:lnTo>
                  <a:pt x="100685" y="39712"/>
                </a:lnTo>
                <a:lnTo>
                  <a:pt x="100685" y="12280"/>
                </a:lnTo>
                <a:lnTo>
                  <a:pt x="100685" y="88"/>
                </a:lnTo>
                <a:lnTo>
                  <a:pt x="94589" y="88"/>
                </a:lnTo>
                <a:lnTo>
                  <a:pt x="93065" y="2286"/>
                </a:lnTo>
                <a:lnTo>
                  <a:pt x="93065" y="12280"/>
                </a:lnTo>
                <a:lnTo>
                  <a:pt x="93065" y="39712"/>
                </a:lnTo>
                <a:lnTo>
                  <a:pt x="74676" y="39712"/>
                </a:lnTo>
                <a:lnTo>
                  <a:pt x="93065" y="12280"/>
                </a:lnTo>
                <a:lnTo>
                  <a:pt x="93065" y="2286"/>
                </a:lnTo>
                <a:lnTo>
                  <a:pt x="67056" y="39712"/>
                </a:lnTo>
                <a:lnTo>
                  <a:pt x="67056" y="45808"/>
                </a:lnTo>
                <a:lnTo>
                  <a:pt x="93065" y="45808"/>
                </a:lnTo>
                <a:lnTo>
                  <a:pt x="93065" y="61048"/>
                </a:lnTo>
                <a:lnTo>
                  <a:pt x="100685" y="61048"/>
                </a:lnTo>
                <a:lnTo>
                  <a:pt x="100685" y="45808"/>
                </a:lnTo>
                <a:lnTo>
                  <a:pt x="109829" y="45808"/>
                </a:lnTo>
                <a:lnTo>
                  <a:pt x="109829" y="39712"/>
                </a:lnTo>
                <a:close/>
              </a:path>
              <a:path w="340360" h="61594">
                <a:moveTo>
                  <a:pt x="155727" y="22948"/>
                </a:moveTo>
                <a:lnTo>
                  <a:pt x="146583" y="5334"/>
                </a:lnTo>
                <a:lnTo>
                  <a:pt x="146583" y="12280"/>
                </a:lnTo>
                <a:lnTo>
                  <a:pt x="146583" y="27520"/>
                </a:lnTo>
                <a:lnTo>
                  <a:pt x="142011" y="32092"/>
                </a:lnTo>
                <a:lnTo>
                  <a:pt x="138963" y="33616"/>
                </a:lnTo>
                <a:lnTo>
                  <a:pt x="131254" y="33616"/>
                </a:lnTo>
                <a:lnTo>
                  <a:pt x="129730" y="32092"/>
                </a:lnTo>
                <a:lnTo>
                  <a:pt x="126682" y="30568"/>
                </a:lnTo>
                <a:lnTo>
                  <a:pt x="123634" y="24472"/>
                </a:lnTo>
                <a:lnTo>
                  <a:pt x="123634" y="16852"/>
                </a:lnTo>
                <a:lnTo>
                  <a:pt x="126682" y="10756"/>
                </a:lnTo>
                <a:lnTo>
                  <a:pt x="129730" y="7620"/>
                </a:lnTo>
                <a:lnTo>
                  <a:pt x="132778" y="6096"/>
                </a:lnTo>
                <a:lnTo>
                  <a:pt x="138963" y="6096"/>
                </a:lnTo>
                <a:lnTo>
                  <a:pt x="142011" y="7620"/>
                </a:lnTo>
                <a:lnTo>
                  <a:pt x="143535" y="10756"/>
                </a:lnTo>
                <a:lnTo>
                  <a:pt x="146583" y="12280"/>
                </a:lnTo>
                <a:lnTo>
                  <a:pt x="146583" y="5334"/>
                </a:lnTo>
                <a:lnTo>
                  <a:pt x="145059" y="4572"/>
                </a:lnTo>
                <a:lnTo>
                  <a:pt x="142011" y="1524"/>
                </a:lnTo>
                <a:lnTo>
                  <a:pt x="138963" y="0"/>
                </a:lnTo>
                <a:lnTo>
                  <a:pt x="129730" y="0"/>
                </a:lnTo>
                <a:lnTo>
                  <a:pt x="120586" y="6096"/>
                </a:lnTo>
                <a:lnTo>
                  <a:pt x="117538" y="10756"/>
                </a:lnTo>
                <a:lnTo>
                  <a:pt x="116014" y="15328"/>
                </a:lnTo>
                <a:lnTo>
                  <a:pt x="116014" y="27520"/>
                </a:lnTo>
                <a:lnTo>
                  <a:pt x="117538" y="32092"/>
                </a:lnTo>
                <a:lnTo>
                  <a:pt x="123634" y="38188"/>
                </a:lnTo>
                <a:lnTo>
                  <a:pt x="128206" y="39712"/>
                </a:lnTo>
                <a:lnTo>
                  <a:pt x="138963" y="39712"/>
                </a:lnTo>
                <a:lnTo>
                  <a:pt x="145059" y="36664"/>
                </a:lnTo>
                <a:lnTo>
                  <a:pt x="146583" y="35140"/>
                </a:lnTo>
                <a:lnTo>
                  <a:pt x="147345" y="33616"/>
                </a:lnTo>
                <a:lnTo>
                  <a:pt x="148107" y="32092"/>
                </a:lnTo>
                <a:lnTo>
                  <a:pt x="148107" y="39712"/>
                </a:lnTo>
                <a:lnTo>
                  <a:pt x="146583" y="42760"/>
                </a:lnTo>
                <a:lnTo>
                  <a:pt x="146583" y="45808"/>
                </a:lnTo>
                <a:lnTo>
                  <a:pt x="145059" y="48856"/>
                </a:lnTo>
                <a:lnTo>
                  <a:pt x="143535" y="50380"/>
                </a:lnTo>
                <a:lnTo>
                  <a:pt x="143535" y="51904"/>
                </a:lnTo>
                <a:lnTo>
                  <a:pt x="142011" y="53428"/>
                </a:lnTo>
                <a:lnTo>
                  <a:pt x="140487" y="53428"/>
                </a:lnTo>
                <a:lnTo>
                  <a:pt x="137350" y="54952"/>
                </a:lnTo>
                <a:lnTo>
                  <a:pt x="129730" y="54952"/>
                </a:lnTo>
                <a:lnTo>
                  <a:pt x="126682" y="53428"/>
                </a:lnTo>
                <a:lnTo>
                  <a:pt x="125158" y="51904"/>
                </a:lnTo>
                <a:lnTo>
                  <a:pt x="125158" y="48856"/>
                </a:lnTo>
                <a:lnTo>
                  <a:pt x="123634" y="45808"/>
                </a:lnTo>
                <a:lnTo>
                  <a:pt x="117538" y="47332"/>
                </a:lnTo>
                <a:lnTo>
                  <a:pt x="117538" y="51904"/>
                </a:lnTo>
                <a:lnTo>
                  <a:pt x="119062" y="54952"/>
                </a:lnTo>
                <a:lnTo>
                  <a:pt x="125158" y="61048"/>
                </a:lnTo>
                <a:lnTo>
                  <a:pt x="142011" y="61048"/>
                </a:lnTo>
                <a:lnTo>
                  <a:pt x="145059" y="58000"/>
                </a:lnTo>
                <a:lnTo>
                  <a:pt x="148107" y="56476"/>
                </a:lnTo>
                <a:lnTo>
                  <a:pt x="149123" y="54952"/>
                </a:lnTo>
                <a:lnTo>
                  <a:pt x="151155" y="51904"/>
                </a:lnTo>
                <a:lnTo>
                  <a:pt x="154203" y="42760"/>
                </a:lnTo>
                <a:lnTo>
                  <a:pt x="155727" y="36664"/>
                </a:lnTo>
                <a:lnTo>
                  <a:pt x="155727" y="32092"/>
                </a:lnTo>
                <a:lnTo>
                  <a:pt x="155727" y="22948"/>
                </a:lnTo>
                <a:close/>
              </a:path>
              <a:path w="340360" h="61594">
                <a:moveTo>
                  <a:pt x="201447" y="39712"/>
                </a:moveTo>
                <a:lnTo>
                  <a:pt x="196875" y="30568"/>
                </a:lnTo>
                <a:lnTo>
                  <a:pt x="193827" y="29044"/>
                </a:lnTo>
                <a:lnTo>
                  <a:pt x="190779" y="29044"/>
                </a:lnTo>
                <a:lnTo>
                  <a:pt x="192303" y="27520"/>
                </a:lnTo>
                <a:lnTo>
                  <a:pt x="195351" y="25996"/>
                </a:lnTo>
                <a:lnTo>
                  <a:pt x="196875" y="22948"/>
                </a:lnTo>
                <a:lnTo>
                  <a:pt x="198399" y="21424"/>
                </a:lnTo>
                <a:lnTo>
                  <a:pt x="198399" y="10756"/>
                </a:lnTo>
                <a:lnTo>
                  <a:pt x="196875" y="9232"/>
                </a:lnTo>
                <a:lnTo>
                  <a:pt x="195351" y="6096"/>
                </a:lnTo>
                <a:lnTo>
                  <a:pt x="192303" y="4572"/>
                </a:lnTo>
                <a:lnTo>
                  <a:pt x="190779" y="3048"/>
                </a:lnTo>
                <a:lnTo>
                  <a:pt x="184683" y="0"/>
                </a:lnTo>
                <a:lnTo>
                  <a:pt x="175539" y="0"/>
                </a:lnTo>
                <a:lnTo>
                  <a:pt x="172491" y="1524"/>
                </a:lnTo>
                <a:lnTo>
                  <a:pt x="163347" y="10756"/>
                </a:lnTo>
                <a:lnTo>
                  <a:pt x="163347" y="16852"/>
                </a:lnTo>
                <a:lnTo>
                  <a:pt x="170967" y="16852"/>
                </a:lnTo>
                <a:lnTo>
                  <a:pt x="170967" y="13804"/>
                </a:lnTo>
                <a:lnTo>
                  <a:pt x="172491" y="10756"/>
                </a:lnTo>
                <a:lnTo>
                  <a:pt x="175539" y="7620"/>
                </a:lnTo>
                <a:lnTo>
                  <a:pt x="178587" y="6096"/>
                </a:lnTo>
                <a:lnTo>
                  <a:pt x="184683" y="6096"/>
                </a:lnTo>
                <a:lnTo>
                  <a:pt x="187731" y="9232"/>
                </a:lnTo>
                <a:lnTo>
                  <a:pt x="190779" y="10756"/>
                </a:lnTo>
                <a:lnTo>
                  <a:pt x="190779" y="19900"/>
                </a:lnTo>
                <a:lnTo>
                  <a:pt x="184683" y="25996"/>
                </a:lnTo>
                <a:lnTo>
                  <a:pt x="177063" y="25996"/>
                </a:lnTo>
                <a:lnTo>
                  <a:pt x="177063" y="32092"/>
                </a:lnTo>
                <a:lnTo>
                  <a:pt x="187731" y="32092"/>
                </a:lnTo>
                <a:lnTo>
                  <a:pt x="192303" y="36664"/>
                </a:lnTo>
                <a:lnTo>
                  <a:pt x="193827" y="39712"/>
                </a:lnTo>
                <a:lnTo>
                  <a:pt x="193827" y="47332"/>
                </a:lnTo>
                <a:lnTo>
                  <a:pt x="192303" y="50380"/>
                </a:lnTo>
                <a:lnTo>
                  <a:pt x="187731" y="54952"/>
                </a:lnTo>
                <a:lnTo>
                  <a:pt x="175539" y="54952"/>
                </a:lnTo>
                <a:lnTo>
                  <a:pt x="174015" y="53428"/>
                </a:lnTo>
                <a:lnTo>
                  <a:pt x="172491" y="50380"/>
                </a:lnTo>
                <a:lnTo>
                  <a:pt x="170967" y="48856"/>
                </a:lnTo>
                <a:lnTo>
                  <a:pt x="169443" y="44284"/>
                </a:lnTo>
                <a:lnTo>
                  <a:pt x="161823" y="44284"/>
                </a:lnTo>
                <a:lnTo>
                  <a:pt x="163347" y="50380"/>
                </a:lnTo>
                <a:lnTo>
                  <a:pt x="164871" y="53428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2303" y="59524"/>
                </a:lnTo>
                <a:lnTo>
                  <a:pt x="195351" y="56476"/>
                </a:lnTo>
                <a:lnTo>
                  <a:pt x="199923" y="53428"/>
                </a:lnTo>
                <a:lnTo>
                  <a:pt x="201447" y="48856"/>
                </a:lnTo>
                <a:lnTo>
                  <a:pt x="201447" y="39712"/>
                </a:lnTo>
                <a:close/>
              </a:path>
              <a:path w="340360" h="61594">
                <a:moveTo>
                  <a:pt x="247269" y="39712"/>
                </a:moveTo>
                <a:lnTo>
                  <a:pt x="239649" y="39712"/>
                </a:lnTo>
                <a:lnTo>
                  <a:pt x="239649" y="12192"/>
                </a:lnTo>
                <a:lnTo>
                  <a:pt x="239649" y="1524"/>
                </a:lnTo>
                <a:lnTo>
                  <a:pt x="233553" y="1524"/>
                </a:lnTo>
                <a:lnTo>
                  <a:pt x="232029" y="3657"/>
                </a:lnTo>
                <a:lnTo>
                  <a:pt x="232029" y="12192"/>
                </a:lnTo>
                <a:lnTo>
                  <a:pt x="232029" y="39712"/>
                </a:lnTo>
                <a:lnTo>
                  <a:pt x="213741" y="39712"/>
                </a:lnTo>
                <a:lnTo>
                  <a:pt x="232029" y="12192"/>
                </a:lnTo>
                <a:lnTo>
                  <a:pt x="232029" y="3657"/>
                </a:lnTo>
                <a:lnTo>
                  <a:pt x="206121" y="39712"/>
                </a:lnTo>
                <a:lnTo>
                  <a:pt x="206121" y="45808"/>
                </a:lnTo>
                <a:lnTo>
                  <a:pt x="232029" y="45808"/>
                </a:lnTo>
                <a:lnTo>
                  <a:pt x="232029" y="61048"/>
                </a:lnTo>
                <a:lnTo>
                  <a:pt x="239649" y="61048"/>
                </a:lnTo>
                <a:lnTo>
                  <a:pt x="239649" y="45808"/>
                </a:lnTo>
                <a:lnTo>
                  <a:pt x="247269" y="45808"/>
                </a:lnTo>
                <a:lnTo>
                  <a:pt x="247269" y="39712"/>
                </a:lnTo>
                <a:close/>
              </a:path>
              <a:path w="340360" h="61594">
                <a:moveTo>
                  <a:pt x="293090" y="12293"/>
                </a:moveTo>
                <a:lnTo>
                  <a:pt x="291566" y="9245"/>
                </a:lnTo>
                <a:lnTo>
                  <a:pt x="288518" y="6096"/>
                </a:lnTo>
                <a:lnTo>
                  <a:pt x="285470" y="1524"/>
                </a:lnTo>
                <a:lnTo>
                  <a:pt x="280898" y="0"/>
                </a:lnTo>
                <a:lnTo>
                  <a:pt x="268605" y="0"/>
                </a:lnTo>
                <a:lnTo>
                  <a:pt x="264033" y="1524"/>
                </a:lnTo>
                <a:lnTo>
                  <a:pt x="257937" y="7620"/>
                </a:lnTo>
                <a:lnTo>
                  <a:pt x="256413" y="12293"/>
                </a:lnTo>
                <a:lnTo>
                  <a:pt x="254889" y="18389"/>
                </a:lnTo>
                <a:lnTo>
                  <a:pt x="262509" y="18389"/>
                </a:lnTo>
                <a:lnTo>
                  <a:pt x="262509" y="15341"/>
                </a:lnTo>
                <a:lnTo>
                  <a:pt x="264033" y="12293"/>
                </a:lnTo>
                <a:lnTo>
                  <a:pt x="267081" y="10769"/>
                </a:lnTo>
                <a:lnTo>
                  <a:pt x="268605" y="7620"/>
                </a:lnTo>
                <a:lnTo>
                  <a:pt x="271754" y="6096"/>
                </a:lnTo>
                <a:lnTo>
                  <a:pt x="277850" y="6096"/>
                </a:lnTo>
                <a:lnTo>
                  <a:pt x="280898" y="7620"/>
                </a:lnTo>
                <a:lnTo>
                  <a:pt x="285470" y="12293"/>
                </a:lnTo>
                <a:lnTo>
                  <a:pt x="285470" y="22961"/>
                </a:lnTo>
                <a:lnTo>
                  <a:pt x="282422" y="26009"/>
                </a:lnTo>
                <a:lnTo>
                  <a:pt x="280898" y="29057"/>
                </a:lnTo>
                <a:lnTo>
                  <a:pt x="276326" y="33629"/>
                </a:lnTo>
                <a:lnTo>
                  <a:pt x="270230" y="38201"/>
                </a:lnTo>
                <a:lnTo>
                  <a:pt x="262509" y="45821"/>
                </a:lnTo>
                <a:lnTo>
                  <a:pt x="259461" y="47345"/>
                </a:lnTo>
                <a:lnTo>
                  <a:pt x="256413" y="53441"/>
                </a:lnTo>
                <a:lnTo>
                  <a:pt x="254889" y="54965"/>
                </a:lnTo>
                <a:lnTo>
                  <a:pt x="254889" y="61061"/>
                </a:lnTo>
                <a:lnTo>
                  <a:pt x="293090" y="61061"/>
                </a:lnTo>
                <a:lnTo>
                  <a:pt x="293090" y="53441"/>
                </a:lnTo>
                <a:lnTo>
                  <a:pt x="264033" y="53441"/>
                </a:lnTo>
                <a:lnTo>
                  <a:pt x="265557" y="51917"/>
                </a:lnTo>
                <a:lnTo>
                  <a:pt x="265557" y="50393"/>
                </a:lnTo>
                <a:lnTo>
                  <a:pt x="267081" y="50393"/>
                </a:lnTo>
                <a:lnTo>
                  <a:pt x="271754" y="45821"/>
                </a:lnTo>
                <a:lnTo>
                  <a:pt x="276326" y="42773"/>
                </a:lnTo>
                <a:lnTo>
                  <a:pt x="290042" y="29057"/>
                </a:lnTo>
                <a:lnTo>
                  <a:pt x="291566" y="26009"/>
                </a:lnTo>
                <a:lnTo>
                  <a:pt x="291566" y="24485"/>
                </a:lnTo>
                <a:lnTo>
                  <a:pt x="293090" y="21437"/>
                </a:lnTo>
                <a:lnTo>
                  <a:pt x="293090" y="12293"/>
                </a:lnTo>
                <a:close/>
              </a:path>
              <a:path w="340360" h="61594">
                <a:moveTo>
                  <a:pt x="340321" y="36677"/>
                </a:moveTo>
                <a:lnTo>
                  <a:pt x="335749" y="32105"/>
                </a:lnTo>
                <a:lnTo>
                  <a:pt x="332701" y="29057"/>
                </a:lnTo>
                <a:lnTo>
                  <a:pt x="332701" y="36677"/>
                </a:lnTo>
                <a:lnTo>
                  <a:pt x="332701" y="50393"/>
                </a:lnTo>
                <a:lnTo>
                  <a:pt x="329653" y="51917"/>
                </a:lnTo>
                <a:lnTo>
                  <a:pt x="328129" y="54965"/>
                </a:lnTo>
                <a:lnTo>
                  <a:pt x="317461" y="54965"/>
                </a:lnTo>
                <a:lnTo>
                  <a:pt x="314413" y="53441"/>
                </a:lnTo>
                <a:lnTo>
                  <a:pt x="312889" y="53441"/>
                </a:lnTo>
                <a:lnTo>
                  <a:pt x="311365" y="51917"/>
                </a:lnTo>
                <a:lnTo>
                  <a:pt x="309841" y="48869"/>
                </a:lnTo>
                <a:lnTo>
                  <a:pt x="309841" y="47345"/>
                </a:lnTo>
                <a:lnTo>
                  <a:pt x="308317" y="45821"/>
                </a:lnTo>
                <a:lnTo>
                  <a:pt x="308317" y="39725"/>
                </a:lnTo>
                <a:lnTo>
                  <a:pt x="309841" y="36677"/>
                </a:lnTo>
                <a:lnTo>
                  <a:pt x="312889" y="35153"/>
                </a:lnTo>
                <a:lnTo>
                  <a:pt x="314413" y="32105"/>
                </a:lnTo>
                <a:lnTo>
                  <a:pt x="328129" y="32105"/>
                </a:lnTo>
                <a:lnTo>
                  <a:pt x="329653" y="35153"/>
                </a:lnTo>
                <a:lnTo>
                  <a:pt x="332701" y="36677"/>
                </a:lnTo>
                <a:lnTo>
                  <a:pt x="332701" y="29057"/>
                </a:lnTo>
                <a:lnTo>
                  <a:pt x="329653" y="29057"/>
                </a:lnTo>
                <a:lnTo>
                  <a:pt x="332701" y="27533"/>
                </a:lnTo>
                <a:lnTo>
                  <a:pt x="334225" y="26009"/>
                </a:lnTo>
                <a:lnTo>
                  <a:pt x="335749" y="22961"/>
                </a:lnTo>
                <a:lnTo>
                  <a:pt x="337273" y="21437"/>
                </a:lnTo>
                <a:lnTo>
                  <a:pt x="338797" y="18389"/>
                </a:lnTo>
                <a:lnTo>
                  <a:pt x="338797" y="12293"/>
                </a:lnTo>
                <a:lnTo>
                  <a:pt x="337273" y="7620"/>
                </a:lnTo>
                <a:lnTo>
                  <a:pt x="335749" y="6096"/>
                </a:lnTo>
                <a:lnTo>
                  <a:pt x="331177" y="1524"/>
                </a:lnTo>
                <a:lnTo>
                  <a:pt x="331177" y="13817"/>
                </a:lnTo>
                <a:lnTo>
                  <a:pt x="331177" y="18389"/>
                </a:lnTo>
                <a:lnTo>
                  <a:pt x="329653" y="21437"/>
                </a:lnTo>
                <a:lnTo>
                  <a:pt x="326605" y="24485"/>
                </a:lnTo>
                <a:lnTo>
                  <a:pt x="323557" y="26009"/>
                </a:lnTo>
                <a:lnTo>
                  <a:pt x="318985" y="26009"/>
                </a:lnTo>
                <a:lnTo>
                  <a:pt x="315937" y="24485"/>
                </a:lnTo>
                <a:lnTo>
                  <a:pt x="312889" y="21437"/>
                </a:lnTo>
                <a:lnTo>
                  <a:pt x="311365" y="18389"/>
                </a:lnTo>
                <a:lnTo>
                  <a:pt x="311365" y="13817"/>
                </a:lnTo>
                <a:lnTo>
                  <a:pt x="312889" y="10769"/>
                </a:lnTo>
                <a:lnTo>
                  <a:pt x="314413" y="9245"/>
                </a:lnTo>
                <a:lnTo>
                  <a:pt x="315937" y="7620"/>
                </a:lnTo>
                <a:lnTo>
                  <a:pt x="318985" y="6096"/>
                </a:lnTo>
                <a:lnTo>
                  <a:pt x="323557" y="6096"/>
                </a:lnTo>
                <a:lnTo>
                  <a:pt x="326605" y="7620"/>
                </a:lnTo>
                <a:lnTo>
                  <a:pt x="328129" y="9245"/>
                </a:lnTo>
                <a:lnTo>
                  <a:pt x="329653" y="10769"/>
                </a:lnTo>
                <a:lnTo>
                  <a:pt x="331177" y="13817"/>
                </a:lnTo>
                <a:lnTo>
                  <a:pt x="331177" y="1524"/>
                </a:lnTo>
                <a:lnTo>
                  <a:pt x="326605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5269" y="7620"/>
                </a:lnTo>
                <a:lnTo>
                  <a:pt x="303745" y="12293"/>
                </a:lnTo>
                <a:lnTo>
                  <a:pt x="303745" y="18389"/>
                </a:lnTo>
                <a:lnTo>
                  <a:pt x="305269" y="21437"/>
                </a:lnTo>
                <a:lnTo>
                  <a:pt x="306793" y="22961"/>
                </a:lnTo>
                <a:lnTo>
                  <a:pt x="308317" y="26009"/>
                </a:lnTo>
                <a:lnTo>
                  <a:pt x="309841" y="27533"/>
                </a:lnTo>
                <a:lnTo>
                  <a:pt x="312889" y="29057"/>
                </a:lnTo>
                <a:lnTo>
                  <a:pt x="309841" y="29057"/>
                </a:lnTo>
                <a:lnTo>
                  <a:pt x="306793" y="30581"/>
                </a:lnTo>
                <a:lnTo>
                  <a:pt x="303745" y="33629"/>
                </a:lnTo>
                <a:lnTo>
                  <a:pt x="302221" y="36677"/>
                </a:lnTo>
                <a:lnTo>
                  <a:pt x="302221" y="48869"/>
                </a:lnTo>
                <a:lnTo>
                  <a:pt x="303745" y="53441"/>
                </a:lnTo>
                <a:lnTo>
                  <a:pt x="309841" y="59537"/>
                </a:lnTo>
                <a:lnTo>
                  <a:pt x="315937" y="61061"/>
                </a:lnTo>
                <a:lnTo>
                  <a:pt x="326605" y="61061"/>
                </a:lnTo>
                <a:lnTo>
                  <a:pt x="331177" y="59537"/>
                </a:lnTo>
                <a:lnTo>
                  <a:pt x="335749" y="56489"/>
                </a:lnTo>
                <a:lnTo>
                  <a:pt x="337273" y="54965"/>
                </a:lnTo>
                <a:lnTo>
                  <a:pt x="338797" y="53441"/>
                </a:lnTo>
                <a:lnTo>
                  <a:pt x="340321" y="48869"/>
                </a:lnTo>
                <a:lnTo>
                  <a:pt x="340321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91284" y="249041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00" y="16852"/>
                </a:moveTo>
                <a:lnTo>
                  <a:pt x="35052" y="10756"/>
                </a:lnTo>
                <a:lnTo>
                  <a:pt x="33528" y="7620"/>
                </a:lnTo>
                <a:lnTo>
                  <a:pt x="32004" y="6096"/>
                </a:lnTo>
                <a:lnTo>
                  <a:pt x="32004" y="21424"/>
                </a:lnTo>
                <a:lnTo>
                  <a:pt x="32004" y="41236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424"/>
                </a:lnTo>
                <a:lnTo>
                  <a:pt x="9144" y="15328"/>
                </a:lnTo>
                <a:lnTo>
                  <a:pt x="10668" y="10756"/>
                </a:lnTo>
                <a:lnTo>
                  <a:pt x="13716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2280"/>
                </a:lnTo>
                <a:lnTo>
                  <a:pt x="30480" y="15328"/>
                </a:lnTo>
                <a:lnTo>
                  <a:pt x="32004" y="21424"/>
                </a:lnTo>
                <a:lnTo>
                  <a:pt x="32004" y="6096"/>
                </a:lnTo>
                <a:lnTo>
                  <a:pt x="30480" y="4572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0480" y="58000"/>
                </a:lnTo>
                <a:lnTo>
                  <a:pt x="33528" y="56476"/>
                </a:lnTo>
                <a:lnTo>
                  <a:pt x="34036" y="54952"/>
                </a:lnTo>
                <a:lnTo>
                  <a:pt x="35052" y="51904"/>
                </a:lnTo>
                <a:lnTo>
                  <a:pt x="36576" y="48856"/>
                </a:lnTo>
                <a:lnTo>
                  <a:pt x="38100" y="44284"/>
                </a:lnTo>
                <a:lnTo>
                  <a:pt x="38100" y="16852"/>
                </a:lnTo>
                <a:close/>
              </a:path>
              <a:path w="340995" h="61594">
                <a:moveTo>
                  <a:pt x="60096" y="52095"/>
                </a:moveTo>
                <a:lnTo>
                  <a:pt x="50965" y="52095"/>
                </a:lnTo>
                <a:lnTo>
                  <a:pt x="50965" y="61239"/>
                </a:lnTo>
                <a:lnTo>
                  <a:pt x="60096" y="61239"/>
                </a:lnTo>
                <a:lnTo>
                  <a:pt x="60096" y="52095"/>
                </a:lnTo>
                <a:close/>
              </a:path>
              <a:path w="340995" h="61594">
                <a:moveTo>
                  <a:pt x="109829" y="39712"/>
                </a:moveTo>
                <a:lnTo>
                  <a:pt x="100685" y="39712"/>
                </a:lnTo>
                <a:lnTo>
                  <a:pt x="100685" y="12280"/>
                </a:lnTo>
                <a:lnTo>
                  <a:pt x="100685" y="88"/>
                </a:lnTo>
                <a:lnTo>
                  <a:pt x="94589" y="88"/>
                </a:lnTo>
                <a:lnTo>
                  <a:pt x="93065" y="2286"/>
                </a:lnTo>
                <a:lnTo>
                  <a:pt x="93065" y="12280"/>
                </a:lnTo>
                <a:lnTo>
                  <a:pt x="93065" y="39712"/>
                </a:lnTo>
                <a:lnTo>
                  <a:pt x="74676" y="39712"/>
                </a:lnTo>
                <a:lnTo>
                  <a:pt x="93065" y="12280"/>
                </a:lnTo>
                <a:lnTo>
                  <a:pt x="93065" y="2286"/>
                </a:lnTo>
                <a:lnTo>
                  <a:pt x="67056" y="39712"/>
                </a:lnTo>
                <a:lnTo>
                  <a:pt x="67056" y="45808"/>
                </a:lnTo>
                <a:lnTo>
                  <a:pt x="93065" y="45808"/>
                </a:lnTo>
                <a:lnTo>
                  <a:pt x="93065" y="61048"/>
                </a:lnTo>
                <a:lnTo>
                  <a:pt x="100685" y="61048"/>
                </a:lnTo>
                <a:lnTo>
                  <a:pt x="100685" y="45808"/>
                </a:lnTo>
                <a:lnTo>
                  <a:pt x="109829" y="45808"/>
                </a:lnTo>
                <a:lnTo>
                  <a:pt x="109829" y="39712"/>
                </a:lnTo>
                <a:close/>
              </a:path>
              <a:path w="340995" h="61594">
                <a:moveTo>
                  <a:pt x="155638" y="35153"/>
                </a:moveTo>
                <a:lnTo>
                  <a:pt x="152590" y="30581"/>
                </a:lnTo>
                <a:lnTo>
                  <a:pt x="151066" y="29057"/>
                </a:lnTo>
                <a:lnTo>
                  <a:pt x="148018" y="26009"/>
                </a:lnTo>
                <a:lnTo>
                  <a:pt x="148018" y="38201"/>
                </a:lnTo>
                <a:lnTo>
                  <a:pt x="148018" y="45821"/>
                </a:lnTo>
                <a:lnTo>
                  <a:pt x="146494" y="48869"/>
                </a:lnTo>
                <a:lnTo>
                  <a:pt x="143446" y="51917"/>
                </a:lnTo>
                <a:lnTo>
                  <a:pt x="141922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5158" y="48869"/>
                </a:lnTo>
                <a:lnTo>
                  <a:pt x="125158" y="45821"/>
                </a:lnTo>
                <a:lnTo>
                  <a:pt x="123634" y="44297"/>
                </a:lnTo>
                <a:lnTo>
                  <a:pt x="123634" y="38201"/>
                </a:lnTo>
                <a:lnTo>
                  <a:pt x="125158" y="33629"/>
                </a:lnTo>
                <a:lnTo>
                  <a:pt x="128206" y="32105"/>
                </a:lnTo>
                <a:lnTo>
                  <a:pt x="128968" y="30581"/>
                </a:lnTo>
                <a:lnTo>
                  <a:pt x="129730" y="29057"/>
                </a:lnTo>
                <a:lnTo>
                  <a:pt x="141922" y="29057"/>
                </a:lnTo>
                <a:lnTo>
                  <a:pt x="144970" y="32105"/>
                </a:lnTo>
                <a:lnTo>
                  <a:pt x="148018" y="38201"/>
                </a:lnTo>
                <a:lnTo>
                  <a:pt x="148018" y="26009"/>
                </a:lnTo>
                <a:lnTo>
                  <a:pt x="146494" y="24485"/>
                </a:lnTo>
                <a:lnTo>
                  <a:pt x="141922" y="21437"/>
                </a:lnTo>
                <a:lnTo>
                  <a:pt x="134302" y="21437"/>
                </a:lnTo>
                <a:lnTo>
                  <a:pt x="131254" y="22961"/>
                </a:lnTo>
                <a:lnTo>
                  <a:pt x="129730" y="24485"/>
                </a:lnTo>
                <a:lnTo>
                  <a:pt x="126682" y="26009"/>
                </a:lnTo>
                <a:lnTo>
                  <a:pt x="125158" y="27533"/>
                </a:lnTo>
                <a:lnTo>
                  <a:pt x="123634" y="30581"/>
                </a:lnTo>
                <a:lnTo>
                  <a:pt x="123634" y="19913"/>
                </a:lnTo>
                <a:lnTo>
                  <a:pt x="125158" y="16865"/>
                </a:lnTo>
                <a:lnTo>
                  <a:pt x="126682" y="12293"/>
                </a:lnTo>
                <a:lnTo>
                  <a:pt x="129730" y="9245"/>
                </a:lnTo>
                <a:lnTo>
                  <a:pt x="132778" y="7620"/>
                </a:lnTo>
                <a:lnTo>
                  <a:pt x="134302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9245"/>
                </a:lnTo>
                <a:lnTo>
                  <a:pt x="144970" y="10769"/>
                </a:lnTo>
                <a:lnTo>
                  <a:pt x="146494" y="13817"/>
                </a:lnTo>
                <a:lnTo>
                  <a:pt x="146494" y="16865"/>
                </a:lnTo>
                <a:lnTo>
                  <a:pt x="154114" y="15341"/>
                </a:lnTo>
                <a:lnTo>
                  <a:pt x="154114" y="10769"/>
                </a:lnTo>
                <a:lnTo>
                  <a:pt x="151066" y="7620"/>
                </a:lnTo>
                <a:lnTo>
                  <a:pt x="149542" y="6096"/>
                </a:lnTo>
                <a:lnTo>
                  <a:pt x="144970" y="1524"/>
                </a:lnTo>
                <a:lnTo>
                  <a:pt x="141922" y="0"/>
                </a:lnTo>
                <a:lnTo>
                  <a:pt x="131254" y="0"/>
                </a:lnTo>
                <a:lnTo>
                  <a:pt x="125158" y="3048"/>
                </a:lnTo>
                <a:lnTo>
                  <a:pt x="122110" y="7620"/>
                </a:lnTo>
                <a:lnTo>
                  <a:pt x="117538" y="12293"/>
                </a:lnTo>
                <a:lnTo>
                  <a:pt x="116014" y="21437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3446" y="61061"/>
                </a:lnTo>
                <a:lnTo>
                  <a:pt x="146494" y="59537"/>
                </a:lnTo>
                <a:lnTo>
                  <a:pt x="151066" y="54965"/>
                </a:lnTo>
                <a:lnTo>
                  <a:pt x="155638" y="45821"/>
                </a:lnTo>
                <a:lnTo>
                  <a:pt x="155638" y="35153"/>
                </a:lnTo>
                <a:close/>
              </a:path>
              <a:path w="340995" h="61594">
                <a:moveTo>
                  <a:pt x="189255" y="0"/>
                </a:moveTo>
                <a:lnTo>
                  <a:pt x="184683" y="0"/>
                </a:lnTo>
                <a:lnTo>
                  <a:pt x="184683" y="3048"/>
                </a:lnTo>
                <a:lnTo>
                  <a:pt x="178587" y="9232"/>
                </a:lnTo>
                <a:lnTo>
                  <a:pt x="175539" y="10756"/>
                </a:lnTo>
                <a:lnTo>
                  <a:pt x="172491" y="13804"/>
                </a:lnTo>
                <a:lnTo>
                  <a:pt x="167919" y="15328"/>
                </a:lnTo>
                <a:lnTo>
                  <a:pt x="167919" y="22948"/>
                </a:lnTo>
                <a:lnTo>
                  <a:pt x="170967" y="21424"/>
                </a:lnTo>
                <a:lnTo>
                  <a:pt x="172491" y="21424"/>
                </a:lnTo>
                <a:lnTo>
                  <a:pt x="175539" y="18376"/>
                </a:lnTo>
                <a:lnTo>
                  <a:pt x="181635" y="15328"/>
                </a:lnTo>
                <a:lnTo>
                  <a:pt x="183159" y="13804"/>
                </a:lnTo>
                <a:lnTo>
                  <a:pt x="183159" y="61048"/>
                </a:lnTo>
                <a:lnTo>
                  <a:pt x="189255" y="61048"/>
                </a:lnTo>
                <a:lnTo>
                  <a:pt x="189255" y="0"/>
                </a:lnTo>
                <a:close/>
              </a:path>
              <a:path w="340995" h="61594">
                <a:moveTo>
                  <a:pt x="247269" y="39712"/>
                </a:moveTo>
                <a:lnTo>
                  <a:pt x="239649" y="39712"/>
                </a:lnTo>
                <a:lnTo>
                  <a:pt x="239649" y="12192"/>
                </a:lnTo>
                <a:lnTo>
                  <a:pt x="239649" y="1524"/>
                </a:lnTo>
                <a:lnTo>
                  <a:pt x="233553" y="1524"/>
                </a:lnTo>
                <a:lnTo>
                  <a:pt x="232029" y="3657"/>
                </a:lnTo>
                <a:lnTo>
                  <a:pt x="232029" y="12192"/>
                </a:lnTo>
                <a:lnTo>
                  <a:pt x="232029" y="39712"/>
                </a:lnTo>
                <a:lnTo>
                  <a:pt x="213741" y="39712"/>
                </a:lnTo>
                <a:lnTo>
                  <a:pt x="232029" y="12192"/>
                </a:lnTo>
                <a:lnTo>
                  <a:pt x="232029" y="3657"/>
                </a:lnTo>
                <a:lnTo>
                  <a:pt x="206121" y="39712"/>
                </a:lnTo>
                <a:lnTo>
                  <a:pt x="206121" y="45808"/>
                </a:lnTo>
                <a:lnTo>
                  <a:pt x="232029" y="45808"/>
                </a:lnTo>
                <a:lnTo>
                  <a:pt x="232029" y="61048"/>
                </a:lnTo>
                <a:lnTo>
                  <a:pt x="239649" y="61048"/>
                </a:lnTo>
                <a:lnTo>
                  <a:pt x="239649" y="45808"/>
                </a:lnTo>
                <a:lnTo>
                  <a:pt x="247269" y="45808"/>
                </a:lnTo>
                <a:lnTo>
                  <a:pt x="247269" y="39712"/>
                </a:lnTo>
                <a:close/>
              </a:path>
              <a:path w="340995" h="61594">
                <a:moveTo>
                  <a:pt x="282422" y="0"/>
                </a:moveTo>
                <a:lnTo>
                  <a:pt x="277850" y="0"/>
                </a:lnTo>
                <a:lnTo>
                  <a:pt x="274701" y="6096"/>
                </a:lnTo>
                <a:lnTo>
                  <a:pt x="271653" y="9232"/>
                </a:lnTo>
                <a:lnTo>
                  <a:pt x="268605" y="10756"/>
                </a:lnTo>
                <a:lnTo>
                  <a:pt x="265557" y="13804"/>
                </a:lnTo>
                <a:lnTo>
                  <a:pt x="260985" y="15328"/>
                </a:lnTo>
                <a:lnTo>
                  <a:pt x="260985" y="22948"/>
                </a:lnTo>
                <a:lnTo>
                  <a:pt x="262509" y="21424"/>
                </a:lnTo>
                <a:lnTo>
                  <a:pt x="265557" y="21424"/>
                </a:lnTo>
                <a:lnTo>
                  <a:pt x="268605" y="18376"/>
                </a:lnTo>
                <a:lnTo>
                  <a:pt x="271653" y="16852"/>
                </a:lnTo>
                <a:lnTo>
                  <a:pt x="273177" y="15328"/>
                </a:lnTo>
                <a:lnTo>
                  <a:pt x="276225" y="13804"/>
                </a:lnTo>
                <a:lnTo>
                  <a:pt x="276225" y="61048"/>
                </a:lnTo>
                <a:lnTo>
                  <a:pt x="282422" y="61048"/>
                </a:lnTo>
                <a:lnTo>
                  <a:pt x="282422" y="0"/>
                </a:lnTo>
                <a:close/>
              </a:path>
              <a:path w="340995" h="61594">
                <a:moveTo>
                  <a:pt x="340423" y="36677"/>
                </a:moveTo>
                <a:lnTo>
                  <a:pt x="338899" y="33629"/>
                </a:lnTo>
                <a:lnTo>
                  <a:pt x="335851" y="32105"/>
                </a:lnTo>
                <a:lnTo>
                  <a:pt x="332714" y="29057"/>
                </a:lnTo>
                <a:lnTo>
                  <a:pt x="332714" y="36677"/>
                </a:lnTo>
                <a:lnTo>
                  <a:pt x="332714" y="50393"/>
                </a:lnTo>
                <a:lnTo>
                  <a:pt x="329666" y="51917"/>
                </a:lnTo>
                <a:lnTo>
                  <a:pt x="328142" y="54965"/>
                </a:lnTo>
                <a:lnTo>
                  <a:pt x="317474" y="54965"/>
                </a:lnTo>
                <a:lnTo>
                  <a:pt x="314426" y="53441"/>
                </a:lnTo>
                <a:lnTo>
                  <a:pt x="312902" y="53441"/>
                </a:lnTo>
                <a:lnTo>
                  <a:pt x="311378" y="51917"/>
                </a:lnTo>
                <a:lnTo>
                  <a:pt x="311378" y="48869"/>
                </a:lnTo>
                <a:lnTo>
                  <a:pt x="309854" y="47345"/>
                </a:lnTo>
                <a:lnTo>
                  <a:pt x="309854" y="36677"/>
                </a:lnTo>
                <a:lnTo>
                  <a:pt x="312902" y="35153"/>
                </a:lnTo>
                <a:lnTo>
                  <a:pt x="314426" y="32105"/>
                </a:lnTo>
                <a:lnTo>
                  <a:pt x="328142" y="32105"/>
                </a:lnTo>
                <a:lnTo>
                  <a:pt x="329666" y="35153"/>
                </a:lnTo>
                <a:lnTo>
                  <a:pt x="332714" y="36677"/>
                </a:lnTo>
                <a:lnTo>
                  <a:pt x="332714" y="29057"/>
                </a:lnTo>
                <a:lnTo>
                  <a:pt x="329666" y="29057"/>
                </a:lnTo>
                <a:lnTo>
                  <a:pt x="332714" y="27533"/>
                </a:lnTo>
                <a:lnTo>
                  <a:pt x="334238" y="26009"/>
                </a:lnTo>
                <a:lnTo>
                  <a:pt x="335851" y="22961"/>
                </a:lnTo>
                <a:lnTo>
                  <a:pt x="337375" y="21437"/>
                </a:lnTo>
                <a:lnTo>
                  <a:pt x="338899" y="18389"/>
                </a:lnTo>
                <a:lnTo>
                  <a:pt x="338899" y="12293"/>
                </a:lnTo>
                <a:lnTo>
                  <a:pt x="337375" y="7620"/>
                </a:lnTo>
                <a:lnTo>
                  <a:pt x="335800" y="6096"/>
                </a:lnTo>
                <a:lnTo>
                  <a:pt x="334238" y="4572"/>
                </a:lnTo>
                <a:lnTo>
                  <a:pt x="331190" y="1524"/>
                </a:lnTo>
                <a:lnTo>
                  <a:pt x="331190" y="13817"/>
                </a:lnTo>
                <a:lnTo>
                  <a:pt x="331190" y="18389"/>
                </a:lnTo>
                <a:lnTo>
                  <a:pt x="329666" y="21437"/>
                </a:lnTo>
                <a:lnTo>
                  <a:pt x="326618" y="24485"/>
                </a:lnTo>
                <a:lnTo>
                  <a:pt x="323570" y="26009"/>
                </a:lnTo>
                <a:lnTo>
                  <a:pt x="318998" y="26009"/>
                </a:lnTo>
                <a:lnTo>
                  <a:pt x="315950" y="24485"/>
                </a:lnTo>
                <a:lnTo>
                  <a:pt x="312902" y="21437"/>
                </a:lnTo>
                <a:lnTo>
                  <a:pt x="311378" y="18389"/>
                </a:lnTo>
                <a:lnTo>
                  <a:pt x="311378" y="13817"/>
                </a:lnTo>
                <a:lnTo>
                  <a:pt x="312902" y="10769"/>
                </a:lnTo>
                <a:lnTo>
                  <a:pt x="314426" y="9245"/>
                </a:lnTo>
                <a:lnTo>
                  <a:pt x="315950" y="7620"/>
                </a:lnTo>
                <a:lnTo>
                  <a:pt x="318998" y="6096"/>
                </a:lnTo>
                <a:lnTo>
                  <a:pt x="323570" y="6096"/>
                </a:lnTo>
                <a:lnTo>
                  <a:pt x="326618" y="7620"/>
                </a:lnTo>
                <a:lnTo>
                  <a:pt x="328142" y="9245"/>
                </a:lnTo>
                <a:lnTo>
                  <a:pt x="329666" y="10769"/>
                </a:lnTo>
                <a:lnTo>
                  <a:pt x="331190" y="13817"/>
                </a:lnTo>
                <a:lnTo>
                  <a:pt x="331190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11378" y="1524"/>
                </a:lnTo>
                <a:lnTo>
                  <a:pt x="305282" y="7620"/>
                </a:lnTo>
                <a:lnTo>
                  <a:pt x="303758" y="12293"/>
                </a:lnTo>
                <a:lnTo>
                  <a:pt x="303758" y="18389"/>
                </a:lnTo>
                <a:lnTo>
                  <a:pt x="305282" y="21437"/>
                </a:lnTo>
                <a:lnTo>
                  <a:pt x="306806" y="22961"/>
                </a:lnTo>
                <a:lnTo>
                  <a:pt x="308330" y="26009"/>
                </a:lnTo>
                <a:lnTo>
                  <a:pt x="309854" y="27533"/>
                </a:lnTo>
                <a:lnTo>
                  <a:pt x="312902" y="29057"/>
                </a:lnTo>
                <a:lnTo>
                  <a:pt x="309854" y="29057"/>
                </a:lnTo>
                <a:lnTo>
                  <a:pt x="306806" y="30581"/>
                </a:lnTo>
                <a:lnTo>
                  <a:pt x="305282" y="33629"/>
                </a:lnTo>
                <a:lnTo>
                  <a:pt x="302234" y="36677"/>
                </a:lnTo>
                <a:lnTo>
                  <a:pt x="302234" y="48869"/>
                </a:lnTo>
                <a:lnTo>
                  <a:pt x="303758" y="53441"/>
                </a:lnTo>
                <a:lnTo>
                  <a:pt x="306806" y="56489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6618" y="61061"/>
                </a:lnTo>
                <a:lnTo>
                  <a:pt x="331190" y="59537"/>
                </a:lnTo>
                <a:lnTo>
                  <a:pt x="335851" y="56489"/>
                </a:lnTo>
                <a:lnTo>
                  <a:pt x="337375" y="54965"/>
                </a:lnTo>
                <a:lnTo>
                  <a:pt x="338899" y="53441"/>
                </a:lnTo>
                <a:lnTo>
                  <a:pt x="340423" y="48869"/>
                </a:lnTo>
                <a:lnTo>
                  <a:pt x="340423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645414" y="2490409"/>
            <a:ext cx="800772" cy="62637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16175439" y="249041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00" y="19900"/>
                </a:moveTo>
                <a:lnTo>
                  <a:pt x="36576" y="16852"/>
                </a:lnTo>
                <a:lnTo>
                  <a:pt x="36576" y="13804"/>
                </a:lnTo>
                <a:lnTo>
                  <a:pt x="35052" y="1075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4572"/>
                </a:lnTo>
                <a:lnTo>
                  <a:pt x="30480" y="15328"/>
                </a:lnTo>
                <a:lnTo>
                  <a:pt x="30480" y="47332"/>
                </a:lnTo>
                <a:lnTo>
                  <a:pt x="22860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7332"/>
                </a:lnTo>
                <a:lnTo>
                  <a:pt x="7620" y="15328"/>
                </a:lnTo>
                <a:lnTo>
                  <a:pt x="10668" y="10756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2280"/>
                </a:lnTo>
                <a:lnTo>
                  <a:pt x="30480" y="15328"/>
                </a:lnTo>
                <a:lnTo>
                  <a:pt x="30480" y="4572"/>
                </a:lnTo>
                <a:lnTo>
                  <a:pt x="24384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2004" y="56476"/>
                </a:lnTo>
                <a:lnTo>
                  <a:pt x="33020" y="54952"/>
                </a:lnTo>
                <a:lnTo>
                  <a:pt x="35052" y="51904"/>
                </a:lnTo>
                <a:lnTo>
                  <a:pt x="36576" y="48856"/>
                </a:lnTo>
                <a:lnTo>
                  <a:pt x="38100" y="44284"/>
                </a:lnTo>
                <a:lnTo>
                  <a:pt x="38100" y="19900"/>
                </a:lnTo>
                <a:close/>
              </a:path>
              <a:path w="340995" h="61594">
                <a:moveTo>
                  <a:pt x="59639" y="52095"/>
                </a:moveTo>
                <a:lnTo>
                  <a:pt x="50482" y="52095"/>
                </a:lnTo>
                <a:lnTo>
                  <a:pt x="50482" y="61239"/>
                </a:lnTo>
                <a:lnTo>
                  <a:pt x="59639" y="61239"/>
                </a:lnTo>
                <a:lnTo>
                  <a:pt x="59639" y="52095"/>
                </a:lnTo>
                <a:close/>
              </a:path>
              <a:path w="340995" h="61594">
                <a:moveTo>
                  <a:pt x="108407" y="35140"/>
                </a:moveTo>
                <a:lnTo>
                  <a:pt x="106883" y="30568"/>
                </a:lnTo>
                <a:lnTo>
                  <a:pt x="103835" y="25996"/>
                </a:lnTo>
                <a:lnTo>
                  <a:pt x="99161" y="22948"/>
                </a:lnTo>
                <a:lnTo>
                  <a:pt x="94589" y="21424"/>
                </a:lnTo>
                <a:lnTo>
                  <a:pt x="85445" y="21424"/>
                </a:lnTo>
                <a:lnTo>
                  <a:pt x="79349" y="24472"/>
                </a:lnTo>
                <a:lnTo>
                  <a:pt x="82397" y="9232"/>
                </a:lnTo>
                <a:lnTo>
                  <a:pt x="105359" y="9232"/>
                </a:lnTo>
                <a:lnTo>
                  <a:pt x="105359" y="1524"/>
                </a:lnTo>
                <a:lnTo>
                  <a:pt x="76301" y="1524"/>
                </a:lnTo>
                <a:lnTo>
                  <a:pt x="70205" y="32092"/>
                </a:lnTo>
                <a:lnTo>
                  <a:pt x="77825" y="33616"/>
                </a:lnTo>
                <a:lnTo>
                  <a:pt x="77825" y="32092"/>
                </a:lnTo>
                <a:lnTo>
                  <a:pt x="79349" y="30568"/>
                </a:lnTo>
                <a:lnTo>
                  <a:pt x="82397" y="29044"/>
                </a:lnTo>
                <a:lnTo>
                  <a:pt x="83921" y="27520"/>
                </a:lnTo>
                <a:lnTo>
                  <a:pt x="91541" y="27520"/>
                </a:lnTo>
                <a:lnTo>
                  <a:pt x="97637" y="30568"/>
                </a:lnTo>
                <a:lnTo>
                  <a:pt x="100685" y="36664"/>
                </a:lnTo>
                <a:lnTo>
                  <a:pt x="100685" y="45808"/>
                </a:lnTo>
                <a:lnTo>
                  <a:pt x="97637" y="51904"/>
                </a:lnTo>
                <a:lnTo>
                  <a:pt x="94589" y="54952"/>
                </a:lnTo>
                <a:lnTo>
                  <a:pt x="82397" y="54952"/>
                </a:lnTo>
                <a:lnTo>
                  <a:pt x="80873" y="53428"/>
                </a:lnTo>
                <a:lnTo>
                  <a:pt x="79349" y="50380"/>
                </a:lnTo>
                <a:lnTo>
                  <a:pt x="77825" y="48856"/>
                </a:lnTo>
                <a:lnTo>
                  <a:pt x="76301" y="44284"/>
                </a:lnTo>
                <a:lnTo>
                  <a:pt x="68681" y="45808"/>
                </a:lnTo>
                <a:lnTo>
                  <a:pt x="70205" y="50380"/>
                </a:lnTo>
                <a:lnTo>
                  <a:pt x="71729" y="53428"/>
                </a:lnTo>
                <a:lnTo>
                  <a:pt x="77825" y="59524"/>
                </a:lnTo>
                <a:lnTo>
                  <a:pt x="82397" y="61048"/>
                </a:lnTo>
                <a:lnTo>
                  <a:pt x="94589" y="61048"/>
                </a:lnTo>
                <a:lnTo>
                  <a:pt x="100685" y="59524"/>
                </a:lnTo>
                <a:lnTo>
                  <a:pt x="106883" y="50380"/>
                </a:lnTo>
                <a:lnTo>
                  <a:pt x="108407" y="45808"/>
                </a:lnTo>
                <a:lnTo>
                  <a:pt x="108407" y="35140"/>
                </a:lnTo>
                <a:close/>
              </a:path>
              <a:path w="340995" h="61594">
                <a:moveTo>
                  <a:pt x="154114" y="36677"/>
                </a:moveTo>
                <a:lnTo>
                  <a:pt x="152590" y="33629"/>
                </a:lnTo>
                <a:lnTo>
                  <a:pt x="149542" y="32105"/>
                </a:lnTo>
                <a:lnTo>
                  <a:pt x="148018" y="30581"/>
                </a:lnTo>
                <a:lnTo>
                  <a:pt x="148018" y="39725"/>
                </a:lnTo>
                <a:lnTo>
                  <a:pt x="148018" y="47345"/>
                </a:lnTo>
                <a:lnTo>
                  <a:pt x="146494" y="50393"/>
                </a:lnTo>
                <a:lnTo>
                  <a:pt x="143446" y="51917"/>
                </a:lnTo>
                <a:lnTo>
                  <a:pt x="141922" y="54965"/>
                </a:lnTo>
                <a:lnTo>
                  <a:pt x="131254" y="54965"/>
                </a:lnTo>
                <a:lnTo>
                  <a:pt x="128206" y="53441"/>
                </a:lnTo>
                <a:lnTo>
                  <a:pt x="126682" y="53441"/>
                </a:lnTo>
                <a:lnTo>
                  <a:pt x="125158" y="51917"/>
                </a:lnTo>
                <a:lnTo>
                  <a:pt x="125158" y="48869"/>
                </a:lnTo>
                <a:lnTo>
                  <a:pt x="123634" y="47345"/>
                </a:lnTo>
                <a:lnTo>
                  <a:pt x="123634" y="36677"/>
                </a:lnTo>
                <a:lnTo>
                  <a:pt x="126682" y="35153"/>
                </a:lnTo>
                <a:lnTo>
                  <a:pt x="128206" y="32105"/>
                </a:lnTo>
                <a:lnTo>
                  <a:pt x="141922" y="32105"/>
                </a:lnTo>
                <a:lnTo>
                  <a:pt x="143446" y="35153"/>
                </a:lnTo>
                <a:lnTo>
                  <a:pt x="146494" y="36677"/>
                </a:lnTo>
                <a:lnTo>
                  <a:pt x="148018" y="39725"/>
                </a:lnTo>
                <a:lnTo>
                  <a:pt x="148018" y="30581"/>
                </a:lnTo>
                <a:lnTo>
                  <a:pt x="146494" y="29057"/>
                </a:lnTo>
                <a:lnTo>
                  <a:pt x="143446" y="29057"/>
                </a:lnTo>
                <a:lnTo>
                  <a:pt x="146494" y="27533"/>
                </a:lnTo>
                <a:lnTo>
                  <a:pt x="148018" y="26009"/>
                </a:lnTo>
                <a:lnTo>
                  <a:pt x="149542" y="22961"/>
                </a:lnTo>
                <a:lnTo>
                  <a:pt x="151066" y="21437"/>
                </a:lnTo>
                <a:lnTo>
                  <a:pt x="152590" y="18389"/>
                </a:lnTo>
                <a:lnTo>
                  <a:pt x="152590" y="12293"/>
                </a:lnTo>
                <a:lnTo>
                  <a:pt x="151066" y="7620"/>
                </a:lnTo>
                <a:lnTo>
                  <a:pt x="149542" y="6096"/>
                </a:lnTo>
                <a:lnTo>
                  <a:pt x="144970" y="1524"/>
                </a:lnTo>
                <a:lnTo>
                  <a:pt x="144970" y="13817"/>
                </a:lnTo>
                <a:lnTo>
                  <a:pt x="144970" y="18389"/>
                </a:lnTo>
                <a:lnTo>
                  <a:pt x="143446" y="21437"/>
                </a:lnTo>
                <a:lnTo>
                  <a:pt x="140398" y="24485"/>
                </a:lnTo>
                <a:lnTo>
                  <a:pt x="137350" y="26009"/>
                </a:lnTo>
                <a:lnTo>
                  <a:pt x="132778" y="26009"/>
                </a:lnTo>
                <a:lnTo>
                  <a:pt x="129730" y="24485"/>
                </a:lnTo>
                <a:lnTo>
                  <a:pt x="126682" y="21437"/>
                </a:lnTo>
                <a:lnTo>
                  <a:pt x="125158" y="18389"/>
                </a:lnTo>
                <a:lnTo>
                  <a:pt x="125158" y="13817"/>
                </a:lnTo>
                <a:lnTo>
                  <a:pt x="126682" y="10769"/>
                </a:lnTo>
                <a:lnTo>
                  <a:pt x="128206" y="9245"/>
                </a:lnTo>
                <a:lnTo>
                  <a:pt x="129730" y="7620"/>
                </a:lnTo>
                <a:lnTo>
                  <a:pt x="132778" y="6096"/>
                </a:lnTo>
                <a:lnTo>
                  <a:pt x="137350" y="6096"/>
                </a:lnTo>
                <a:lnTo>
                  <a:pt x="140398" y="7620"/>
                </a:lnTo>
                <a:lnTo>
                  <a:pt x="141922" y="9245"/>
                </a:lnTo>
                <a:lnTo>
                  <a:pt x="143446" y="10769"/>
                </a:lnTo>
                <a:lnTo>
                  <a:pt x="144970" y="13817"/>
                </a:lnTo>
                <a:lnTo>
                  <a:pt x="144970" y="1524"/>
                </a:lnTo>
                <a:lnTo>
                  <a:pt x="140398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7538" y="12293"/>
                </a:lnTo>
                <a:lnTo>
                  <a:pt x="117538" y="18389"/>
                </a:lnTo>
                <a:lnTo>
                  <a:pt x="119062" y="21437"/>
                </a:lnTo>
                <a:lnTo>
                  <a:pt x="120586" y="22961"/>
                </a:lnTo>
                <a:lnTo>
                  <a:pt x="122110" y="26009"/>
                </a:lnTo>
                <a:lnTo>
                  <a:pt x="123634" y="27533"/>
                </a:lnTo>
                <a:lnTo>
                  <a:pt x="126682" y="29057"/>
                </a:lnTo>
                <a:lnTo>
                  <a:pt x="123634" y="29057"/>
                </a:lnTo>
                <a:lnTo>
                  <a:pt x="120586" y="30581"/>
                </a:lnTo>
                <a:lnTo>
                  <a:pt x="119062" y="33629"/>
                </a:lnTo>
                <a:lnTo>
                  <a:pt x="116014" y="36677"/>
                </a:lnTo>
                <a:lnTo>
                  <a:pt x="116014" y="48869"/>
                </a:lnTo>
                <a:lnTo>
                  <a:pt x="117538" y="53441"/>
                </a:lnTo>
                <a:lnTo>
                  <a:pt x="120586" y="56489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398" y="61061"/>
                </a:lnTo>
                <a:lnTo>
                  <a:pt x="146494" y="59537"/>
                </a:lnTo>
                <a:lnTo>
                  <a:pt x="151066" y="54965"/>
                </a:lnTo>
                <a:lnTo>
                  <a:pt x="152590" y="53441"/>
                </a:lnTo>
                <a:lnTo>
                  <a:pt x="154114" y="48869"/>
                </a:lnTo>
                <a:lnTo>
                  <a:pt x="154114" y="36677"/>
                </a:lnTo>
                <a:close/>
              </a:path>
              <a:path w="340995" h="61594">
                <a:moveTo>
                  <a:pt x="201460" y="39712"/>
                </a:moveTo>
                <a:lnTo>
                  <a:pt x="196888" y="30568"/>
                </a:lnTo>
                <a:lnTo>
                  <a:pt x="193840" y="29044"/>
                </a:lnTo>
                <a:lnTo>
                  <a:pt x="189268" y="29044"/>
                </a:lnTo>
                <a:lnTo>
                  <a:pt x="195364" y="25996"/>
                </a:lnTo>
                <a:lnTo>
                  <a:pt x="195364" y="22948"/>
                </a:lnTo>
                <a:lnTo>
                  <a:pt x="196888" y="21424"/>
                </a:lnTo>
                <a:lnTo>
                  <a:pt x="198412" y="18376"/>
                </a:lnTo>
                <a:lnTo>
                  <a:pt x="198412" y="13804"/>
                </a:lnTo>
                <a:lnTo>
                  <a:pt x="196888" y="10756"/>
                </a:lnTo>
                <a:lnTo>
                  <a:pt x="195364" y="9232"/>
                </a:lnTo>
                <a:lnTo>
                  <a:pt x="193840" y="6096"/>
                </a:lnTo>
                <a:lnTo>
                  <a:pt x="192316" y="4572"/>
                </a:lnTo>
                <a:lnTo>
                  <a:pt x="186220" y="1524"/>
                </a:lnTo>
                <a:lnTo>
                  <a:pt x="184696" y="0"/>
                </a:lnTo>
                <a:lnTo>
                  <a:pt x="175552" y="0"/>
                </a:lnTo>
                <a:lnTo>
                  <a:pt x="172504" y="1524"/>
                </a:lnTo>
                <a:lnTo>
                  <a:pt x="166408" y="7620"/>
                </a:lnTo>
                <a:lnTo>
                  <a:pt x="163360" y="10756"/>
                </a:lnTo>
                <a:lnTo>
                  <a:pt x="163360" y="16852"/>
                </a:lnTo>
                <a:lnTo>
                  <a:pt x="169456" y="16852"/>
                </a:lnTo>
                <a:lnTo>
                  <a:pt x="172504" y="10756"/>
                </a:lnTo>
                <a:lnTo>
                  <a:pt x="174028" y="9232"/>
                </a:lnTo>
                <a:lnTo>
                  <a:pt x="175552" y="7620"/>
                </a:lnTo>
                <a:lnTo>
                  <a:pt x="178600" y="6096"/>
                </a:lnTo>
                <a:lnTo>
                  <a:pt x="183172" y="6096"/>
                </a:lnTo>
                <a:lnTo>
                  <a:pt x="186220" y="7620"/>
                </a:lnTo>
                <a:lnTo>
                  <a:pt x="187744" y="9232"/>
                </a:lnTo>
                <a:lnTo>
                  <a:pt x="189268" y="10756"/>
                </a:lnTo>
                <a:lnTo>
                  <a:pt x="190792" y="13804"/>
                </a:lnTo>
                <a:lnTo>
                  <a:pt x="190792" y="19900"/>
                </a:lnTo>
                <a:lnTo>
                  <a:pt x="189268" y="21424"/>
                </a:lnTo>
                <a:lnTo>
                  <a:pt x="186220" y="22948"/>
                </a:lnTo>
                <a:lnTo>
                  <a:pt x="184696" y="25996"/>
                </a:lnTo>
                <a:lnTo>
                  <a:pt x="177076" y="25996"/>
                </a:lnTo>
                <a:lnTo>
                  <a:pt x="177076" y="32092"/>
                </a:lnTo>
                <a:lnTo>
                  <a:pt x="187744" y="32092"/>
                </a:lnTo>
                <a:lnTo>
                  <a:pt x="192316" y="36664"/>
                </a:lnTo>
                <a:lnTo>
                  <a:pt x="193840" y="39712"/>
                </a:lnTo>
                <a:lnTo>
                  <a:pt x="193840" y="47332"/>
                </a:lnTo>
                <a:lnTo>
                  <a:pt x="192316" y="50380"/>
                </a:lnTo>
                <a:lnTo>
                  <a:pt x="189268" y="51904"/>
                </a:lnTo>
                <a:lnTo>
                  <a:pt x="187744" y="54952"/>
                </a:lnTo>
                <a:lnTo>
                  <a:pt x="175552" y="54952"/>
                </a:lnTo>
                <a:lnTo>
                  <a:pt x="169456" y="48856"/>
                </a:lnTo>
                <a:lnTo>
                  <a:pt x="169456" y="44284"/>
                </a:lnTo>
                <a:lnTo>
                  <a:pt x="161836" y="44284"/>
                </a:lnTo>
                <a:lnTo>
                  <a:pt x="161836" y="50380"/>
                </a:lnTo>
                <a:lnTo>
                  <a:pt x="170980" y="59524"/>
                </a:lnTo>
                <a:lnTo>
                  <a:pt x="175552" y="61048"/>
                </a:lnTo>
                <a:lnTo>
                  <a:pt x="186220" y="61048"/>
                </a:lnTo>
                <a:lnTo>
                  <a:pt x="192316" y="59524"/>
                </a:lnTo>
                <a:lnTo>
                  <a:pt x="195364" y="56476"/>
                </a:lnTo>
                <a:lnTo>
                  <a:pt x="197650" y="54952"/>
                </a:lnTo>
                <a:lnTo>
                  <a:pt x="199936" y="53428"/>
                </a:lnTo>
                <a:lnTo>
                  <a:pt x="201460" y="48856"/>
                </a:lnTo>
                <a:lnTo>
                  <a:pt x="201460" y="39712"/>
                </a:lnTo>
                <a:close/>
              </a:path>
              <a:path w="340995" h="61594">
                <a:moveTo>
                  <a:pt x="247269" y="39712"/>
                </a:moveTo>
                <a:lnTo>
                  <a:pt x="239649" y="39712"/>
                </a:lnTo>
                <a:lnTo>
                  <a:pt x="239649" y="12192"/>
                </a:lnTo>
                <a:lnTo>
                  <a:pt x="239649" y="1524"/>
                </a:lnTo>
                <a:lnTo>
                  <a:pt x="233553" y="1524"/>
                </a:lnTo>
                <a:lnTo>
                  <a:pt x="232029" y="3657"/>
                </a:lnTo>
                <a:lnTo>
                  <a:pt x="232029" y="12192"/>
                </a:lnTo>
                <a:lnTo>
                  <a:pt x="232029" y="39712"/>
                </a:lnTo>
                <a:lnTo>
                  <a:pt x="213741" y="39712"/>
                </a:lnTo>
                <a:lnTo>
                  <a:pt x="232029" y="12192"/>
                </a:lnTo>
                <a:lnTo>
                  <a:pt x="232029" y="3657"/>
                </a:lnTo>
                <a:lnTo>
                  <a:pt x="206121" y="39712"/>
                </a:lnTo>
                <a:lnTo>
                  <a:pt x="206121" y="45808"/>
                </a:lnTo>
                <a:lnTo>
                  <a:pt x="232029" y="45808"/>
                </a:lnTo>
                <a:lnTo>
                  <a:pt x="232029" y="61048"/>
                </a:lnTo>
                <a:lnTo>
                  <a:pt x="239649" y="61048"/>
                </a:lnTo>
                <a:lnTo>
                  <a:pt x="239649" y="45808"/>
                </a:lnTo>
                <a:lnTo>
                  <a:pt x="247269" y="45808"/>
                </a:lnTo>
                <a:lnTo>
                  <a:pt x="247269" y="39712"/>
                </a:lnTo>
                <a:close/>
              </a:path>
              <a:path w="340995" h="61594">
                <a:moveTo>
                  <a:pt x="294614" y="1524"/>
                </a:moveTo>
                <a:lnTo>
                  <a:pt x="254901" y="1524"/>
                </a:lnTo>
                <a:lnTo>
                  <a:pt x="254901" y="9232"/>
                </a:lnTo>
                <a:lnTo>
                  <a:pt x="283946" y="9232"/>
                </a:lnTo>
                <a:lnTo>
                  <a:pt x="277850" y="18376"/>
                </a:lnTo>
                <a:lnTo>
                  <a:pt x="273278" y="24472"/>
                </a:lnTo>
                <a:lnTo>
                  <a:pt x="270230" y="30568"/>
                </a:lnTo>
                <a:lnTo>
                  <a:pt x="268706" y="36664"/>
                </a:lnTo>
                <a:lnTo>
                  <a:pt x="265658" y="44284"/>
                </a:lnTo>
                <a:lnTo>
                  <a:pt x="264134" y="50380"/>
                </a:lnTo>
                <a:lnTo>
                  <a:pt x="264134" y="61048"/>
                </a:lnTo>
                <a:lnTo>
                  <a:pt x="271754" y="61048"/>
                </a:lnTo>
                <a:lnTo>
                  <a:pt x="271754" y="48856"/>
                </a:lnTo>
                <a:lnTo>
                  <a:pt x="273278" y="44284"/>
                </a:lnTo>
                <a:lnTo>
                  <a:pt x="276326" y="36664"/>
                </a:lnTo>
                <a:lnTo>
                  <a:pt x="279374" y="30568"/>
                </a:lnTo>
                <a:lnTo>
                  <a:pt x="282422" y="22948"/>
                </a:lnTo>
                <a:lnTo>
                  <a:pt x="286994" y="16852"/>
                </a:lnTo>
                <a:lnTo>
                  <a:pt x="290042" y="10756"/>
                </a:lnTo>
                <a:lnTo>
                  <a:pt x="294614" y="7620"/>
                </a:lnTo>
                <a:lnTo>
                  <a:pt x="294614" y="1524"/>
                </a:lnTo>
                <a:close/>
              </a:path>
              <a:path w="340995" h="61594">
                <a:moveTo>
                  <a:pt x="340423" y="19900"/>
                </a:moveTo>
                <a:lnTo>
                  <a:pt x="337375" y="13804"/>
                </a:lnTo>
                <a:lnTo>
                  <a:pt x="337375" y="10756"/>
                </a:lnTo>
                <a:lnTo>
                  <a:pt x="335762" y="7620"/>
                </a:lnTo>
                <a:lnTo>
                  <a:pt x="334238" y="6096"/>
                </a:lnTo>
                <a:lnTo>
                  <a:pt x="332714" y="5334"/>
                </a:lnTo>
                <a:lnTo>
                  <a:pt x="332714" y="21424"/>
                </a:lnTo>
                <a:lnTo>
                  <a:pt x="332714" y="41236"/>
                </a:lnTo>
                <a:lnTo>
                  <a:pt x="331190" y="47332"/>
                </a:lnTo>
                <a:lnTo>
                  <a:pt x="329666" y="50380"/>
                </a:lnTo>
                <a:lnTo>
                  <a:pt x="326618" y="53428"/>
                </a:lnTo>
                <a:lnTo>
                  <a:pt x="323570" y="54952"/>
                </a:lnTo>
                <a:lnTo>
                  <a:pt x="317474" y="54952"/>
                </a:lnTo>
                <a:lnTo>
                  <a:pt x="314426" y="53428"/>
                </a:lnTo>
                <a:lnTo>
                  <a:pt x="312902" y="50380"/>
                </a:lnTo>
                <a:lnTo>
                  <a:pt x="309854" y="47332"/>
                </a:lnTo>
                <a:lnTo>
                  <a:pt x="308330" y="41236"/>
                </a:lnTo>
                <a:lnTo>
                  <a:pt x="308330" y="21424"/>
                </a:lnTo>
                <a:lnTo>
                  <a:pt x="309854" y="15328"/>
                </a:lnTo>
                <a:lnTo>
                  <a:pt x="312902" y="10756"/>
                </a:lnTo>
                <a:lnTo>
                  <a:pt x="314426" y="7620"/>
                </a:lnTo>
                <a:lnTo>
                  <a:pt x="317474" y="6096"/>
                </a:lnTo>
                <a:lnTo>
                  <a:pt x="323570" y="6096"/>
                </a:lnTo>
                <a:lnTo>
                  <a:pt x="326618" y="7620"/>
                </a:lnTo>
                <a:lnTo>
                  <a:pt x="329666" y="12280"/>
                </a:lnTo>
                <a:lnTo>
                  <a:pt x="331190" y="15328"/>
                </a:lnTo>
                <a:lnTo>
                  <a:pt x="332714" y="21424"/>
                </a:lnTo>
                <a:lnTo>
                  <a:pt x="332714" y="5334"/>
                </a:lnTo>
                <a:lnTo>
                  <a:pt x="331190" y="4572"/>
                </a:lnTo>
                <a:lnTo>
                  <a:pt x="329666" y="3048"/>
                </a:lnTo>
                <a:lnTo>
                  <a:pt x="323570" y="0"/>
                </a:lnTo>
                <a:lnTo>
                  <a:pt x="315950" y="0"/>
                </a:lnTo>
                <a:lnTo>
                  <a:pt x="312902" y="1524"/>
                </a:lnTo>
                <a:lnTo>
                  <a:pt x="309854" y="4572"/>
                </a:lnTo>
                <a:lnTo>
                  <a:pt x="306806" y="6096"/>
                </a:lnTo>
                <a:lnTo>
                  <a:pt x="305282" y="9232"/>
                </a:lnTo>
                <a:lnTo>
                  <a:pt x="302234" y="18376"/>
                </a:lnTo>
                <a:lnTo>
                  <a:pt x="300710" y="24472"/>
                </a:lnTo>
                <a:lnTo>
                  <a:pt x="300710" y="42760"/>
                </a:lnTo>
                <a:lnTo>
                  <a:pt x="303758" y="50380"/>
                </a:lnTo>
                <a:lnTo>
                  <a:pt x="309854" y="59524"/>
                </a:lnTo>
                <a:lnTo>
                  <a:pt x="314426" y="61048"/>
                </a:lnTo>
                <a:lnTo>
                  <a:pt x="328142" y="61048"/>
                </a:lnTo>
                <a:lnTo>
                  <a:pt x="331190" y="58000"/>
                </a:lnTo>
                <a:lnTo>
                  <a:pt x="334238" y="56476"/>
                </a:lnTo>
                <a:lnTo>
                  <a:pt x="335280" y="54952"/>
                </a:lnTo>
                <a:lnTo>
                  <a:pt x="337375" y="51904"/>
                </a:lnTo>
                <a:lnTo>
                  <a:pt x="338899" y="48856"/>
                </a:lnTo>
                <a:lnTo>
                  <a:pt x="338899" y="44284"/>
                </a:lnTo>
                <a:lnTo>
                  <a:pt x="340423" y="38188"/>
                </a:lnTo>
                <a:lnTo>
                  <a:pt x="340423" y="19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197892" y="2543694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54318" y="2674619"/>
            <a:ext cx="373379" cy="65463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3870034" y="267608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4">
                <a:moveTo>
                  <a:pt x="39725" y="24485"/>
                </a:moveTo>
                <a:lnTo>
                  <a:pt x="38201" y="19913"/>
                </a:lnTo>
                <a:lnTo>
                  <a:pt x="38201" y="16865"/>
                </a:lnTo>
                <a:lnTo>
                  <a:pt x="36677" y="12293"/>
                </a:lnTo>
                <a:lnTo>
                  <a:pt x="35153" y="10769"/>
                </a:lnTo>
                <a:lnTo>
                  <a:pt x="32867" y="6197"/>
                </a:lnTo>
                <a:lnTo>
                  <a:pt x="32105" y="4673"/>
                </a:lnTo>
                <a:lnTo>
                  <a:pt x="32105" y="21437"/>
                </a:lnTo>
                <a:lnTo>
                  <a:pt x="32105" y="39725"/>
                </a:lnTo>
                <a:lnTo>
                  <a:pt x="30581" y="47345"/>
                </a:lnTo>
                <a:lnTo>
                  <a:pt x="27533" y="50393"/>
                </a:lnTo>
                <a:lnTo>
                  <a:pt x="26009" y="53441"/>
                </a:lnTo>
                <a:lnTo>
                  <a:pt x="22961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2192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961" y="6197"/>
                </a:lnTo>
                <a:lnTo>
                  <a:pt x="26009" y="7721"/>
                </a:lnTo>
                <a:lnTo>
                  <a:pt x="27533" y="10769"/>
                </a:lnTo>
                <a:lnTo>
                  <a:pt x="30581" y="13817"/>
                </a:lnTo>
                <a:lnTo>
                  <a:pt x="32105" y="21437"/>
                </a:lnTo>
                <a:lnTo>
                  <a:pt x="32105" y="4673"/>
                </a:lnTo>
                <a:lnTo>
                  <a:pt x="30581" y="3149"/>
                </a:lnTo>
                <a:lnTo>
                  <a:pt x="27533" y="1625"/>
                </a:lnTo>
                <a:lnTo>
                  <a:pt x="26009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485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5153" y="51917"/>
                </a:lnTo>
                <a:lnTo>
                  <a:pt x="39725" y="38201"/>
                </a:lnTo>
                <a:lnTo>
                  <a:pt x="39725" y="24485"/>
                </a:lnTo>
                <a:close/>
              </a:path>
              <a:path w="340994" h="61594">
                <a:moveTo>
                  <a:pt x="59067" y="51917"/>
                </a:moveTo>
                <a:lnTo>
                  <a:pt x="49911" y="51917"/>
                </a:lnTo>
                <a:lnTo>
                  <a:pt x="49911" y="61048"/>
                </a:lnTo>
                <a:lnTo>
                  <a:pt x="59067" y="61048"/>
                </a:lnTo>
                <a:lnTo>
                  <a:pt x="59067" y="51917"/>
                </a:lnTo>
                <a:close/>
              </a:path>
              <a:path w="340994" h="61594">
                <a:moveTo>
                  <a:pt x="109931" y="33616"/>
                </a:moveTo>
                <a:lnTo>
                  <a:pt x="108407" y="29044"/>
                </a:lnTo>
                <a:lnTo>
                  <a:pt x="103835" y="25996"/>
                </a:lnTo>
                <a:lnTo>
                  <a:pt x="100787" y="22948"/>
                </a:lnTo>
                <a:lnTo>
                  <a:pt x="96215" y="19900"/>
                </a:lnTo>
                <a:lnTo>
                  <a:pt x="87071" y="19900"/>
                </a:lnTo>
                <a:lnTo>
                  <a:pt x="82499" y="21424"/>
                </a:lnTo>
                <a:lnTo>
                  <a:pt x="79451" y="24472"/>
                </a:lnTo>
                <a:lnTo>
                  <a:pt x="82499" y="7708"/>
                </a:lnTo>
                <a:lnTo>
                  <a:pt x="106883" y="7708"/>
                </a:lnTo>
                <a:lnTo>
                  <a:pt x="106883" y="1612"/>
                </a:lnTo>
                <a:lnTo>
                  <a:pt x="76301" y="1612"/>
                </a:lnTo>
                <a:lnTo>
                  <a:pt x="71729" y="32092"/>
                </a:lnTo>
                <a:lnTo>
                  <a:pt x="77927" y="32092"/>
                </a:lnTo>
                <a:lnTo>
                  <a:pt x="80975" y="29044"/>
                </a:lnTo>
                <a:lnTo>
                  <a:pt x="82499" y="29044"/>
                </a:lnTo>
                <a:lnTo>
                  <a:pt x="84023" y="27520"/>
                </a:lnTo>
                <a:lnTo>
                  <a:pt x="96215" y="27520"/>
                </a:lnTo>
                <a:lnTo>
                  <a:pt x="97739" y="30568"/>
                </a:lnTo>
                <a:lnTo>
                  <a:pt x="100787" y="33616"/>
                </a:lnTo>
                <a:lnTo>
                  <a:pt x="102311" y="36664"/>
                </a:lnTo>
                <a:lnTo>
                  <a:pt x="102311" y="44284"/>
                </a:lnTo>
                <a:lnTo>
                  <a:pt x="100787" y="48856"/>
                </a:lnTo>
                <a:lnTo>
                  <a:pt x="97739" y="50380"/>
                </a:lnTo>
                <a:lnTo>
                  <a:pt x="96215" y="53428"/>
                </a:lnTo>
                <a:lnTo>
                  <a:pt x="93167" y="54952"/>
                </a:lnTo>
                <a:lnTo>
                  <a:pt x="85547" y="54952"/>
                </a:lnTo>
                <a:lnTo>
                  <a:pt x="84023" y="53428"/>
                </a:lnTo>
                <a:lnTo>
                  <a:pt x="80975" y="51904"/>
                </a:lnTo>
                <a:lnTo>
                  <a:pt x="79451" y="50380"/>
                </a:lnTo>
                <a:lnTo>
                  <a:pt x="77927" y="47332"/>
                </a:lnTo>
                <a:lnTo>
                  <a:pt x="77927" y="44284"/>
                </a:lnTo>
                <a:lnTo>
                  <a:pt x="70205" y="44284"/>
                </a:lnTo>
                <a:lnTo>
                  <a:pt x="70205" y="48856"/>
                </a:lnTo>
                <a:lnTo>
                  <a:pt x="71729" y="53428"/>
                </a:lnTo>
                <a:lnTo>
                  <a:pt x="76301" y="56476"/>
                </a:lnTo>
                <a:lnTo>
                  <a:pt x="79451" y="59524"/>
                </a:lnTo>
                <a:lnTo>
                  <a:pt x="84023" y="61048"/>
                </a:lnTo>
                <a:lnTo>
                  <a:pt x="96215" y="61048"/>
                </a:lnTo>
                <a:lnTo>
                  <a:pt x="100787" y="58000"/>
                </a:lnTo>
                <a:lnTo>
                  <a:pt x="108407" y="50380"/>
                </a:lnTo>
                <a:lnTo>
                  <a:pt x="109931" y="45808"/>
                </a:lnTo>
                <a:lnTo>
                  <a:pt x="109931" y="33616"/>
                </a:lnTo>
                <a:close/>
              </a:path>
              <a:path w="340994" h="61594">
                <a:moveTo>
                  <a:pt x="155740" y="21424"/>
                </a:moveTo>
                <a:lnTo>
                  <a:pt x="154216" y="15328"/>
                </a:lnTo>
                <a:lnTo>
                  <a:pt x="152692" y="12280"/>
                </a:lnTo>
                <a:lnTo>
                  <a:pt x="151168" y="7708"/>
                </a:lnTo>
                <a:lnTo>
                  <a:pt x="150406" y="6184"/>
                </a:lnTo>
                <a:lnTo>
                  <a:pt x="149644" y="4660"/>
                </a:lnTo>
                <a:lnTo>
                  <a:pt x="148120" y="4152"/>
                </a:lnTo>
                <a:lnTo>
                  <a:pt x="148120" y="15328"/>
                </a:lnTo>
                <a:lnTo>
                  <a:pt x="148120" y="24472"/>
                </a:lnTo>
                <a:lnTo>
                  <a:pt x="146596" y="27520"/>
                </a:lnTo>
                <a:lnTo>
                  <a:pt x="143548" y="29044"/>
                </a:lnTo>
                <a:lnTo>
                  <a:pt x="142024" y="32092"/>
                </a:lnTo>
                <a:lnTo>
                  <a:pt x="138976" y="33616"/>
                </a:lnTo>
                <a:lnTo>
                  <a:pt x="132791" y="33616"/>
                </a:lnTo>
                <a:lnTo>
                  <a:pt x="129743" y="32092"/>
                </a:lnTo>
                <a:lnTo>
                  <a:pt x="125171" y="27520"/>
                </a:lnTo>
                <a:lnTo>
                  <a:pt x="123647" y="24472"/>
                </a:lnTo>
                <a:lnTo>
                  <a:pt x="123647" y="16852"/>
                </a:lnTo>
                <a:lnTo>
                  <a:pt x="125171" y="12280"/>
                </a:lnTo>
                <a:lnTo>
                  <a:pt x="129743" y="7708"/>
                </a:lnTo>
                <a:lnTo>
                  <a:pt x="132791" y="6184"/>
                </a:lnTo>
                <a:lnTo>
                  <a:pt x="138976" y="6184"/>
                </a:lnTo>
                <a:lnTo>
                  <a:pt x="142024" y="7708"/>
                </a:lnTo>
                <a:lnTo>
                  <a:pt x="146596" y="12280"/>
                </a:lnTo>
                <a:lnTo>
                  <a:pt x="148120" y="15328"/>
                </a:lnTo>
                <a:lnTo>
                  <a:pt x="148120" y="4152"/>
                </a:lnTo>
                <a:lnTo>
                  <a:pt x="145072" y="3136"/>
                </a:lnTo>
                <a:lnTo>
                  <a:pt x="138976" y="88"/>
                </a:lnTo>
                <a:lnTo>
                  <a:pt x="129743" y="88"/>
                </a:lnTo>
                <a:lnTo>
                  <a:pt x="125171" y="1612"/>
                </a:lnTo>
                <a:lnTo>
                  <a:pt x="122123" y="6184"/>
                </a:lnTo>
                <a:lnTo>
                  <a:pt x="117551" y="9232"/>
                </a:lnTo>
                <a:lnTo>
                  <a:pt x="116027" y="13804"/>
                </a:lnTo>
                <a:lnTo>
                  <a:pt x="116027" y="25996"/>
                </a:lnTo>
                <a:lnTo>
                  <a:pt x="117551" y="30568"/>
                </a:lnTo>
                <a:lnTo>
                  <a:pt x="125171" y="38188"/>
                </a:lnTo>
                <a:lnTo>
                  <a:pt x="129743" y="39712"/>
                </a:lnTo>
                <a:lnTo>
                  <a:pt x="140500" y="39712"/>
                </a:lnTo>
                <a:lnTo>
                  <a:pt x="142024" y="38188"/>
                </a:lnTo>
                <a:lnTo>
                  <a:pt x="145072" y="36664"/>
                </a:lnTo>
                <a:lnTo>
                  <a:pt x="146596" y="33616"/>
                </a:lnTo>
                <a:lnTo>
                  <a:pt x="148120" y="32092"/>
                </a:lnTo>
                <a:lnTo>
                  <a:pt x="148120" y="39712"/>
                </a:lnTo>
                <a:lnTo>
                  <a:pt x="146596" y="42760"/>
                </a:lnTo>
                <a:lnTo>
                  <a:pt x="146596" y="45808"/>
                </a:lnTo>
                <a:lnTo>
                  <a:pt x="145072" y="47332"/>
                </a:lnTo>
                <a:lnTo>
                  <a:pt x="145072" y="48856"/>
                </a:lnTo>
                <a:lnTo>
                  <a:pt x="138976" y="54952"/>
                </a:lnTo>
                <a:lnTo>
                  <a:pt x="129743" y="54952"/>
                </a:lnTo>
                <a:lnTo>
                  <a:pt x="126695" y="51904"/>
                </a:lnTo>
                <a:lnTo>
                  <a:pt x="123647" y="45808"/>
                </a:lnTo>
                <a:lnTo>
                  <a:pt x="117551" y="45808"/>
                </a:lnTo>
                <a:lnTo>
                  <a:pt x="117551" y="50380"/>
                </a:lnTo>
                <a:lnTo>
                  <a:pt x="119075" y="54952"/>
                </a:lnTo>
                <a:lnTo>
                  <a:pt x="122123" y="56476"/>
                </a:lnTo>
                <a:lnTo>
                  <a:pt x="125171" y="59524"/>
                </a:lnTo>
                <a:lnTo>
                  <a:pt x="129743" y="61048"/>
                </a:lnTo>
                <a:lnTo>
                  <a:pt x="138976" y="61048"/>
                </a:lnTo>
                <a:lnTo>
                  <a:pt x="155740" y="36664"/>
                </a:lnTo>
                <a:lnTo>
                  <a:pt x="155740" y="32092"/>
                </a:lnTo>
                <a:lnTo>
                  <a:pt x="155740" y="21424"/>
                </a:lnTo>
                <a:close/>
              </a:path>
              <a:path w="340994" h="61594">
                <a:moveTo>
                  <a:pt x="201549" y="15341"/>
                </a:moveTo>
                <a:lnTo>
                  <a:pt x="198501" y="6197"/>
                </a:lnTo>
                <a:lnTo>
                  <a:pt x="195453" y="4673"/>
                </a:lnTo>
                <a:lnTo>
                  <a:pt x="192316" y="1625"/>
                </a:lnTo>
                <a:lnTo>
                  <a:pt x="187744" y="101"/>
                </a:lnTo>
                <a:lnTo>
                  <a:pt x="177076" y="101"/>
                </a:lnTo>
                <a:lnTo>
                  <a:pt x="161836" y="42773"/>
                </a:lnTo>
                <a:lnTo>
                  <a:pt x="164884" y="50393"/>
                </a:lnTo>
                <a:lnTo>
                  <a:pt x="167932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2316" y="58013"/>
                </a:lnTo>
                <a:lnTo>
                  <a:pt x="195453" y="56489"/>
                </a:lnTo>
                <a:lnTo>
                  <a:pt x="198501" y="54965"/>
                </a:lnTo>
                <a:lnTo>
                  <a:pt x="200025" y="50393"/>
                </a:lnTo>
                <a:lnTo>
                  <a:pt x="201549" y="47345"/>
                </a:lnTo>
                <a:lnTo>
                  <a:pt x="201549" y="35153"/>
                </a:lnTo>
                <a:lnTo>
                  <a:pt x="200025" y="30581"/>
                </a:lnTo>
                <a:lnTo>
                  <a:pt x="197993" y="27533"/>
                </a:lnTo>
                <a:lnTo>
                  <a:pt x="196977" y="26009"/>
                </a:lnTo>
                <a:lnTo>
                  <a:pt x="193929" y="22961"/>
                </a:lnTo>
                <a:lnTo>
                  <a:pt x="193929" y="33629"/>
                </a:lnTo>
                <a:lnTo>
                  <a:pt x="193929" y="48869"/>
                </a:lnTo>
                <a:lnTo>
                  <a:pt x="190792" y="51917"/>
                </a:lnTo>
                <a:lnTo>
                  <a:pt x="189268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4028" y="50393"/>
                </a:lnTo>
                <a:lnTo>
                  <a:pt x="172504" y="47345"/>
                </a:lnTo>
                <a:lnTo>
                  <a:pt x="170980" y="45821"/>
                </a:lnTo>
                <a:lnTo>
                  <a:pt x="170980" y="36677"/>
                </a:lnTo>
                <a:lnTo>
                  <a:pt x="172504" y="33629"/>
                </a:lnTo>
                <a:lnTo>
                  <a:pt x="177076" y="29057"/>
                </a:lnTo>
                <a:lnTo>
                  <a:pt x="180124" y="27533"/>
                </a:lnTo>
                <a:lnTo>
                  <a:pt x="186220" y="27533"/>
                </a:lnTo>
                <a:lnTo>
                  <a:pt x="189268" y="29057"/>
                </a:lnTo>
                <a:lnTo>
                  <a:pt x="190792" y="32105"/>
                </a:lnTo>
                <a:lnTo>
                  <a:pt x="193929" y="33629"/>
                </a:lnTo>
                <a:lnTo>
                  <a:pt x="193929" y="22961"/>
                </a:lnTo>
                <a:lnTo>
                  <a:pt x="189268" y="21437"/>
                </a:lnTo>
                <a:lnTo>
                  <a:pt x="178600" y="21437"/>
                </a:lnTo>
                <a:lnTo>
                  <a:pt x="175552" y="22961"/>
                </a:lnTo>
                <a:lnTo>
                  <a:pt x="174028" y="24485"/>
                </a:lnTo>
                <a:lnTo>
                  <a:pt x="170980" y="26009"/>
                </a:lnTo>
                <a:lnTo>
                  <a:pt x="169456" y="29057"/>
                </a:lnTo>
                <a:lnTo>
                  <a:pt x="169456" y="22961"/>
                </a:lnTo>
                <a:lnTo>
                  <a:pt x="170980" y="18389"/>
                </a:lnTo>
                <a:lnTo>
                  <a:pt x="172504" y="15341"/>
                </a:lnTo>
                <a:lnTo>
                  <a:pt x="172504" y="12293"/>
                </a:lnTo>
                <a:lnTo>
                  <a:pt x="178600" y="6197"/>
                </a:lnTo>
                <a:lnTo>
                  <a:pt x="186220" y="6197"/>
                </a:lnTo>
                <a:lnTo>
                  <a:pt x="189268" y="7721"/>
                </a:lnTo>
                <a:lnTo>
                  <a:pt x="192316" y="10769"/>
                </a:lnTo>
                <a:lnTo>
                  <a:pt x="192316" y="12293"/>
                </a:lnTo>
                <a:lnTo>
                  <a:pt x="193929" y="15341"/>
                </a:lnTo>
                <a:lnTo>
                  <a:pt x="201549" y="15341"/>
                </a:lnTo>
                <a:close/>
              </a:path>
              <a:path w="340994" h="61594">
                <a:moveTo>
                  <a:pt x="236613" y="0"/>
                </a:moveTo>
                <a:lnTo>
                  <a:pt x="232041" y="0"/>
                </a:lnTo>
                <a:lnTo>
                  <a:pt x="230517" y="3048"/>
                </a:lnTo>
                <a:lnTo>
                  <a:pt x="222897" y="10668"/>
                </a:lnTo>
                <a:lnTo>
                  <a:pt x="218325" y="13716"/>
                </a:lnTo>
                <a:lnTo>
                  <a:pt x="215277" y="15328"/>
                </a:lnTo>
                <a:lnTo>
                  <a:pt x="215277" y="21424"/>
                </a:lnTo>
                <a:lnTo>
                  <a:pt x="216801" y="21424"/>
                </a:lnTo>
                <a:lnTo>
                  <a:pt x="225945" y="16852"/>
                </a:lnTo>
                <a:lnTo>
                  <a:pt x="228993" y="13716"/>
                </a:lnTo>
                <a:lnTo>
                  <a:pt x="228993" y="59524"/>
                </a:lnTo>
                <a:lnTo>
                  <a:pt x="236613" y="59524"/>
                </a:lnTo>
                <a:lnTo>
                  <a:pt x="236613" y="0"/>
                </a:lnTo>
                <a:close/>
              </a:path>
              <a:path w="340994" h="61594">
                <a:moveTo>
                  <a:pt x="294614" y="33616"/>
                </a:moveTo>
                <a:lnTo>
                  <a:pt x="293090" y="29044"/>
                </a:lnTo>
                <a:lnTo>
                  <a:pt x="286994" y="22948"/>
                </a:lnTo>
                <a:lnTo>
                  <a:pt x="282422" y="19900"/>
                </a:lnTo>
                <a:lnTo>
                  <a:pt x="273278" y="19900"/>
                </a:lnTo>
                <a:lnTo>
                  <a:pt x="268706" y="21424"/>
                </a:lnTo>
                <a:lnTo>
                  <a:pt x="265658" y="24472"/>
                </a:lnTo>
                <a:lnTo>
                  <a:pt x="268706" y="7708"/>
                </a:lnTo>
                <a:lnTo>
                  <a:pt x="293090" y="7708"/>
                </a:lnTo>
                <a:lnTo>
                  <a:pt x="293090" y="1612"/>
                </a:lnTo>
                <a:lnTo>
                  <a:pt x="262610" y="1612"/>
                </a:lnTo>
                <a:lnTo>
                  <a:pt x="256514" y="32092"/>
                </a:lnTo>
                <a:lnTo>
                  <a:pt x="264134" y="32092"/>
                </a:lnTo>
                <a:lnTo>
                  <a:pt x="265658" y="30568"/>
                </a:lnTo>
                <a:lnTo>
                  <a:pt x="265658" y="29044"/>
                </a:lnTo>
                <a:lnTo>
                  <a:pt x="268706" y="29044"/>
                </a:lnTo>
                <a:lnTo>
                  <a:pt x="270230" y="27520"/>
                </a:lnTo>
                <a:lnTo>
                  <a:pt x="280898" y="27520"/>
                </a:lnTo>
                <a:lnTo>
                  <a:pt x="286994" y="33616"/>
                </a:lnTo>
                <a:lnTo>
                  <a:pt x="286994" y="44284"/>
                </a:lnTo>
                <a:lnTo>
                  <a:pt x="285470" y="48856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754" y="54952"/>
                </a:lnTo>
                <a:lnTo>
                  <a:pt x="268706" y="53428"/>
                </a:lnTo>
                <a:lnTo>
                  <a:pt x="265658" y="50380"/>
                </a:lnTo>
                <a:lnTo>
                  <a:pt x="262610" y="44284"/>
                </a:lnTo>
                <a:lnTo>
                  <a:pt x="254990" y="44284"/>
                </a:lnTo>
                <a:lnTo>
                  <a:pt x="258038" y="53428"/>
                </a:lnTo>
                <a:lnTo>
                  <a:pt x="261086" y="56476"/>
                </a:lnTo>
                <a:lnTo>
                  <a:pt x="265658" y="59524"/>
                </a:lnTo>
                <a:lnTo>
                  <a:pt x="268706" y="61048"/>
                </a:lnTo>
                <a:lnTo>
                  <a:pt x="280898" y="61048"/>
                </a:lnTo>
                <a:lnTo>
                  <a:pt x="286994" y="58000"/>
                </a:lnTo>
                <a:lnTo>
                  <a:pt x="290042" y="53428"/>
                </a:lnTo>
                <a:lnTo>
                  <a:pt x="293090" y="50380"/>
                </a:lnTo>
                <a:lnTo>
                  <a:pt x="294614" y="45808"/>
                </a:lnTo>
                <a:lnTo>
                  <a:pt x="294614" y="33616"/>
                </a:lnTo>
                <a:close/>
              </a:path>
              <a:path w="340994" h="61594">
                <a:moveTo>
                  <a:pt x="340436" y="16865"/>
                </a:moveTo>
                <a:lnTo>
                  <a:pt x="338912" y="12293"/>
                </a:lnTo>
                <a:lnTo>
                  <a:pt x="337388" y="10769"/>
                </a:lnTo>
                <a:lnTo>
                  <a:pt x="335102" y="6197"/>
                </a:lnTo>
                <a:lnTo>
                  <a:pt x="334340" y="4673"/>
                </a:lnTo>
                <a:lnTo>
                  <a:pt x="332816" y="3149"/>
                </a:lnTo>
                <a:lnTo>
                  <a:pt x="332816" y="13817"/>
                </a:lnTo>
                <a:lnTo>
                  <a:pt x="332816" y="47345"/>
                </a:lnTo>
                <a:lnTo>
                  <a:pt x="329768" y="50393"/>
                </a:lnTo>
                <a:lnTo>
                  <a:pt x="328244" y="53441"/>
                </a:lnTo>
                <a:lnTo>
                  <a:pt x="325196" y="54965"/>
                </a:lnTo>
                <a:lnTo>
                  <a:pt x="317576" y="54965"/>
                </a:lnTo>
                <a:lnTo>
                  <a:pt x="313004" y="50393"/>
                </a:lnTo>
                <a:lnTo>
                  <a:pt x="311480" y="47345"/>
                </a:lnTo>
                <a:lnTo>
                  <a:pt x="309854" y="39725"/>
                </a:lnTo>
                <a:lnTo>
                  <a:pt x="309854" y="21437"/>
                </a:lnTo>
                <a:lnTo>
                  <a:pt x="311480" y="13817"/>
                </a:lnTo>
                <a:lnTo>
                  <a:pt x="313004" y="10769"/>
                </a:lnTo>
                <a:lnTo>
                  <a:pt x="317576" y="6197"/>
                </a:lnTo>
                <a:lnTo>
                  <a:pt x="325196" y="6197"/>
                </a:lnTo>
                <a:lnTo>
                  <a:pt x="328244" y="7721"/>
                </a:lnTo>
                <a:lnTo>
                  <a:pt x="329768" y="10769"/>
                </a:lnTo>
                <a:lnTo>
                  <a:pt x="332816" y="13817"/>
                </a:lnTo>
                <a:lnTo>
                  <a:pt x="332816" y="3149"/>
                </a:lnTo>
                <a:lnTo>
                  <a:pt x="329768" y="1625"/>
                </a:lnTo>
                <a:lnTo>
                  <a:pt x="328244" y="101"/>
                </a:lnTo>
                <a:lnTo>
                  <a:pt x="317576" y="101"/>
                </a:lnTo>
                <a:lnTo>
                  <a:pt x="313004" y="1625"/>
                </a:lnTo>
                <a:lnTo>
                  <a:pt x="311480" y="3149"/>
                </a:lnTo>
                <a:lnTo>
                  <a:pt x="308330" y="6197"/>
                </a:lnTo>
                <a:lnTo>
                  <a:pt x="305282" y="9245"/>
                </a:lnTo>
                <a:lnTo>
                  <a:pt x="302234" y="18389"/>
                </a:lnTo>
                <a:lnTo>
                  <a:pt x="302234" y="41249"/>
                </a:lnTo>
                <a:lnTo>
                  <a:pt x="303758" y="50393"/>
                </a:lnTo>
                <a:lnTo>
                  <a:pt x="308330" y="54965"/>
                </a:lnTo>
                <a:lnTo>
                  <a:pt x="311480" y="59537"/>
                </a:lnTo>
                <a:lnTo>
                  <a:pt x="316052" y="61061"/>
                </a:lnTo>
                <a:lnTo>
                  <a:pt x="325196" y="61061"/>
                </a:lnTo>
                <a:lnTo>
                  <a:pt x="340436" y="42773"/>
                </a:lnTo>
                <a:lnTo>
                  <a:pt x="340436" y="16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13393" y="2676087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4">
                <a:moveTo>
                  <a:pt x="39725" y="19913"/>
                </a:moveTo>
                <a:lnTo>
                  <a:pt x="38201" y="16865"/>
                </a:lnTo>
                <a:lnTo>
                  <a:pt x="38201" y="12293"/>
                </a:lnTo>
                <a:lnTo>
                  <a:pt x="36677" y="10769"/>
                </a:lnTo>
                <a:lnTo>
                  <a:pt x="34391" y="6197"/>
                </a:lnTo>
                <a:lnTo>
                  <a:pt x="33629" y="4673"/>
                </a:lnTo>
                <a:lnTo>
                  <a:pt x="32105" y="3937"/>
                </a:lnTo>
                <a:lnTo>
                  <a:pt x="32105" y="21437"/>
                </a:lnTo>
                <a:lnTo>
                  <a:pt x="32105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2192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8956" y="10769"/>
                </a:lnTo>
                <a:lnTo>
                  <a:pt x="30480" y="13817"/>
                </a:lnTo>
                <a:lnTo>
                  <a:pt x="32105" y="21437"/>
                </a:lnTo>
                <a:lnTo>
                  <a:pt x="32105" y="3937"/>
                </a:lnTo>
                <a:lnTo>
                  <a:pt x="30480" y="3149"/>
                </a:lnTo>
                <a:lnTo>
                  <a:pt x="28956" y="1625"/>
                </a:lnTo>
                <a:lnTo>
                  <a:pt x="25908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629" y="54965"/>
                </a:lnTo>
                <a:lnTo>
                  <a:pt x="36677" y="51917"/>
                </a:lnTo>
                <a:lnTo>
                  <a:pt x="39725" y="42773"/>
                </a:lnTo>
                <a:lnTo>
                  <a:pt x="39725" y="19913"/>
                </a:lnTo>
                <a:close/>
              </a:path>
              <a:path w="330200" h="61594">
                <a:moveTo>
                  <a:pt x="59639" y="51917"/>
                </a:moveTo>
                <a:lnTo>
                  <a:pt x="50482" y="51917"/>
                </a:lnTo>
                <a:lnTo>
                  <a:pt x="50482" y="61048"/>
                </a:lnTo>
                <a:lnTo>
                  <a:pt x="59639" y="61048"/>
                </a:lnTo>
                <a:lnTo>
                  <a:pt x="59639" y="51917"/>
                </a:lnTo>
                <a:close/>
              </a:path>
              <a:path w="330200" h="61594">
                <a:moveTo>
                  <a:pt x="109931" y="35153"/>
                </a:moveTo>
                <a:lnTo>
                  <a:pt x="108407" y="30581"/>
                </a:lnTo>
                <a:lnTo>
                  <a:pt x="105346" y="27533"/>
                </a:lnTo>
                <a:lnTo>
                  <a:pt x="102298" y="24485"/>
                </a:lnTo>
                <a:lnTo>
                  <a:pt x="102298" y="36677"/>
                </a:lnTo>
                <a:lnTo>
                  <a:pt x="102298" y="45821"/>
                </a:lnTo>
                <a:lnTo>
                  <a:pt x="99250" y="51917"/>
                </a:lnTo>
                <a:lnTo>
                  <a:pt x="96202" y="53441"/>
                </a:lnTo>
                <a:lnTo>
                  <a:pt x="93065" y="54965"/>
                </a:lnTo>
                <a:lnTo>
                  <a:pt x="86969" y="54965"/>
                </a:lnTo>
                <a:lnTo>
                  <a:pt x="83921" y="53441"/>
                </a:lnTo>
                <a:lnTo>
                  <a:pt x="80873" y="50393"/>
                </a:lnTo>
                <a:lnTo>
                  <a:pt x="79349" y="47345"/>
                </a:lnTo>
                <a:lnTo>
                  <a:pt x="79349" y="45821"/>
                </a:lnTo>
                <a:lnTo>
                  <a:pt x="77825" y="42773"/>
                </a:lnTo>
                <a:lnTo>
                  <a:pt x="77825" y="36677"/>
                </a:lnTo>
                <a:lnTo>
                  <a:pt x="79349" y="33629"/>
                </a:lnTo>
                <a:lnTo>
                  <a:pt x="82397" y="32105"/>
                </a:lnTo>
                <a:lnTo>
                  <a:pt x="83921" y="29057"/>
                </a:lnTo>
                <a:lnTo>
                  <a:pt x="86969" y="27533"/>
                </a:lnTo>
                <a:lnTo>
                  <a:pt x="93065" y="27533"/>
                </a:lnTo>
                <a:lnTo>
                  <a:pt x="96202" y="29057"/>
                </a:lnTo>
                <a:lnTo>
                  <a:pt x="100774" y="33629"/>
                </a:lnTo>
                <a:lnTo>
                  <a:pt x="102298" y="36677"/>
                </a:lnTo>
                <a:lnTo>
                  <a:pt x="102298" y="24485"/>
                </a:lnTo>
                <a:lnTo>
                  <a:pt x="100774" y="22961"/>
                </a:lnTo>
                <a:lnTo>
                  <a:pt x="96202" y="21437"/>
                </a:lnTo>
                <a:lnTo>
                  <a:pt x="86969" y="21437"/>
                </a:lnTo>
                <a:lnTo>
                  <a:pt x="80873" y="24485"/>
                </a:lnTo>
                <a:lnTo>
                  <a:pt x="79349" y="26009"/>
                </a:lnTo>
                <a:lnTo>
                  <a:pt x="77825" y="29057"/>
                </a:lnTo>
                <a:lnTo>
                  <a:pt x="77825" y="18389"/>
                </a:lnTo>
                <a:lnTo>
                  <a:pt x="79349" y="15341"/>
                </a:lnTo>
                <a:lnTo>
                  <a:pt x="80873" y="12192"/>
                </a:lnTo>
                <a:lnTo>
                  <a:pt x="82397" y="9144"/>
                </a:lnTo>
                <a:lnTo>
                  <a:pt x="85445" y="7620"/>
                </a:lnTo>
                <a:lnTo>
                  <a:pt x="86969" y="6096"/>
                </a:lnTo>
                <a:lnTo>
                  <a:pt x="93065" y="6096"/>
                </a:lnTo>
                <a:lnTo>
                  <a:pt x="96202" y="7620"/>
                </a:lnTo>
                <a:lnTo>
                  <a:pt x="100774" y="12192"/>
                </a:lnTo>
                <a:lnTo>
                  <a:pt x="100774" y="15341"/>
                </a:lnTo>
                <a:lnTo>
                  <a:pt x="108407" y="15341"/>
                </a:lnTo>
                <a:lnTo>
                  <a:pt x="108407" y="10668"/>
                </a:lnTo>
                <a:lnTo>
                  <a:pt x="105346" y="6096"/>
                </a:lnTo>
                <a:lnTo>
                  <a:pt x="102298" y="4572"/>
                </a:lnTo>
                <a:lnTo>
                  <a:pt x="99250" y="1524"/>
                </a:lnTo>
                <a:lnTo>
                  <a:pt x="96202" y="0"/>
                </a:lnTo>
                <a:lnTo>
                  <a:pt x="85445" y="0"/>
                </a:lnTo>
                <a:lnTo>
                  <a:pt x="79349" y="3048"/>
                </a:lnTo>
                <a:lnTo>
                  <a:pt x="76301" y="7620"/>
                </a:lnTo>
                <a:lnTo>
                  <a:pt x="71729" y="12192"/>
                </a:lnTo>
                <a:lnTo>
                  <a:pt x="70205" y="19913"/>
                </a:lnTo>
                <a:lnTo>
                  <a:pt x="70205" y="42773"/>
                </a:lnTo>
                <a:lnTo>
                  <a:pt x="71729" y="50393"/>
                </a:lnTo>
                <a:lnTo>
                  <a:pt x="76301" y="54965"/>
                </a:lnTo>
                <a:lnTo>
                  <a:pt x="79349" y="59537"/>
                </a:lnTo>
                <a:lnTo>
                  <a:pt x="83921" y="61061"/>
                </a:lnTo>
                <a:lnTo>
                  <a:pt x="94589" y="61061"/>
                </a:lnTo>
                <a:lnTo>
                  <a:pt x="97726" y="59537"/>
                </a:lnTo>
                <a:lnTo>
                  <a:pt x="103822" y="56489"/>
                </a:lnTo>
                <a:lnTo>
                  <a:pt x="105346" y="54965"/>
                </a:lnTo>
                <a:lnTo>
                  <a:pt x="106870" y="50393"/>
                </a:lnTo>
                <a:lnTo>
                  <a:pt x="109931" y="44297"/>
                </a:lnTo>
                <a:lnTo>
                  <a:pt x="109931" y="35153"/>
                </a:lnTo>
                <a:close/>
              </a:path>
              <a:path w="330200" h="61594">
                <a:moveTo>
                  <a:pt x="155740" y="19913"/>
                </a:moveTo>
                <a:lnTo>
                  <a:pt x="154216" y="16865"/>
                </a:lnTo>
                <a:lnTo>
                  <a:pt x="154216" y="12293"/>
                </a:lnTo>
                <a:lnTo>
                  <a:pt x="152692" y="10769"/>
                </a:lnTo>
                <a:lnTo>
                  <a:pt x="150406" y="6197"/>
                </a:lnTo>
                <a:lnTo>
                  <a:pt x="149644" y="4673"/>
                </a:lnTo>
                <a:lnTo>
                  <a:pt x="148120" y="3937"/>
                </a:lnTo>
                <a:lnTo>
                  <a:pt x="148120" y="21437"/>
                </a:lnTo>
                <a:lnTo>
                  <a:pt x="148120" y="39725"/>
                </a:lnTo>
                <a:lnTo>
                  <a:pt x="146507" y="47345"/>
                </a:lnTo>
                <a:lnTo>
                  <a:pt x="144983" y="50393"/>
                </a:lnTo>
                <a:lnTo>
                  <a:pt x="141935" y="53441"/>
                </a:lnTo>
                <a:lnTo>
                  <a:pt x="138887" y="54965"/>
                </a:lnTo>
                <a:lnTo>
                  <a:pt x="132791" y="54965"/>
                </a:lnTo>
                <a:lnTo>
                  <a:pt x="129743" y="53441"/>
                </a:lnTo>
                <a:lnTo>
                  <a:pt x="128219" y="50393"/>
                </a:lnTo>
                <a:lnTo>
                  <a:pt x="125171" y="47345"/>
                </a:lnTo>
                <a:lnTo>
                  <a:pt x="123647" y="39725"/>
                </a:lnTo>
                <a:lnTo>
                  <a:pt x="123647" y="21437"/>
                </a:lnTo>
                <a:lnTo>
                  <a:pt x="125171" y="13817"/>
                </a:lnTo>
                <a:lnTo>
                  <a:pt x="128219" y="10769"/>
                </a:lnTo>
                <a:lnTo>
                  <a:pt x="129743" y="7721"/>
                </a:lnTo>
                <a:lnTo>
                  <a:pt x="132791" y="6197"/>
                </a:lnTo>
                <a:lnTo>
                  <a:pt x="138887" y="6197"/>
                </a:lnTo>
                <a:lnTo>
                  <a:pt x="141935" y="7721"/>
                </a:lnTo>
                <a:lnTo>
                  <a:pt x="144983" y="10769"/>
                </a:lnTo>
                <a:lnTo>
                  <a:pt x="146507" y="13817"/>
                </a:lnTo>
                <a:lnTo>
                  <a:pt x="148120" y="21437"/>
                </a:lnTo>
                <a:lnTo>
                  <a:pt x="148120" y="3937"/>
                </a:lnTo>
                <a:lnTo>
                  <a:pt x="146507" y="3149"/>
                </a:lnTo>
                <a:lnTo>
                  <a:pt x="144983" y="1625"/>
                </a:lnTo>
                <a:lnTo>
                  <a:pt x="141935" y="101"/>
                </a:lnTo>
                <a:lnTo>
                  <a:pt x="131267" y="101"/>
                </a:lnTo>
                <a:lnTo>
                  <a:pt x="125171" y="3149"/>
                </a:lnTo>
                <a:lnTo>
                  <a:pt x="122123" y="6197"/>
                </a:lnTo>
                <a:lnTo>
                  <a:pt x="120599" y="9245"/>
                </a:lnTo>
                <a:lnTo>
                  <a:pt x="116027" y="22961"/>
                </a:lnTo>
                <a:lnTo>
                  <a:pt x="116027" y="41249"/>
                </a:lnTo>
                <a:lnTo>
                  <a:pt x="119075" y="50393"/>
                </a:lnTo>
                <a:lnTo>
                  <a:pt x="125171" y="59537"/>
                </a:lnTo>
                <a:lnTo>
                  <a:pt x="129743" y="61061"/>
                </a:lnTo>
                <a:lnTo>
                  <a:pt x="140411" y="61061"/>
                </a:lnTo>
                <a:lnTo>
                  <a:pt x="146507" y="58013"/>
                </a:lnTo>
                <a:lnTo>
                  <a:pt x="149644" y="54965"/>
                </a:lnTo>
                <a:lnTo>
                  <a:pt x="152692" y="51917"/>
                </a:lnTo>
                <a:lnTo>
                  <a:pt x="155740" y="42773"/>
                </a:lnTo>
                <a:lnTo>
                  <a:pt x="155740" y="19913"/>
                </a:lnTo>
                <a:close/>
              </a:path>
              <a:path w="330200" h="61594">
                <a:moveTo>
                  <a:pt x="202984" y="38188"/>
                </a:moveTo>
                <a:lnTo>
                  <a:pt x="199936" y="32092"/>
                </a:lnTo>
                <a:lnTo>
                  <a:pt x="196888" y="30568"/>
                </a:lnTo>
                <a:lnTo>
                  <a:pt x="195364" y="29044"/>
                </a:lnTo>
                <a:lnTo>
                  <a:pt x="190792" y="27520"/>
                </a:lnTo>
                <a:lnTo>
                  <a:pt x="193840" y="25996"/>
                </a:lnTo>
                <a:lnTo>
                  <a:pt x="196888" y="22948"/>
                </a:lnTo>
                <a:lnTo>
                  <a:pt x="198412" y="19900"/>
                </a:lnTo>
                <a:lnTo>
                  <a:pt x="199936" y="18376"/>
                </a:lnTo>
                <a:lnTo>
                  <a:pt x="199936" y="12280"/>
                </a:lnTo>
                <a:lnTo>
                  <a:pt x="198412" y="10756"/>
                </a:lnTo>
                <a:lnTo>
                  <a:pt x="196888" y="7708"/>
                </a:lnTo>
                <a:lnTo>
                  <a:pt x="195364" y="6184"/>
                </a:lnTo>
                <a:lnTo>
                  <a:pt x="193840" y="3136"/>
                </a:lnTo>
                <a:lnTo>
                  <a:pt x="187744" y="88"/>
                </a:lnTo>
                <a:lnTo>
                  <a:pt x="177076" y="88"/>
                </a:lnTo>
                <a:lnTo>
                  <a:pt x="172504" y="1612"/>
                </a:lnTo>
                <a:lnTo>
                  <a:pt x="169456" y="4660"/>
                </a:lnTo>
                <a:lnTo>
                  <a:pt x="166408" y="6184"/>
                </a:lnTo>
                <a:lnTo>
                  <a:pt x="163360" y="15328"/>
                </a:lnTo>
                <a:lnTo>
                  <a:pt x="170980" y="16852"/>
                </a:lnTo>
                <a:lnTo>
                  <a:pt x="172504" y="13804"/>
                </a:lnTo>
                <a:lnTo>
                  <a:pt x="172504" y="10756"/>
                </a:lnTo>
                <a:lnTo>
                  <a:pt x="175552" y="9232"/>
                </a:lnTo>
                <a:lnTo>
                  <a:pt x="178600" y="6184"/>
                </a:lnTo>
                <a:lnTo>
                  <a:pt x="184696" y="6184"/>
                </a:lnTo>
                <a:lnTo>
                  <a:pt x="187744" y="7708"/>
                </a:lnTo>
                <a:lnTo>
                  <a:pt x="192316" y="12280"/>
                </a:lnTo>
                <a:lnTo>
                  <a:pt x="192316" y="18376"/>
                </a:lnTo>
                <a:lnTo>
                  <a:pt x="190792" y="21424"/>
                </a:lnTo>
                <a:lnTo>
                  <a:pt x="187744" y="22948"/>
                </a:lnTo>
                <a:lnTo>
                  <a:pt x="186220" y="24472"/>
                </a:lnTo>
                <a:lnTo>
                  <a:pt x="183172" y="25996"/>
                </a:lnTo>
                <a:lnTo>
                  <a:pt x="178600" y="25996"/>
                </a:lnTo>
                <a:lnTo>
                  <a:pt x="177076" y="32092"/>
                </a:lnTo>
                <a:lnTo>
                  <a:pt x="180124" y="30568"/>
                </a:lnTo>
                <a:lnTo>
                  <a:pt x="186220" y="30568"/>
                </a:lnTo>
                <a:lnTo>
                  <a:pt x="189268" y="32092"/>
                </a:lnTo>
                <a:lnTo>
                  <a:pt x="193840" y="36664"/>
                </a:lnTo>
                <a:lnTo>
                  <a:pt x="193840" y="48856"/>
                </a:lnTo>
                <a:lnTo>
                  <a:pt x="189268" y="53428"/>
                </a:lnTo>
                <a:lnTo>
                  <a:pt x="186220" y="54952"/>
                </a:lnTo>
                <a:lnTo>
                  <a:pt x="178600" y="54952"/>
                </a:lnTo>
                <a:lnTo>
                  <a:pt x="175552" y="51904"/>
                </a:lnTo>
                <a:lnTo>
                  <a:pt x="172504" y="50380"/>
                </a:lnTo>
                <a:lnTo>
                  <a:pt x="170980" y="47332"/>
                </a:lnTo>
                <a:lnTo>
                  <a:pt x="170980" y="42760"/>
                </a:lnTo>
                <a:lnTo>
                  <a:pt x="163360" y="44284"/>
                </a:lnTo>
                <a:lnTo>
                  <a:pt x="163360" y="48856"/>
                </a:lnTo>
                <a:lnTo>
                  <a:pt x="166408" y="53428"/>
                </a:lnTo>
                <a:lnTo>
                  <a:pt x="172504" y="59524"/>
                </a:lnTo>
                <a:lnTo>
                  <a:pt x="177076" y="61048"/>
                </a:lnTo>
                <a:lnTo>
                  <a:pt x="187744" y="61048"/>
                </a:lnTo>
                <a:lnTo>
                  <a:pt x="192316" y="59524"/>
                </a:lnTo>
                <a:lnTo>
                  <a:pt x="196888" y="54952"/>
                </a:lnTo>
                <a:lnTo>
                  <a:pt x="199936" y="51904"/>
                </a:lnTo>
                <a:lnTo>
                  <a:pt x="202984" y="47332"/>
                </a:lnTo>
                <a:lnTo>
                  <a:pt x="202984" y="38188"/>
                </a:lnTo>
                <a:close/>
              </a:path>
              <a:path w="330200" h="61594">
                <a:moveTo>
                  <a:pt x="248805" y="38188"/>
                </a:moveTo>
                <a:lnTo>
                  <a:pt x="245757" y="32092"/>
                </a:lnTo>
                <a:lnTo>
                  <a:pt x="244233" y="30568"/>
                </a:lnTo>
                <a:lnTo>
                  <a:pt x="238137" y="27520"/>
                </a:lnTo>
                <a:lnTo>
                  <a:pt x="239661" y="25996"/>
                </a:lnTo>
                <a:lnTo>
                  <a:pt x="242709" y="24472"/>
                </a:lnTo>
                <a:lnTo>
                  <a:pt x="244233" y="22948"/>
                </a:lnTo>
                <a:lnTo>
                  <a:pt x="245757" y="19900"/>
                </a:lnTo>
                <a:lnTo>
                  <a:pt x="245757" y="10756"/>
                </a:lnTo>
                <a:lnTo>
                  <a:pt x="244233" y="7708"/>
                </a:lnTo>
                <a:lnTo>
                  <a:pt x="239661" y="3136"/>
                </a:lnTo>
                <a:lnTo>
                  <a:pt x="236613" y="1612"/>
                </a:lnTo>
                <a:lnTo>
                  <a:pt x="235089" y="88"/>
                </a:lnTo>
                <a:lnTo>
                  <a:pt x="222897" y="88"/>
                </a:lnTo>
                <a:lnTo>
                  <a:pt x="219849" y="1612"/>
                </a:lnTo>
                <a:lnTo>
                  <a:pt x="216801" y="4660"/>
                </a:lnTo>
                <a:lnTo>
                  <a:pt x="213753" y="6184"/>
                </a:lnTo>
                <a:lnTo>
                  <a:pt x="210705" y="10756"/>
                </a:lnTo>
                <a:lnTo>
                  <a:pt x="210705" y="15328"/>
                </a:lnTo>
                <a:lnTo>
                  <a:pt x="218325" y="16852"/>
                </a:lnTo>
                <a:lnTo>
                  <a:pt x="218325" y="13804"/>
                </a:lnTo>
                <a:lnTo>
                  <a:pt x="219849" y="10756"/>
                </a:lnTo>
                <a:lnTo>
                  <a:pt x="222897" y="7708"/>
                </a:lnTo>
                <a:lnTo>
                  <a:pt x="225945" y="6184"/>
                </a:lnTo>
                <a:lnTo>
                  <a:pt x="232041" y="6184"/>
                </a:lnTo>
                <a:lnTo>
                  <a:pt x="235089" y="9232"/>
                </a:lnTo>
                <a:lnTo>
                  <a:pt x="238137" y="10756"/>
                </a:lnTo>
                <a:lnTo>
                  <a:pt x="238137" y="18376"/>
                </a:lnTo>
                <a:lnTo>
                  <a:pt x="236613" y="21424"/>
                </a:lnTo>
                <a:lnTo>
                  <a:pt x="235089" y="22948"/>
                </a:lnTo>
                <a:lnTo>
                  <a:pt x="228993" y="25996"/>
                </a:lnTo>
                <a:lnTo>
                  <a:pt x="224421" y="25996"/>
                </a:lnTo>
                <a:lnTo>
                  <a:pt x="224421" y="32092"/>
                </a:lnTo>
                <a:lnTo>
                  <a:pt x="225945" y="30568"/>
                </a:lnTo>
                <a:lnTo>
                  <a:pt x="232041" y="30568"/>
                </a:lnTo>
                <a:lnTo>
                  <a:pt x="238137" y="33616"/>
                </a:lnTo>
                <a:lnTo>
                  <a:pt x="241185" y="39712"/>
                </a:lnTo>
                <a:lnTo>
                  <a:pt x="241185" y="45808"/>
                </a:lnTo>
                <a:lnTo>
                  <a:pt x="238137" y="51904"/>
                </a:lnTo>
                <a:lnTo>
                  <a:pt x="232041" y="54952"/>
                </a:lnTo>
                <a:lnTo>
                  <a:pt x="225945" y="54952"/>
                </a:lnTo>
                <a:lnTo>
                  <a:pt x="222897" y="53428"/>
                </a:lnTo>
                <a:lnTo>
                  <a:pt x="219849" y="50380"/>
                </a:lnTo>
                <a:lnTo>
                  <a:pt x="218325" y="47332"/>
                </a:lnTo>
                <a:lnTo>
                  <a:pt x="216801" y="42760"/>
                </a:lnTo>
                <a:lnTo>
                  <a:pt x="209181" y="44284"/>
                </a:lnTo>
                <a:lnTo>
                  <a:pt x="212229" y="53428"/>
                </a:lnTo>
                <a:lnTo>
                  <a:pt x="218325" y="59524"/>
                </a:lnTo>
                <a:lnTo>
                  <a:pt x="222897" y="61048"/>
                </a:lnTo>
                <a:lnTo>
                  <a:pt x="235089" y="61048"/>
                </a:lnTo>
                <a:lnTo>
                  <a:pt x="239661" y="59524"/>
                </a:lnTo>
                <a:lnTo>
                  <a:pt x="242709" y="54952"/>
                </a:lnTo>
                <a:lnTo>
                  <a:pt x="247281" y="51904"/>
                </a:lnTo>
                <a:lnTo>
                  <a:pt x="248805" y="47332"/>
                </a:lnTo>
                <a:lnTo>
                  <a:pt x="248805" y="38188"/>
                </a:lnTo>
                <a:close/>
              </a:path>
              <a:path w="330200" h="61594">
                <a:moveTo>
                  <a:pt x="294716" y="39712"/>
                </a:moveTo>
                <a:lnTo>
                  <a:pt x="286994" y="39712"/>
                </a:lnTo>
                <a:lnTo>
                  <a:pt x="286994" y="12192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192"/>
                </a:lnTo>
                <a:lnTo>
                  <a:pt x="279374" y="39712"/>
                </a:lnTo>
                <a:lnTo>
                  <a:pt x="261086" y="39712"/>
                </a:lnTo>
                <a:lnTo>
                  <a:pt x="279374" y="12192"/>
                </a:lnTo>
                <a:lnTo>
                  <a:pt x="279374" y="2209"/>
                </a:lnTo>
                <a:lnTo>
                  <a:pt x="253466" y="39712"/>
                </a:lnTo>
                <a:lnTo>
                  <a:pt x="253466" y="45808"/>
                </a:lnTo>
                <a:lnTo>
                  <a:pt x="279374" y="45808"/>
                </a:lnTo>
                <a:lnTo>
                  <a:pt x="279374" y="59524"/>
                </a:lnTo>
                <a:lnTo>
                  <a:pt x="286994" y="59524"/>
                </a:lnTo>
                <a:lnTo>
                  <a:pt x="286994" y="45808"/>
                </a:lnTo>
                <a:lnTo>
                  <a:pt x="294716" y="45808"/>
                </a:lnTo>
                <a:lnTo>
                  <a:pt x="294716" y="39712"/>
                </a:lnTo>
                <a:close/>
              </a:path>
              <a:path w="330200" h="61594">
                <a:moveTo>
                  <a:pt x="329755" y="0"/>
                </a:moveTo>
                <a:lnTo>
                  <a:pt x="325183" y="0"/>
                </a:lnTo>
                <a:lnTo>
                  <a:pt x="323659" y="3048"/>
                </a:lnTo>
                <a:lnTo>
                  <a:pt x="316039" y="10668"/>
                </a:lnTo>
                <a:lnTo>
                  <a:pt x="311467" y="13716"/>
                </a:lnTo>
                <a:lnTo>
                  <a:pt x="308419" y="15328"/>
                </a:lnTo>
                <a:lnTo>
                  <a:pt x="308419" y="21424"/>
                </a:lnTo>
                <a:lnTo>
                  <a:pt x="309943" y="21424"/>
                </a:lnTo>
                <a:lnTo>
                  <a:pt x="319087" y="16852"/>
                </a:lnTo>
                <a:lnTo>
                  <a:pt x="322135" y="13716"/>
                </a:lnTo>
                <a:lnTo>
                  <a:pt x="322135" y="59524"/>
                </a:lnTo>
                <a:lnTo>
                  <a:pt x="329755" y="59524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60372" y="2676087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4">
                <a:moveTo>
                  <a:pt x="38100" y="19913"/>
                </a:moveTo>
                <a:lnTo>
                  <a:pt x="36576" y="16865"/>
                </a:lnTo>
                <a:lnTo>
                  <a:pt x="36576" y="12293"/>
                </a:lnTo>
                <a:lnTo>
                  <a:pt x="35052" y="10769"/>
                </a:lnTo>
                <a:lnTo>
                  <a:pt x="32766" y="6197"/>
                </a:lnTo>
                <a:lnTo>
                  <a:pt x="32004" y="4673"/>
                </a:lnTo>
                <a:lnTo>
                  <a:pt x="30480" y="3149"/>
                </a:lnTo>
                <a:lnTo>
                  <a:pt x="30480" y="13817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817"/>
                </a:lnTo>
                <a:lnTo>
                  <a:pt x="10668" y="10769"/>
                </a:lnTo>
                <a:lnTo>
                  <a:pt x="12192" y="7721"/>
                </a:lnTo>
                <a:lnTo>
                  <a:pt x="15240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3817"/>
                </a:lnTo>
                <a:lnTo>
                  <a:pt x="30480" y="3149"/>
                </a:lnTo>
                <a:lnTo>
                  <a:pt x="24384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7620" y="3149"/>
                </a:lnTo>
                <a:lnTo>
                  <a:pt x="6096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0480" y="58013"/>
                </a:lnTo>
                <a:lnTo>
                  <a:pt x="32004" y="54965"/>
                </a:lnTo>
                <a:lnTo>
                  <a:pt x="35052" y="51917"/>
                </a:lnTo>
                <a:lnTo>
                  <a:pt x="38100" y="42773"/>
                </a:lnTo>
                <a:lnTo>
                  <a:pt x="38100" y="19913"/>
                </a:lnTo>
                <a:close/>
              </a:path>
              <a:path w="340360" h="61594">
                <a:moveTo>
                  <a:pt x="60198" y="51917"/>
                </a:moveTo>
                <a:lnTo>
                  <a:pt x="51041" y="51917"/>
                </a:lnTo>
                <a:lnTo>
                  <a:pt x="51041" y="61048"/>
                </a:lnTo>
                <a:lnTo>
                  <a:pt x="60198" y="61048"/>
                </a:lnTo>
                <a:lnTo>
                  <a:pt x="60198" y="51917"/>
                </a:lnTo>
                <a:close/>
              </a:path>
              <a:path w="340360" h="61594">
                <a:moveTo>
                  <a:pt x="108381" y="1612"/>
                </a:moveTo>
                <a:lnTo>
                  <a:pt x="70192" y="1612"/>
                </a:lnTo>
                <a:lnTo>
                  <a:pt x="70192" y="7708"/>
                </a:lnTo>
                <a:lnTo>
                  <a:pt x="99148" y="7708"/>
                </a:lnTo>
                <a:lnTo>
                  <a:pt x="94576" y="12280"/>
                </a:lnTo>
                <a:lnTo>
                  <a:pt x="91528" y="16852"/>
                </a:lnTo>
                <a:lnTo>
                  <a:pt x="88480" y="24472"/>
                </a:lnTo>
                <a:lnTo>
                  <a:pt x="82384" y="36664"/>
                </a:lnTo>
                <a:lnTo>
                  <a:pt x="80860" y="42760"/>
                </a:lnTo>
                <a:lnTo>
                  <a:pt x="79336" y="50380"/>
                </a:lnTo>
                <a:lnTo>
                  <a:pt x="77812" y="54952"/>
                </a:lnTo>
                <a:lnTo>
                  <a:pt x="77812" y="59524"/>
                </a:lnTo>
                <a:lnTo>
                  <a:pt x="85432" y="59524"/>
                </a:lnTo>
                <a:lnTo>
                  <a:pt x="85432" y="53428"/>
                </a:lnTo>
                <a:lnTo>
                  <a:pt x="88480" y="44284"/>
                </a:lnTo>
                <a:lnTo>
                  <a:pt x="90004" y="36664"/>
                </a:lnTo>
                <a:lnTo>
                  <a:pt x="93052" y="29044"/>
                </a:lnTo>
                <a:lnTo>
                  <a:pt x="97624" y="22948"/>
                </a:lnTo>
                <a:lnTo>
                  <a:pt x="103809" y="10756"/>
                </a:lnTo>
                <a:lnTo>
                  <a:pt x="108381" y="6184"/>
                </a:lnTo>
                <a:lnTo>
                  <a:pt x="108381" y="1612"/>
                </a:lnTo>
                <a:close/>
              </a:path>
              <a:path w="340360" h="61594">
                <a:moveTo>
                  <a:pt x="154101" y="15328"/>
                </a:moveTo>
                <a:lnTo>
                  <a:pt x="152577" y="12280"/>
                </a:lnTo>
                <a:lnTo>
                  <a:pt x="151053" y="7708"/>
                </a:lnTo>
                <a:lnTo>
                  <a:pt x="149529" y="6184"/>
                </a:lnTo>
                <a:lnTo>
                  <a:pt x="148005" y="4660"/>
                </a:lnTo>
                <a:lnTo>
                  <a:pt x="146481" y="3898"/>
                </a:lnTo>
                <a:lnTo>
                  <a:pt x="146481" y="15328"/>
                </a:lnTo>
                <a:lnTo>
                  <a:pt x="146481" y="24472"/>
                </a:lnTo>
                <a:lnTo>
                  <a:pt x="144957" y="27520"/>
                </a:lnTo>
                <a:lnTo>
                  <a:pt x="143433" y="29044"/>
                </a:lnTo>
                <a:lnTo>
                  <a:pt x="141909" y="32092"/>
                </a:lnTo>
                <a:lnTo>
                  <a:pt x="138861" y="33616"/>
                </a:lnTo>
                <a:lnTo>
                  <a:pt x="131241" y="33616"/>
                </a:lnTo>
                <a:lnTo>
                  <a:pt x="128193" y="32092"/>
                </a:lnTo>
                <a:lnTo>
                  <a:pt x="126669" y="29044"/>
                </a:lnTo>
                <a:lnTo>
                  <a:pt x="123621" y="27520"/>
                </a:lnTo>
                <a:lnTo>
                  <a:pt x="123621" y="12280"/>
                </a:lnTo>
                <a:lnTo>
                  <a:pt x="126669" y="10756"/>
                </a:lnTo>
                <a:lnTo>
                  <a:pt x="131241" y="6184"/>
                </a:lnTo>
                <a:lnTo>
                  <a:pt x="138861" y="6184"/>
                </a:lnTo>
                <a:lnTo>
                  <a:pt x="140385" y="7708"/>
                </a:lnTo>
                <a:lnTo>
                  <a:pt x="143433" y="9232"/>
                </a:lnTo>
                <a:lnTo>
                  <a:pt x="146481" y="15328"/>
                </a:lnTo>
                <a:lnTo>
                  <a:pt x="146481" y="3898"/>
                </a:lnTo>
                <a:lnTo>
                  <a:pt x="138861" y="88"/>
                </a:lnTo>
                <a:lnTo>
                  <a:pt x="129717" y="88"/>
                </a:lnTo>
                <a:lnTo>
                  <a:pt x="125145" y="1612"/>
                </a:lnTo>
                <a:lnTo>
                  <a:pt x="117525" y="9232"/>
                </a:lnTo>
                <a:lnTo>
                  <a:pt x="116001" y="13804"/>
                </a:lnTo>
                <a:lnTo>
                  <a:pt x="116001" y="25996"/>
                </a:lnTo>
                <a:lnTo>
                  <a:pt x="117525" y="30568"/>
                </a:lnTo>
                <a:lnTo>
                  <a:pt x="120573" y="35140"/>
                </a:lnTo>
                <a:lnTo>
                  <a:pt x="123621" y="38188"/>
                </a:lnTo>
                <a:lnTo>
                  <a:pt x="128193" y="39712"/>
                </a:lnTo>
                <a:lnTo>
                  <a:pt x="138861" y="39712"/>
                </a:lnTo>
                <a:lnTo>
                  <a:pt x="141909" y="38188"/>
                </a:lnTo>
                <a:lnTo>
                  <a:pt x="146481" y="33616"/>
                </a:lnTo>
                <a:lnTo>
                  <a:pt x="148005" y="32092"/>
                </a:lnTo>
                <a:lnTo>
                  <a:pt x="148005" y="36664"/>
                </a:lnTo>
                <a:lnTo>
                  <a:pt x="146481" y="39712"/>
                </a:lnTo>
                <a:lnTo>
                  <a:pt x="146481" y="45808"/>
                </a:lnTo>
                <a:lnTo>
                  <a:pt x="141909" y="50380"/>
                </a:lnTo>
                <a:lnTo>
                  <a:pt x="141909" y="51904"/>
                </a:lnTo>
                <a:lnTo>
                  <a:pt x="138861" y="53428"/>
                </a:lnTo>
                <a:lnTo>
                  <a:pt x="137337" y="54952"/>
                </a:lnTo>
                <a:lnTo>
                  <a:pt x="128193" y="54952"/>
                </a:lnTo>
                <a:lnTo>
                  <a:pt x="125145" y="51904"/>
                </a:lnTo>
                <a:lnTo>
                  <a:pt x="123621" y="48856"/>
                </a:lnTo>
                <a:lnTo>
                  <a:pt x="123621" y="45808"/>
                </a:lnTo>
                <a:lnTo>
                  <a:pt x="116001" y="45808"/>
                </a:lnTo>
                <a:lnTo>
                  <a:pt x="119049" y="54952"/>
                </a:lnTo>
                <a:lnTo>
                  <a:pt x="122097" y="56476"/>
                </a:lnTo>
                <a:lnTo>
                  <a:pt x="125145" y="59524"/>
                </a:lnTo>
                <a:lnTo>
                  <a:pt x="128193" y="61048"/>
                </a:lnTo>
                <a:lnTo>
                  <a:pt x="137337" y="61048"/>
                </a:lnTo>
                <a:lnTo>
                  <a:pt x="141909" y="59524"/>
                </a:lnTo>
                <a:lnTo>
                  <a:pt x="144957" y="58000"/>
                </a:lnTo>
                <a:lnTo>
                  <a:pt x="148005" y="54952"/>
                </a:lnTo>
                <a:lnTo>
                  <a:pt x="151053" y="51904"/>
                </a:lnTo>
                <a:lnTo>
                  <a:pt x="154101" y="42760"/>
                </a:lnTo>
                <a:lnTo>
                  <a:pt x="154101" y="32092"/>
                </a:lnTo>
                <a:lnTo>
                  <a:pt x="154101" y="15328"/>
                </a:lnTo>
                <a:close/>
              </a:path>
              <a:path w="340360" h="61594">
                <a:moveTo>
                  <a:pt x="189255" y="88"/>
                </a:moveTo>
                <a:lnTo>
                  <a:pt x="184683" y="88"/>
                </a:lnTo>
                <a:lnTo>
                  <a:pt x="183159" y="3136"/>
                </a:lnTo>
                <a:lnTo>
                  <a:pt x="172491" y="13804"/>
                </a:lnTo>
                <a:lnTo>
                  <a:pt x="167919" y="15328"/>
                </a:lnTo>
                <a:lnTo>
                  <a:pt x="167919" y="21424"/>
                </a:lnTo>
                <a:lnTo>
                  <a:pt x="169443" y="21424"/>
                </a:lnTo>
                <a:lnTo>
                  <a:pt x="178587" y="16852"/>
                </a:lnTo>
                <a:lnTo>
                  <a:pt x="181635" y="13804"/>
                </a:lnTo>
                <a:lnTo>
                  <a:pt x="181635" y="59524"/>
                </a:lnTo>
                <a:lnTo>
                  <a:pt x="189255" y="59524"/>
                </a:lnTo>
                <a:lnTo>
                  <a:pt x="189255" y="88"/>
                </a:lnTo>
                <a:close/>
              </a:path>
              <a:path w="340360" h="61594">
                <a:moveTo>
                  <a:pt x="247256" y="12293"/>
                </a:moveTo>
                <a:lnTo>
                  <a:pt x="245732" y="7721"/>
                </a:lnTo>
                <a:lnTo>
                  <a:pt x="242684" y="4673"/>
                </a:lnTo>
                <a:lnTo>
                  <a:pt x="238112" y="1625"/>
                </a:lnTo>
                <a:lnTo>
                  <a:pt x="233540" y="101"/>
                </a:lnTo>
                <a:lnTo>
                  <a:pt x="222872" y="101"/>
                </a:lnTo>
                <a:lnTo>
                  <a:pt x="218300" y="1625"/>
                </a:lnTo>
                <a:lnTo>
                  <a:pt x="215163" y="4673"/>
                </a:lnTo>
                <a:lnTo>
                  <a:pt x="210591" y="7721"/>
                </a:lnTo>
                <a:lnTo>
                  <a:pt x="209067" y="12293"/>
                </a:lnTo>
                <a:lnTo>
                  <a:pt x="209067" y="16865"/>
                </a:lnTo>
                <a:lnTo>
                  <a:pt x="216687" y="18389"/>
                </a:lnTo>
                <a:lnTo>
                  <a:pt x="216687" y="13817"/>
                </a:lnTo>
                <a:lnTo>
                  <a:pt x="218300" y="10769"/>
                </a:lnTo>
                <a:lnTo>
                  <a:pt x="221348" y="7721"/>
                </a:lnTo>
                <a:lnTo>
                  <a:pt x="224396" y="6197"/>
                </a:lnTo>
                <a:lnTo>
                  <a:pt x="232016" y="6197"/>
                </a:lnTo>
                <a:lnTo>
                  <a:pt x="233540" y="7721"/>
                </a:lnTo>
                <a:lnTo>
                  <a:pt x="236588" y="9245"/>
                </a:lnTo>
                <a:lnTo>
                  <a:pt x="238112" y="10769"/>
                </a:lnTo>
                <a:lnTo>
                  <a:pt x="239636" y="13817"/>
                </a:lnTo>
                <a:lnTo>
                  <a:pt x="239636" y="19913"/>
                </a:lnTo>
                <a:lnTo>
                  <a:pt x="236588" y="26009"/>
                </a:lnTo>
                <a:lnTo>
                  <a:pt x="233540" y="29057"/>
                </a:lnTo>
                <a:lnTo>
                  <a:pt x="228968" y="32105"/>
                </a:lnTo>
                <a:lnTo>
                  <a:pt x="222872" y="38201"/>
                </a:lnTo>
                <a:lnTo>
                  <a:pt x="218300" y="41249"/>
                </a:lnTo>
                <a:lnTo>
                  <a:pt x="215163" y="44297"/>
                </a:lnTo>
                <a:lnTo>
                  <a:pt x="213639" y="47345"/>
                </a:lnTo>
                <a:lnTo>
                  <a:pt x="210591" y="48869"/>
                </a:lnTo>
                <a:lnTo>
                  <a:pt x="209067" y="51917"/>
                </a:lnTo>
                <a:lnTo>
                  <a:pt x="209067" y="54965"/>
                </a:lnTo>
                <a:lnTo>
                  <a:pt x="207543" y="56489"/>
                </a:lnTo>
                <a:lnTo>
                  <a:pt x="207543" y="59537"/>
                </a:lnTo>
                <a:lnTo>
                  <a:pt x="247256" y="59537"/>
                </a:lnTo>
                <a:lnTo>
                  <a:pt x="247256" y="53441"/>
                </a:lnTo>
                <a:lnTo>
                  <a:pt x="218300" y="53441"/>
                </a:lnTo>
                <a:lnTo>
                  <a:pt x="218300" y="51917"/>
                </a:lnTo>
                <a:lnTo>
                  <a:pt x="228968" y="41249"/>
                </a:lnTo>
                <a:lnTo>
                  <a:pt x="235064" y="36677"/>
                </a:lnTo>
                <a:lnTo>
                  <a:pt x="242684" y="29057"/>
                </a:lnTo>
                <a:lnTo>
                  <a:pt x="244208" y="26009"/>
                </a:lnTo>
                <a:lnTo>
                  <a:pt x="245732" y="24485"/>
                </a:lnTo>
                <a:lnTo>
                  <a:pt x="245732" y="21437"/>
                </a:lnTo>
                <a:lnTo>
                  <a:pt x="247256" y="18389"/>
                </a:lnTo>
                <a:lnTo>
                  <a:pt x="247256" y="12293"/>
                </a:lnTo>
                <a:close/>
              </a:path>
              <a:path w="340360" h="61594">
                <a:moveTo>
                  <a:pt x="282409" y="0"/>
                </a:moveTo>
                <a:lnTo>
                  <a:pt x="277837" y="0"/>
                </a:lnTo>
                <a:lnTo>
                  <a:pt x="276313" y="3048"/>
                </a:lnTo>
                <a:lnTo>
                  <a:pt x="268693" y="10668"/>
                </a:lnTo>
                <a:lnTo>
                  <a:pt x="264121" y="13716"/>
                </a:lnTo>
                <a:lnTo>
                  <a:pt x="261073" y="15328"/>
                </a:lnTo>
                <a:lnTo>
                  <a:pt x="261073" y="21424"/>
                </a:lnTo>
                <a:lnTo>
                  <a:pt x="262597" y="21424"/>
                </a:lnTo>
                <a:lnTo>
                  <a:pt x="271741" y="16852"/>
                </a:lnTo>
                <a:lnTo>
                  <a:pt x="274789" y="13716"/>
                </a:lnTo>
                <a:lnTo>
                  <a:pt x="274789" y="59524"/>
                </a:lnTo>
                <a:lnTo>
                  <a:pt x="282409" y="59524"/>
                </a:lnTo>
                <a:lnTo>
                  <a:pt x="282409" y="0"/>
                </a:lnTo>
                <a:close/>
              </a:path>
              <a:path w="340360" h="61594">
                <a:moveTo>
                  <a:pt x="340321" y="33616"/>
                </a:moveTo>
                <a:lnTo>
                  <a:pt x="338797" y="29044"/>
                </a:lnTo>
                <a:lnTo>
                  <a:pt x="332701" y="22948"/>
                </a:lnTo>
                <a:lnTo>
                  <a:pt x="328129" y="19900"/>
                </a:lnTo>
                <a:lnTo>
                  <a:pt x="318985" y="19900"/>
                </a:lnTo>
                <a:lnTo>
                  <a:pt x="314413" y="21424"/>
                </a:lnTo>
                <a:lnTo>
                  <a:pt x="311365" y="24472"/>
                </a:lnTo>
                <a:lnTo>
                  <a:pt x="314413" y="7708"/>
                </a:lnTo>
                <a:lnTo>
                  <a:pt x="338797" y="7708"/>
                </a:lnTo>
                <a:lnTo>
                  <a:pt x="338797" y="1612"/>
                </a:lnTo>
                <a:lnTo>
                  <a:pt x="308317" y="1612"/>
                </a:lnTo>
                <a:lnTo>
                  <a:pt x="302221" y="32092"/>
                </a:lnTo>
                <a:lnTo>
                  <a:pt x="309841" y="32092"/>
                </a:lnTo>
                <a:lnTo>
                  <a:pt x="311365" y="30568"/>
                </a:lnTo>
                <a:lnTo>
                  <a:pt x="311365" y="29044"/>
                </a:lnTo>
                <a:lnTo>
                  <a:pt x="314413" y="29044"/>
                </a:lnTo>
                <a:lnTo>
                  <a:pt x="315937" y="27520"/>
                </a:lnTo>
                <a:lnTo>
                  <a:pt x="326605" y="27520"/>
                </a:lnTo>
                <a:lnTo>
                  <a:pt x="332701" y="33616"/>
                </a:lnTo>
                <a:lnTo>
                  <a:pt x="332701" y="44284"/>
                </a:lnTo>
                <a:lnTo>
                  <a:pt x="331177" y="48856"/>
                </a:lnTo>
                <a:lnTo>
                  <a:pt x="326605" y="53428"/>
                </a:lnTo>
                <a:lnTo>
                  <a:pt x="323557" y="54952"/>
                </a:lnTo>
                <a:lnTo>
                  <a:pt x="317461" y="54952"/>
                </a:lnTo>
                <a:lnTo>
                  <a:pt x="314413" y="53428"/>
                </a:lnTo>
                <a:lnTo>
                  <a:pt x="311365" y="50380"/>
                </a:lnTo>
                <a:lnTo>
                  <a:pt x="308317" y="44284"/>
                </a:lnTo>
                <a:lnTo>
                  <a:pt x="300697" y="44284"/>
                </a:lnTo>
                <a:lnTo>
                  <a:pt x="303745" y="53428"/>
                </a:lnTo>
                <a:lnTo>
                  <a:pt x="306793" y="56476"/>
                </a:lnTo>
                <a:lnTo>
                  <a:pt x="311365" y="59524"/>
                </a:lnTo>
                <a:lnTo>
                  <a:pt x="314413" y="61048"/>
                </a:lnTo>
                <a:lnTo>
                  <a:pt x="326605" y="61048"/>
                </a:lnTo>
                <a:lnTo>
                  <a:pt x="332701" y="58000"/>
                </a:lnTo>
                <a:lnTo>
                  <a:pt x="335749" y="53428"/>
                </a:lnTo>
                <a:lnTo>
                  <a:pt x="338797" y="50380"/>
                </a:lnTo>
                <a:lnTo>
                  <a:pt x="340321" y="45808"/>
                </a:lnTo>
                <a:lnTo>
                  <a:pt x="340321" y="3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03732" y="2676087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4">
                <a:moveTo>
                  <a:pt x="38188" y="16865"/>
                </a:moveTo>
                <a:lnTo>
                  <a:pt x="36664" y="12293"/>
                </a:lnTo>
                <a:lnTo>
                  <a:pt x="35140" y="10769"/>
                </a:lnTo>
                <a:lnTo>
                  <a:pt x="32854" y="6197"/>
                </a:lnTo>
                <a:lnTo>
                  <a:pt x="32092" y="4673"/>
                </a:lnTo>
                <a:lnTo>
                  <a:pt x="30568" y="3149"/>
                </a:lnTo>
                <a:lnTo>
                  <a:pt x="30568" y="13817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5328" y="54965"/>
                </a:lnTo>
                <a:lnTo>
                  <a:pt x="10756" y="50393"/>
                </a:lnTo>
                <a:lnTo>
                  <a:pt x="9232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232" y="13817"/>
                </a:lnTo>
                <a:lnTo>
                  <a:pt x="10756" y="10769"/>
                </a:lnTo>
                <a:lnTo>
                  <a:pt x="15328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7520" y="10769"/>
                </a:lnTo>
                <a:lnTo>
                  <a:pt x="30568" y="13817"/>
                </a:lnTo>
                <a:lnTo>
                  <a:pt x="30568" y="3149"/>
                </a:lnTo>
                <a:lnTo>
                  <a:pt x="27520" y="1625"/>
                </a:lnTo>
                <a:lnTo>
                  <a:pt x="25996" y="101"/>
                </a:lnTo>
                <a:lnTo>
                  <a:pt x="15328" y="101"/>
                </a:lnTo>
                <a:lnTo>
                  <a:pt x="10756" y="1625"/>
                </a:lnTo>
                <a:lnTo>
                  <a:pt x="9232" y="3149"/>
                </a:lnTo>
                <a:lnTo>
                  <a:pt x="6096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2948" y="61061"/>
                </a:lnTo>
                <a:lnTo>
                  <a:pt x="38188" y="42773"/>
                </a:lnTo>
                <a:lnTo>
                  <a:pt x="38188" y="16865"/>
                </a:lnTo>
                <a:close/>
              </a:path>
              <a:path w="340360" h="61594">
                <a:moveTo>
                  <a:pt x="59245" y="51917"/>
                </a:moveTo>
                <a:lnTo>
                  <a:pt x="50101" y="51917"/>
                </a:lnTo>
                <a:lnTo>
                  <a:pt x="50101" y="61048"/>
                </a:lnTo>
                <a:lnTo>
                  <a:pt x="59245" y="61048"/>
                </a:lnTo>
                <a:lnTo>
                  <a:pt x="59245" y="51917"/>
                </a:lnTo>
                <a:close/>
              </a:path>
              <a:path w="340360" h="61594">
                <a:moveTo>
                  <a:pt x="108292" y="1612"/>
                </a:moveTo>
                <a:lnTo>
                  <a:pt x="70192" y="1612"/>
                </a:lnTo>
                <a:lnTo>
                  <a:pt x="70192" y="7708"/>
                </a:lnTo>
                <a:lnTo>
                  <a:pt x="99148" y="7708"/>
                </a:lnTo>
                <a:lnTo>
                  <a:pt x="96100" y="12280"/>
                </a:lnTo>
                <a:lnTo>
                  <a:pt x="91528" y="16852"/>
                </a:lnTo>
                <a:lnTo>
                  <a:pt x="88480" y="24472"/>
                </a:lnTo>
                <a:lnTo>
                  <a:pt x="82384" y="36664"/>
                </a:lnTo>
                <a:lnTo>
                  <a:pt x="80860" y="42760"/>
                </a:lnTo>
                <a:lnTo>
                  <a:pt x="79336" y="50380"/>
                </a:lnTo>
                <a:lnTo>
                  <a:pt x="77812" y="54952"/>
                </a:lnTo>
                <a:lnTo>
                  <a:pt x="77812" y="59524"/>
                </a:lnTo>
                <a:lnTo>
                  <a:pt x="85432" y="59524"/>
                </a:lnTo>
                <a:lnTo>
                  <a:pt x="86956" y="53428"/>
                </a:lnTo>
                <a:lnTo>
                  <a:pt x="86956" y="48856"/>
                </a:lnTo>
                <a:lnTo>
                  <a:pt x="88480" y="44284"/>
                </a:lnTo>
                <a:lnTo>
                  <a:pt x="91528" y="36664"/>
                </a:lnTo>
                <a:lnTo>
                  <a:pt x="93052" y="29044"/>
                </a:lnTo>
                <a:lnTo>
                  <a:pt x="97624" y="22948"/>
                </a:lnTo>
                <a:lnTo>
                  <a:pt x="100672" y="16852"/>
                </a:lnTo>
                <a:lnTo>
                  <a:pt x="105244" y="10756"/>
                </a:lnTo>
                <a:lnTo>
                  <a:pt x="108292" y="6184"/>
                </a:lnTo>
                <a:lnTo>
                  <a:pt x="108292" y="1612"/>
                </a:lnTo>
                <a:close/>
              </a:path>
              <a:path w="340360" h="61594">
                <a:moveTo>
                  <a:pt x="155625" y="1612"/>
                </a:moveTo>
                <a:lnTo>
                  <a:pt x="116001" y="1612"/>
                </a:lnTo>
                <a:lnTo>
                  <a:pt x="116001" y="7708"/>
                </a:lnTo>
                <a:lnTo>
                  <a:pt x="146481" y="7708"/>
                </a:lnTo>
                <a:lnTo>
                  <a:pt x="141909" y="12280"/>
                </a:lnTo>
                <a:lnTo>
                  <a:pt x="138861" y="16852"/>
                </a:lnTo>
                <a:lnTo>
                  <a:pt x="135813" y="24472"/>
                </a:lnTo>
                <a:lnTo>
                  <a:pt x="131241" y="30568"/>
                </a:lnTo>
                <a:lnTo>
                  <a:pt x="128193" y="42760"/>
                </a:lnTo>
                <a:lnTo>
                  <a:pt x="125145" y="50380"/>
                </a:lnTo>
                <a:lnTo>
                  <a:pt x="125145" y="59524"/>
                </a:lnTo>
                <a:lnTo>
                  <a:pt x="132765" y="59524"/>
                </a:lnTo>
                <a:lnTo>
                  <a:pt x="132765" y="53428"/>
                </a:lnTo>
                <a:lnTo>
                  <a:pt x="135813" y="44284"/>
                </a:lnTo>
                <a:lnTo>
                  <a:pt x="137337" y="36664"/>
                </a:lnTo>
                <a:lnTo>
                  <a:pt x="140385" y="29044"/>
                </a:lnTo>
                <a:lnTo>
                  <a:pt x="143433" y="22948"/>
                </a:lnTo>
                <a:lnTo>
                  <a:pt x="148005" y="16852"/>
                </a:lnTo>
                <a:lnTo>
                  <a:pt x="151053" y="10756"/>
                </a:lnTo>
                <a:lnTo>
                  <a:pt x="155625" y="6184"/>
                </a:lnTo>
                <a:lnTo>
                  <a:pt x="155625" y="1612"/>
                </a:lnTo>
                <a:close/>
              </a:path>
              <a:path w="340360" h="61594">
                <a:moveTo>
                  <a:pt x="190779" y="0"/>
                </a:moveTo>
                <a:lnTo>
                  <a:pt x="184683" y="0"/>
                </a:lnTo>
                <a:lnTo>
                  <a:pt x="184683" y="3048"/>
                </a:lnTo>
                <a:lnTo>
                  <a:pt x="181635" y="4572"/>
                </a:lnTo>
                <a:lnTo>
                  <a:pt x="172402" y="13716"/>
                </a:lnTo>
                <a:lnTo>
                  <a:pt x="167830" y="15328"/>
                </a:lnTo>
                <a:lnTo>
                  <a:pt x="167830" y="21424"/>
                </a:lnTo>
                <a:lnTo>
                  <a:pt x="170878" y="21424"/>
                </a:lnTo>
                <a:lnTo>
                  <a:pt x="172402" y="19900"/>
                </a:lnTo>
                <a:lnTo>
                  <a:pt x="181635" y="15328"/>
                </a:lnTo>
                <a:lnTo>
                  <a:pt x="183159" y="13716"/>
                </a:lnTo>
                <a:lnTo>
                  <a:pt x="183159" y="59524"/>
                </a:lnTo>
                <a:lnTo>
                  <a:pt x="190779" y="59524"/>
                </a:lnTo>
                <a:lnTo>
                  <a:pt x="190779" y="0"/>
                </a:lnTo>
                <a:close/>
              </a:path>
              <a:path w="340360" h="61594">
                <a:moveTo>
                  <a:pt x="248780" y="1612"/>
                </a:moveTo>
                <a:lnTo>
                  <a:pt x="209067" y="1612"/>
                </a:lnTo>
                <a:lnTo>
                  <a:pt x="209067" y="7708"/>
                </a:lnTo>
                <a:lnTo>
                  <a:pt x="238112" y="7708"/>
                </a:lnTo>
                <a:lnTo>
                  <a:pt x="232016" y="16852"/>
                </a:lnTo>
                <a:lnTo>
                  <a:pt x="227355" y="24472"/>
                </a:lnTo>
                <a:lnTo>
                  <a:pt x="224307" y="30568"/>
                </a:lnTo>
                <a:lnTo>
                  <a:pt x="222783" y="36664"/>
                </a:lnTo>
                <a:lnTo>
                  <a:pt x="219735" y="42760"/>
                </a:lnTo>
                <a:lnTo>
                  <a:pt x="218211" y="50380"/>
                </a:lnTo>
                <a:lnTo>
                  <a:pt x="218211" y="59524"/>
                </a:lnTo>
                <a:lnTo>
                  <a:pt x="225831" y="59524"/>
                </a:lnTo>
                <a:lnTo>
                  <a:pt x="225831" y="48856"/>
                </a:lnTo>
                <a:lnTo>
                  <a:pt x="227355" y="44284"/>
                </a:lnTo>
                <a:lnTo>
                  <a:pt x="233540" y="29044"/>
                </a:lnTo>
                <a:lnTo>
                  <a:pt x="236588" y="22948"/>
                </a:lnTo>
                <a:lnTo>
                  <a:pt x="241160" y="16852"/>
                </a:lnTo>
                <a:lnTo>
                  <a:pt x="244208" y="10756"/>
                </a:lnTo>
                <a:lnTo>
                  <a:pt x="248780" y="6184"/>
                </a:lnTo>
                <a:lnTo>
                  <a:pt x="248780" y="1612"/>
                </a:lnTo>
                <a:close/>
              </a:path>
              <a:path w="340360" h="61594">
                <a:moveTo>
                  <a:pt x="294601" y="12293"/>
                </a:moveTo>
                <a:lnTo>
                  <a:pt x="291553" y="7721"/>
                </a:lnTo>
                <a:lnTo>
                  <a:pt x="285356" y="1625"/>
                </a:lnTo>
                <a:lnTo>
                  <a:pt x="280784" y="101"/>
                </a:lnTo>
                <a:lnTo>
                  <a:pt x="270116" y="101"/>
                </a:lnTo>
                <a:lnTo>
                  <a:pt x="265544" y="1625"/>
                </a:lnTo>
                <a:lnTo>
                  <a:pt x="260972" y="4673"/>
                </a:lnTo>
                <a:lnTo>
                  <a:pt x="257924" y="7721"/>
                </a:lnTo>
                <a:lnTo>
                  <a:pt x="256400" y="12293"/>
                </a:lnTo>
                <a:lnTo>
                  <a:pt x="256400" y="16865"/>
                </a:lnTo>
                <a:lnTo>
                  <a:pt x="264020" y="18389"/>
                </a:lnTo>
                <a:lnTo>
                  <a:pt x="264020" y="10769"/>
                </a:lnTo>
                <a:lnTo>
                  <a:pt x="267068" y="9245"/>
                </a:lnTo>
                <a:lnTo>
                  <a:pt x="268592" y="7721"/>
                </a:lnTo>
                <a:lnTo>
                  <a:pt x="271640" y="6197"/>
                </a:lnTo>
                <a:lnTo>
                  <a:pt x="277736" y="6197"/>
                </a:lnTo>
                <a:lnTo>
                  <a:pt x="283832" y="9245"/>
                </a:lnTo>
                <a:lnTo>
                  <a:pt x="285356" y="10769"/>
                </a:lnTo>
                <a:lnTo>
                  <a:pt x="286880" y="13817"/>
                </a:lnTo>
                <a:lnTo>
                  <a:pt x="286880" y="19913"/>
                </a:lnTo>
                <a:lnTo>
                  <a:pt x="285356" y="22961"/>
                </a:lnTo>
                <a:lnTo>
                  <a:pt x="282308" y="26009"/>
                </a:lnTo>
                <a:lnTo>
                  <a:pt x="280784" y="29057"/>
                </a:lnTo>
                <a:lnTo>
                  <a:pt x="276212" y="32105"/>
                </a:lnTo>
                <a:lnTo>
                  <a:pt x="270116" y="38201"/>
                </a:lnTo>
                <a:lnTo>
                  <a:pt x="265544" y="41249"/>
                </a:lnTo>
                <a:lnTo>
                  <a:pt x="257924" y="48869"/>
                </a:lnTo>
                <a:lnTo>
                  <a:pt x="254876" y="54965"/>
                </a:lnTo>
                <a:lnTo>
                  <a:pt x="254876" y="59537"/>
                </a:lnTo>
                <a:lnTo>
                  <a:pt x="294601" y="59537"/>
                </a:lnTo>
                <a:lnTo>
                  <a:pt x="294601" y="53441"/>
                </a:lnTo>
                <a:lnTo>
                  <a:pt x="264020" y="53441"/>
                </a:lnTo>
                <a:lnTo>
                  <a:pt x="267068" y="50393"/>
                </a:lnTo>
                <a:lnTo>
                  <a:pt x="267068" y="48869"/>
                </a:lnTo>
                <a:lnTo>
                  <a:pt x="268592" y="47345"/>
                </a:lnTo>
                <a:lnTo>
                  <a:pt x="271640" y="45821"/>
                </a:lnTo>
                <a:lnTo>
                  <a:pt x="280784" y="36677"/>
                </a:lnTo>
                <a:lnTo>
                  <a:pt x="285356" y="33629"/>
                </a:lnTo>
                <a:lnTo>
                  <a:pt x="286880" y="30581"/>
                </a:lnTo>
                <a:lnTo>
                  <a:pt x="290029" y="29057"/>
                </a:lnTo>
                <a:lnTo>
                  <a:pt x="291553" y="26009"/>
                </a:lnTo>
                <a:lnTo>
                  <a:pt x="293077" y="24485"/>
                </a:lnTo>
                <a:lnTo>
                  <a:pt x="293077" y="21437"/>
                </a:lnTo>
                <a:lnTo>
                  <a:pt x="294601" y="18389"/>
                </a:lnTo>
                <a:lnTo>
                  <a:pt x="294601" y="12293"/>
                </a:lnTo>
                <a:close/>
              </a:path>
              <a:path w="340360" h="61594">
                <a:moveTo>
                  <a:pt x="340321" y="1612"/>
                </a:moveTo>
                <a:lnTo>
                  <a:pt x="302221" y="1612"/>
                </a:lnTo>
                <a:lnTo>
                  <a:pt x="302221" y="7708"/>
                </a:lnTo>
                <a:lnTo>
                  <a:pt x="331177" y="7708"/>
                </a:lnTo>
                <a:lnTo>
                  <a:pt x="328129" y="12280"/>
                </a:lnTo>
                <a:lnTo>
                  <a:pt x="323557" y="16852"/>
                </a:lnTo>
                <a:lnTo>
                  <a:pt x="320509" y="24472"/>
                </a:lnTo>
                <a:lnTo>
                  <a:pt x="314413" y="36664"/>
                </a:lnTo>
                <a:lnTo>
                  <a:pt x="312889" y="42760"/>
                </a:lnTo>
                <a:lnTo>
                  <a:pt x="311365" y="50380"/>
                </a:lnTo>
                <a:lnTo>
                  <a:pt x="311365" y="59524"/>
                </a:lnTo>
                <a:lnTo>
                  <a:pt x="317461" y="59524"/>
                </a:lnTo>
                <a:lnTo>
                  <a:pt x="318985" y="53428"/>
                </a:lnTo>
                <a:lnTo>
                  <a:pt x="318985" y="48856"/>
                </a:lnTo>
                <a:lnTo>
                  <a:pt x="320509" y="44284"/>
                </a:lnTo>
                <a:lnTo>
                  <a:pt x="326605" y="29044"/>
                </a:lnTo>
                <a:lnTo>
                  <a:pt x="332701" y="16852"/>
                </a:lnTo>
                <a:lnTo>
                  <a:pt x="337273" y="10756"/>
                </a:lnTo>
                <a:lnTo>
                  <a:pt x="340321" y="6184"/>
                </a:lnTo>
                <a:lnTo>
                  <a:pt x="340321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46856" y="267608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4">
                <a:moveTo>
                  <a:pt x="39712" y="19913"/>
                </a:moveTo>
                <a:lnTo>
                  <a:pt x="38188" y="16865"/>
                </a:lnTo>
                <a:lnTo>
                  <a:pt x="36664" y="12293"/>
                </a:lnTo>
                <a:lnTo>
                  <a:pt x="36664" y="10769"/>
                </a:lnTo>
                <a:lnTo>
                  <a:pt x="35140" y="7721"/>
                </a:lnTo>
                <a:lnTo>
                  <a:pt x="33616" y="6197"/>
                </a:lnTo>
                <a:lnTo>
                  <a:pt x="32092" y="4673"/>
                </a:lnTo>
                <a:lnTo>
                  <a:pt x="32092" y="21437"/>
                </a:lnTo>
                <a:lnTo>
                  <a:pt x="32092" y="39725"/>
                </a:lnTo>
                <a:lnTo>
                  <a:pt x="30568" y="47345"/>
                </a:lnTo>
                <a:lnTo>
                  <a:pt x="29044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0756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2280" y="10769"/>
                </a:lnTo>
                <a:lnTo>
                  <a:pt x="13804" y="7721"/>
                </a:lnTo>
                <a:lnTo>
                  <a:pt x="16852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9044" y="10769"/>
                </a:lnTo>
                <a:lnTo>
                  <a:pt x="30568" y="13817"/>
                </a:lnTo>
                <a:lnTo>
                  <a:pt x="32092" y="21437"/>
                </a:lnTo>
                <a:lnTo>
                  <a:pt x="32092" y="4673"/>
                </a:lnTo>
                <a:lnTo>
                  <a:pt x="29044" y="1625"/>
                </a:lnTo>
                <a:lnTo>
                  <a:pt x="25996" y="101"/>
                </a:lnTo>
                <a:lnTo>
                  <a:pt x="15328" y="101"/>
                </a:lnTo>
                <a:lnTo>
                  <a:pt x="12280" y="1625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9712" y="38201"/>
                </a:lnTo>
                <a:lnTo>
                  <a:pt x="39712" y="19913"/>
                </a:lnTo>
                <a:close/>
              </a:path>
              <a:path w="342264" h="61594">
                <a:moveTo>
                  <a:pt x="59918" y="51917"/>
                </a:moveTo>
                <a:lnTo>
                  <a:pt x="50774" y="51917"/>
                </a:lnTo>
                <a:lnTo>
                  <a:pt x="50774" y="61048"/>
                </a:lnTo>
                <a:lnTo>
                  <a:pt x="59918" y="61048"/>
                </a:lnTo>
                <a:lnTo>
                  <a:pt x="59918" y="51917"/>
                </a:lnTo>
                <a:close/>
              </a:path>
              <a:path w="342264" h="61594">
                <a:moveTo>
                  <a:pt x="109918" y="1612"/>
                </a:moveTo>
                <a:lnTo>
                  <a:pt x="70294" y="1612"/>
                </a:lnTo>
                <a:lnTo>
                  <a:pt x="70294" y="7708"/>
                </a:lnTo>
                <a:lnTo>
                  <a:pt x="99250" y="7708"/>
                </a:lnTo>
                <a:lnTo>
                  <a:pt x="93154" y="16852"/>
                </a:lnTo>
                <a:lnTo>
                  <a:pt x="88582" y="24472"/>
                </a:lnTo>
                <a:lnTo>
                  <a:pt x="85534" y="30568"/>
                </a:lnTo>
                <a:lnTo>
                  <a:pt x="84010" y="36664"/>
                </a:lnTo>
                <a:lnTo>
                  <a:pt x="80962" y="42760"/>
                </a:lnTo>
                <a:lnTo>
                  <a:pt x="79438" y="50380"/>
                </a:lnTo>
                <a:lnTo>
                  <a:pt x="79438" y="59524"/>
                </a:lnTo>
                <a:lnTo>
                  <a:pt x="87058" y="59524"/>
                </a:lnTo>
                <a:lnTo>
                  <a:pt x="87058" y="53428"/>
                </a:lnTo>
                <a:lnTo>
                  <a:pt x="88582" y="48856"/>
                </a:lnTo>
                <a:lnTo>
                  <a:pt x="88582" y="44284"/>
                </a:lnTo>
                <a:lnTo>
                  <a:pt x="94678" y="29044"/>
                </a:lnTo>
                <a:lnTo>
                  <a:pt x="97726" y="22948"/>
                </a:lnTo>
                <a:lnTo>
                  <a:pt x="102298" y="16852"/>
                </a:lnTo>
                <a:lnTo>
                  <a:pt x="105346" y="10756"/>
                </a:lnTo>
                <a:lnTo>
                  <a:pt x="109918" y="6184"/>
                </a:lnTo>
                <a:lnTo>
                  <a:pt x="109918" y="1612"/>
                </a:lnTo>
                <a:close/>
              </a:path>
              <a:path w="342264" h="61594">
                <a:moveTo>
                  <a:pt x="155829" y="39712"/>
                </a:moveTo>
                <a:lnTo>
                  <a:pt x="148209" y="39712"/>
                </a:lnTo>
                <a:lnTo>
                  <a:pt x="148209" y="12192"/>
                </a:lnTo>
                <a:lnTo>
                  <a:pt x="148209" y="0"/>
                </a:lnTo>
                <a:lnTo>
                  <a:pt x="142113" y="0"/>
                </a:lnTo>
                <a:lnTo>
                  <a:pt x="140487" y="2349"/>
                </a:lnTo>
                <a:lnTo>
                  <a:pt x="140487" y="12192"/>
                </a:lnTo>
                <a:lnTo>
                  <a:pt x="140487" y="39712"/>
                </a:lnTo>
                <a:lnTo>
                  <a:pt x="120675" y="39712"/>
                </a:lnTo>
                <a:lnTo>
                  <a:pt x="140487" y="12192"/>
                </a:lnTo>
                <a:lnTo>
                  <a:pt x="140487" y="2349"/>
                </a:lnTo>
                <a:lnTo>
                  <a:pt x="114579" y="39712"/>
                </a:lnTo>
                <a:lnTo>
                  <a:pt x="114579" y="45808"/>
                </a:lnTo>
                <a:lnTo>
                  <a:pt x="140487" y="45808"/>
                </a:lnTo>
                <a:lnTo>
                  <a:pt x="140487" y="59524"/>
                </a:lnTo>
                <a:lnTo>
                  <a:pt x="148209" y="59524"/>
                </a:lnTo>
                <a:lnTo>
                  <a:pt x="148209" y="45808"/>
                </a:lnTo>
                <a:lnTo>
                  <a:pt x="155829" y="45808"/>
                </a:lnTo>
                <a:lnTo>
                  <a:pt x="155829" y="39712"/>
                </a:lnTo>
                <a:close/>
              </a:path>
              <a:path w="342264" h="61594">
                <a:moveTo>
                  <a:pt x="201637" y="39712"/>
                </a:moveTo>
                <a:lnTo>
                  <a:pt x="193929" y="39712"/>
                </a:lnTo>
                <a:lnTo>
                  <a:pt x="193929" y="12192"/>
                </a:lnTo>
                <a:lnTo>
                  <a:pt x="193929" y="0"/>
                </a:lnTo>
                <a:lnTo>
                  <a:pt x="187833" y="0"/>
                </a:lnTo>
                <a:lnTo>
                  <a:pt x="186309" y="2209"/>
                </a:lnTo>
                <a:lnTo>
                  <a:pt x="186309" y="12192"/>
                </a:lnTo>
                <a:lnTo>
                  <a:pt x="186309" y="39712"/>
                </a:lnTo>
                <a:lnTo>
                  <a:pt x="168021" y="39712"/>
                </a:lnTo>
                <a:lnTo>
                  <a:pt x="186309" y="12192"/>
                </a:lnTo>
                <a:lnTo>
                  <a:pt x="186309" y="2209"/>
                </a:lnTo>
                <a:lnTo>
                  <a:pt x="160401" y="39712"/>
                </a:lnTo>
                <a:lnTo>
                  <a:pt x="160401" y="45808"/>
                </a:lnTo>
                <a:lnTo>
                  <a:pt x="186309" y="45808"/>
                </a:lnTo>
                <a:lnTo>
                  <a:pt x="186309" y="59524"/>
                </a:lnTo>
                <a:lnTo>
                  <a:pt x="193929" y="59524"/>
                </a:lnTo>
                <a:lnTo>
                  <a:pt x="193929" y="45808"/>
                </a:lnTo>
                <a:lnTo>
                  <a:pt x="201637" y="45808"/>
                </a:lnTo>
                <a:lnTo>
                  <a:pt x="201637" y="39712"/>
                </a:lnTo>
                <a:close/>
              </a:path>
              <a:path w="342264" h="61594">
                <a:moveTo>
                  <a:pt x="248881" y="21424"/>
                </a:moveTo>
                <a:lnTo>
                  <a:pt x="247357" y="15328"/>
                </a:lnTo>
                <a:lnTo>
                  <a:pt x="245833" y="12280"/>
                </a:lnTo>
                <a:lnTo>
                  <a:pt x="244309" y="7708"/>
                </a:lnTo>
                <a:lnTo>
                  <a:pt x="243547" y="6184"/>
                </a:lnTo>
                <a:lnTo>
                  <a:pt x="242785" y="4660"/>
                </a:lnTo>
                <a:lnTo>
                  <a:pt x="241261" y="4152"/>
                </a:lnTo>
                <a:lnTo>
                  <a:pt x="241261" y="15328"/>
                </a:lnTo>
                <a:lnTo>
                  <a:pt x="241261" y="24472"/>
                </a:lnTo>
                <a:lnTo>
                  <a:pt x="239737" y="27520"/>
                </a:lnTo>
                <a:lnTo>
                  <a:pt x="236689" y="29044"/>
                </a:lnTo>
                <a:lnTo>
                  <a:pt x="235165" y="32092"/>
                </a:lnTo>
                <a:lnTo>
                  <a:pt x="232117" y="33616"/>
                </a:lnTo>
                <a:lnTo>
                  <a:pt x="225933" y="33616"/>
                </a:lnTo>
                <a:lnTo>
                  <a:pt x="222885" y="32092"/>
                </a:lnTo>
                <a:lnTo>
                  <a:pt x="218313" y="27520"/>
                </a:lnTo>
                <a:lnTo>
                  <a:pt x="216789" y="24472"/>
                </a:lnTo>
                <a:lnTo>
                  <a:pt x="216789" y="16852"/>
                </a:lnTo>
                <a:lnTo>
                  <a:pt x="218313" y="12280"/>
                </a:lnTo>
                <a:lnTo>
                  <a:pt x="222885" y="7708"/>
                </a:lnTo>
                <a:lnTo>
                  <a:pt x="225933" y="6184"/>
                </a:lnTo>
                <a:lnTo>
                  <a:pt x="232117" y="6184"/>
                </a:lnTo>
                <a:lnTo>
                  <a:pt x="235165" y="7708"/>
                </a:lnTo>
                <a:lnTo>
                  <a:pt x="239737" y="12280"/>
                </a:lnTo>
                <a:lnTo>
                  <a:pt x="241261" y="15328"/>
                </a:lnTo>
                <a:lnTo>
                  <a:pt x="241261" y="4152"/>
                </a:lnTo>
                <a:lnTo>
                  <a:pt x="238213" y="3136"/>
                </a:lnTo>
                <a:lnTo>
                  <a:pt x="232117" y="88"/>
                </a:lnTo>
                <a:lnTo>
                  <a:pt x="222885" y="88"/>
                </a:lnTo>
                <a:lnTo>
                  <a:pt x="218313" y="1612"/>
                </a:lnTo>
                <a:lnTo>
                  <a:pt x="215265" y="6184"/>
                </a:lnTo>
                <a:lnTo>
                  <a:pt x="210693" y="9232"/>
                </a:lnTo>
                <a:lnTo>
                  <a:pt x="209169" y="13804"/>
                </a:lnTo>
                <a:lnTo>
                  <a:pt x="209169" y="25996"/>
                </a:lnTo>
                <a:lnTo>
                  <a:pt x="210693" y="30568"/>
                </a:lnTo>
                <a:lnTo>
                  <a:pt x="218313" y="38188"/>
                </a:lnTo>
                <a:lnTo>
                  <a:pt x="222885" y="39712"/>
                </a:lnTo>
                <a:lnTo>
                  <a:pt x="233641" y="39712"/>
                </a:lnTo>
                <a:lnTo>
                  <a:pt x="235165" y="38188"/>
                </a:lnTo>
                <a:lnTo>
                  <a:pt x="238213" y="36664"/>
                </a:lnTo>
                <a:lnTo>
                  <a:pt x="239737" y="33616"/>
                </a:lnTo>
                <a:lnTo>
                  <a:pt x="241261" y="32092"/>
                </a:lnTo>
                <a:lnTo>
                  <a:pt x="241261" y="39712"/>
                </a:lnTo>
                <a:lnTo>
                  <a:pt x="239737" y="42760"/>
                </a:lnTo>
                <a:lnTo>
                  <a:pt x="239737" y="45808"/>
                </a:lnTo>
                <a:lnTo>
                  <a:pt x="238213" y="47332"/>
                </a:lnTo>
                <a:lnTo>
                  <a:pt x="238213" y="48856"/>
                </a:lnTo>
                <a:lnTo>
                  <a:pt x="232117" y="54952"/>
                </a:lnTo>
                <a:lnTo>
                  <a:pt x="222885" y="54952"/>
                </a:lnTo>
                <a:lnTo>
                  <a:pt x="219837" y="51904"/>
                </a:lnTo>
                <a:lnTo>
                  <a:pt x="216789" y="45808"/>
                </a:lnTo>
                <a:lnTo>
                  <a:pt x="210693" y="45808"/>
                </a:lnTo>
                <a:lnTo>
                  <a:pt x="210693" y="50380"/>
                </a:lnTo>
                <a:lnTo>
                  <a:pt x="212217" y="54952"/>
                </a:lnTo>
                <a:lnTo>
                  <a:pt x="215265" y="56476"/>
                </a:lnTo>
                <a:lnTo>
                  <a:pt x="218313" y="59524"/>
                </a:lnTo>
                <a:lnTo>
                  <a:pt x="222885" y="61048"/>
                </a:lnTo>
                <a:lnTo>
                  <a:pt x="232117" y="61048"/>
                </a:lnTo>
                <a:lnTo>
                  <a:pt x="248881" y="36664"/>
                </a:lnTo>
                <a:lnTo>
                  <a:pt x="248881" y="32092"/>
                </a:lnTo>
                <a:lnTo>
                  <a:pt x="248881" y="21424"/>
                </a:lnTo>
                <a:close/>
              </a:path>
              <a:path w="342264" h="61594">
                <a:moveTo>
                  <a:pt x="296227" y="33616"/>
                </a:moveTo>
                <a:lnTo>
                  <a:pt x="293179" y="29044"/>
                </a:lnTo>
                <a:lnTo>
                  <a:pt x="287083" y="22948"/>
                </a:lnTo>
                <a:lnTo>
                  <a:pt x="282511" y="19900"/>
                </a:lnTo>
                <a:lnTo>
                  <a:pt x="273265" y="19900"/>
                </a:lnTo>
                <a:lnTo>
                  <a:pt x="268693" y="21424"/>
                </a:lnTo>
                <a:lnTo>
                  <a:pt x="265645" y="24472"/>
                </a:lnTo>
                <a:lnTo>
                  <a:pt x="268693" y="7620"/>
                </a:lnTo>
                <a:lnTo>
                  <a:pt x="293179" y="7620"/>
                </a:lnTo>
                <a:lnTo>
                  <a:pt x="293179" y="1524"/>
                </a:lnTo>
                <a:lnTo>
                  <a:pt x="262597" y="1524"/>
                </a:lnTo>
                <a:lnTo>
                  <a:pt x="256501" y="32092"/>
                </a:lnTo>
                <a:lnTo>
                  <a:pt x="264121" y="32092"/>
                </a:lnTo>
                <a:lnTo>
                  <a:pt x="267169" y="29044"/>
                </a:lnTo>
                <a:lnTo>
                  <a:pt x="268693" y="29044"/>
                </a:lnTo>
                <a:lnTo>
                  <a:pt x="270217" y="27520"/>
                </a:lnTo>
                <a:lnTo>
                  <a:pt x="282511" y="27520"/>
                </a:lnTo>
                <a:lnTo>
                  <a:pt x="284035" y="30568"/>
                </a:lnTo>
                <a:lnTo>
                  <a:pt x="287083" y="33616"/>
                </a:lnTo>
                <a:lnTo>
                  <a:pt x="287083" y="48856"/>
                </a:lnTo>
                <a:lnTo>
                  <a:pt x="284035" y="50380"/>
                </a:lnTo>
                <a:lnTo>
                  <a:pt x="280987" y="53428"/>
                </a:lnTo>
                <a:lnTo>
                  <a:pt x="277837" y="54952"/>
                </a:lnTo>
                <a:lnTo>
                  <a:pt x="271741" y="54952"/>
                </a:lnTo>
                <a:lnTo>
                  <a:pt x="270217" y="53428"/>
                </a:lnTo>
                <a:lnTo>
                  <a:pt x="267169" y="51904"/>
                </a:lnTo>
                <a:lnTo>
                  <a:pt x="265645" y="50380"/>
                </a:lnTo>
                <a:lnTo>
                  <a:pt x="264121" y="47332"/>
                </a:lnTo>
                <a:lnTo>
                  <a:pt x="264121" y="44284"/>
                </a:lnTo>
                <a:lnTo>
                  <a:pt x="256501" y="44284"/>
                </a:lnTo>
                <a:lnTo>
                  <a:pt x="256501" y="48856"/>
                </a:lnTo>
                <a:lnTo>
                  <a:pt x="258025" y="53428"/>
                </a:lnTo>
                <a:lnTo>
                  <a:pt x="261073" y="56476"/>
                </a:lnTo>
                <a:lnTo>
                  <a:pt x="265645" y="59524"/>
                </a:lnTo>
                <a:lnTo>
                  <a:pt x="270217" y="61048"/>
                </a:lnTo>
                <a:lnTo>
                  <a:pt x="282511" y="61048"/>
                </a:lnTo>
                <a:lnTo>
                  <a:pt x="287083" y="58000"/>
                </a:lnTo>
                <a:lnTo>
                  <a:pt x="290131" y="53428"/>
                </a:lnTo>
                <a:lnTo>
                  <a:pt x="294703" y="50380"/>
                </a:lnTo>
                <a:lnTo>
                  <a:pt x="296227" y="45808"/>
                </a:lnTo>
                <a:lnTo>
                  <a:pt x="296227" y="33616"/>
                </a:lnTo>
                <a:close/>
              </a:path>
              <a:path w="342264" h="61594">
                <a:moveTo>
                  <a:pt x="341947" y="24485"/>
                </a:moveTo>
                <a:lnTo>
                  <a:pt x="340423" y="19913"/>
                </a:lnTo>
                <a:lnTo>
                  <a:pt x="340423" y="16865"/>
                </a:lnTo>
                <a:lnTo>
                  <a:pt x="338899" y="12293"/>
                </a:lnTo>
                <a:lnTo>
                  <a:pt x="337375" y="10769"/>
                </a:lnTo>
                <a:lnTo>
                  <a:pt x="335089" y="6197"/>
                </a:lnTo>
                <a:lnTo>
                  <a:pt x="334327" y="4673"/>
                </a:lnTo>
                <a:lnTo>
                  <a:pt x="334327" y="21437"/>
                </a:lnTo>
                <a:lnTo>
                  <a:pt x="334327" y="39725"/>
                </a:lnTo>
                <a:lnTo>
                  <a:pt x="332803" y="47345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9087" y="54965"/>
                </a:lnTo>
                <a:lnTo>
                  <a:pt x="316039" y="53441"/>
                </a:lnTo>
                <a:lnTo>
                  <a:pt x="312991" y="50393"/>
                </a:lnTo>
                <a:lnTo>
                  <a:pt x="311467" y="47345"/>
                </a:lnTo>
                <a:lnTo>
                  <a:pt x="309943" y="39725"/>
                </a:lnTo>
                <a:lnTo>
                  <a:pt x="309943" y="21437"/>
                </a:lnTo>
                <a:lnTo>
                  <a:pt x="311467" y="13817"/>
                </a:lnTo>
                <a:lnTo>
                  <a:pt x="312991" y="10769"/>
                </a:lnTo>
                <a:lnTo>
                  <a:pt x="316039" y="7721"/>
                </a:lnTo>
                <a:lnTo>
                  <a:pt x="319087" y="6197"/>
                </a:lnTo>
                <a:lnTo>
                  <a:pt x="325183" y="6197"/>
                </a:lnTo>
                <a:lnTo>
                  <a:pt x="328231" y="7721"/>
                </a:lnTo>
                <a:lnTo>
                  <a:pt x="329755" y="10769"/>
                </a:lnTo>
                <a:lnTo>
                  <a:pt x="332803" y="13817"/>
                </a:lnTo>
                <a:lnTo>
                  <a:pt x="334327" y="21437"/>
                </a:lnTo>
                <a:lnTo>
                  <a:pt x="334327" y="4673"/>
                </a:lnTo>
                <a:lnTo>
                  <a:pt x="332803" y="3149"/>
                </a:lnTo>
                <a:lnTo>
                  <a:pt x="329755" y="1625"/>
                </a:lnTo>
                <a:lnTo>
                  <a:pt x="328231" y="101"/>
                </a:lnTo>
                <a:lnTo>
                  <a:pt x="317563" y="101"/>
                </a:lnTo>
                <a:lnTo>
                  <a:pt x="311467" y="3149"/>
                </a:lnTo>
                <a:lnTo>
                  <a:pt x="305371" y="9245"/>
                </a:lnTo>
                <a:lnTo>
                  <a:pt x="303847" y="13817"/>
                </a:lnTo>
                <a:lnTo>
                  <a:pt x="302234" y="18389"/>
                </a:lnTo>
                <a:lnTo>
                  <a:pt x="302234" y="41249"/>
                </a:lnTo>
                <a:lnTo>
                  <a:pt x="303847" y="50393"/>
                </a:lnTo>
                <a:lnTo>
                  <a:pt x="308419" y="54965"/>
                </a:lnTo>
                <a:lnTo>
                  <a:pt x="311467" y="59537"/>
                </a:lnTo>
                <a:lnTo>
                  <a:pt x="316039" y="61061"/>
                </a:lnTo>
                <a:lnTo>
                  <a:pt x="326707" y="61061"/>
                </a:lnTo>
                <a:lnTo>
                  <a:pt x="332803" y="58013"/>
                </a:lnTo>
                <a:lnTo>
                  <a:pt x="335851" y="54965"/>
                </a:lnTo>
                <a:lnTo>
                  <a:pt x="337375" y="51917"/>
                </a:lnTo>
                <a:lnTo>
                  <a:pt x="341947" y="38201"/>
                </a:lnTo>
                <a:lnTo>
                  <a:pt x="341947" y="24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593804" y="267608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201" y="19913"/>
                </a:moveTo>
                <a:lnTo>
                  <a:pt x="36576" y="16865"/>
                </a:lnTo>
                <a:lnTo>
                  <a:pt x="36576" y="12192"/>
                </a:lnTo>
                <a:lnTo>
                  <a:pt x="35052" y="10668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810"/>
                </a:lnTo>
                <a:lnTo>
                  <a:pt x="30480" y="21437"/>
                </a:lnTo>
                <a:lnTo>
                  <a:pt x="30480" y="39725"/>
                </a:lnTo>
                <a:lnTo>
                  <a:pt x="28956" y="47345"/>
                </a:lnTo>
                <a:lnTo>
                  <a:pt x="27432" y="50393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7432" y="10668"/>
                </a:lnTo>
                <a:lnTo>
                  <a:pt x="28956" y="13716"/>
                </a:lnTo>
                <a:lnTo>
                  <a:pt x="30480" y="21437"/>
                </a:lnTo>
                <a:lnTo>
                  <a:pt x="30480" y="3810"/>
                </a:lnTo>
                <a:lnTo>
                  <a:pt x="28956" y="3048"/>
                </a:lnTo>
                <a:lnTo>
                  <a:pt x="27432" y="1524"/>
                </a:lnTo>
                <a:lnTo>
                  <a:pt x="24384" y="0"/>
                </a:lnTo>
                <a:lnTo>
                  <a:pt x="13716" y="0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4572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2004" y="54965"/>
                </a:lnTo>
                <a:lnTo>
                  <a:pt x="35052" y="51917"/>
                </a:lnTo>
                <a:lnTo>
                  <a:pt x="36576" y="47345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40995" h="61594">
                <a:moveTo>
                  <a:pt x="57442" y="51917"/>
                </a:moveTo>
                <a:lnTo>
                  <a:pt x="48298" y="51917"/>
                </a:lnTo>
                <a:lnTo>
                  <a:pt x="48298" y="61048"/>
                </a:lnTo>
                <a:lnTo>
                  <a:pt x="57442" y="61048"/>
                </a:lnTo>
                <a:lnTo>
                  <a:pt x="57442" y="51917"/>
                </a:lnTo>
                <a:close/>
              </a:path>
              <a:path w="340995" h="61594">
                <a:moveTo>
                  <a:pt x="108394" y="1612"/>
                </a:moveTo>
                <a:lnTo>
                  <a:pt x="68668" y="1612"/>
                </a:lnTo>
                <a:lnTo>
                  <a:pt x="68668" y="7708"/>
                </a:lnTo>
                <a:lnTo>
                  <a:pt x="99250" y="7708"/>
                </a:lnTo>
                <a:lnTo>
                  <a:pt x="94678" y="12280"/>
                </a:lnTo>
                <a:lnTo>
                  <a:pt x="91630" y="16852"/>
                </a:lnTo>
                <a:lnTo>
                  <a:pt x="88582" y="24472"/>
                </a:lnTo>
                <a:lnTo>
                  <a:pt x="82486" y="36664"/>
                </a:lnTo>
                <a:lnTo>
                  <a:pt x="80962" y="42760"/>
                </a:lnTo>
                <a:lnTo>
                  <a:pt x="79336" y="50380"/>
                </a:lnTo>
                <a:lnTo>
                  <a:pt x="77812" y="54952"/>
                </a:lnTo>
                <a:lnTo>
                  <a:pt x="77812" y="59524"/>
                </a:lnTo>
                <a:lnTo>
                  <a:pt x="85534" y="59524"/>
                </a:lnTo>
                <a:lnTo>
                  <a:pt x="85534" y="53428"/>
                </a:lnTo>
                <a:lnTo>
                  <a:pt x="88582" y="44284"/>
                </a:lnTo>
                <a:lnTo>
                  <a:pt x="90106" y="36664"/>
                </a:lnTo>
                <a:lnTo>
                  <a:pt x="93154" y="29044"/>
                </a:lnTo>
                <a:lnTo>
                  <a:pt x="96202" y="22948"/>
                </a:lnTo>
                <a:lnTo>
                  <a:pt x="100774" y="16852"/>
                </a:lnTo>
                <a:lnTo>
                  <a:pt x="103822" y="10756"/>
                </a:lnTo>
                <a:lnTo>
                  <a:pt x="108394" y="6184"/>
                </a:lnTo>
                <a:lnTo>
                  <a:pt x="108394" y="1612"/>
                </a:lnTo>
                <a:close/>
              </a:path>
              <a:path w="340995" h="61594">
                <a:moveTo>
                  <a:pt x="154305" y="39712"/>
                </a:moveTo>
                <a:lnTo>
                  <a:pt x="146583" y="39712"/>
                </a:lnTo>
                <a:lnTo>
                  <a:pt x="146583" y="12192"/>
                </a:lnTo>
                <a:lnTo>
                  <a:pt x="146583" y="0"/>
                </a:lnTo>
                <a:lnTo>
                  <a:pt x="140487" y="0"/>
                </a:lnTo>
                <a:lnTo>
                  <a:pt x="138963" y="2209"/>
                </a:lnTo>
                <a:lnTo>
                  <a:pt x="138963" y="12192"/>
                </a:lnTo>
                <a:lnTo>
                  <a:pt x="138963" y="39712"/>
                </a:lnTo>
                <a:lnTo>
                  <a:pt x="120675" y="39712"/>
                </a:lnTo>
                <a:lnTo>
                  <a:pt x="138963" y="12192"/>
                </a:lnTo>
                <a:lnTo>
                  <a:pt x="138963" y="2209"/>
                </a:lnTo>
                <a:lnTo>
                  <a:pt x="113055" y="39712"/>
                </a:lnTo>
                <a:lnTo>
                  <a:pt x="113055" y="45808"/>
                </a:lnTo>
                <a:lnTo>
                  <a:pt x="138963" y="45808"/>
                </a:lnTo>
                <a:lnTo>
                  <a:pt x="138963" y="59524"/>
                </a:lnTo>
                <a:lnTo>
                  <a:pt x="146583" y="59524"/>
                </a:lnTo>
                <a:lnTo>
                  <a:pt x="146583" y="45808"/>
                </a:lnTo>
                <a:lnTo>
                  <a:pt x="154305" y="45808"/>
                </a:lnTo>
                <a:lnTo>
                  <a:pt x="154305" y="39712"/>
                </a:lnTo>
                <a:close/>
              </a:path>
              <a:path w="340995" h="61594">
                <a:moveTo>
                  <a:pt x="201549" y="38188"/>
                </a:moveTo>
                <a:lnTo>
                  <a:pt x="198501" y="32092"/>
                </a:lnTo>
                <a:lnTo>
                  <a:pt x="195351" y="30568"/>
                </a:lnTo>
                <a:lnTo>
                  <a:pt x="193827" y="29044"/>
                </a:lnTo>
                <a:lnTo>
                  <a:pt x="189255" y="27520"/>
                </a:lnTo>
                <a:lnTo>
                  <a:pt x="192303" y="25996"/>
                </a:lnTo>
                <a:lnTo>
                  <a:pt x="195351" y="22948"/>
                </a:lnTo>
                <a:lnTo>
                  <a:pt x="196875" y="19900"/>
                </a:lnTo>
                <a:lnTo>
                  <a:pt x="198501" y="18376"/>
                </a:lnTo>
                <a:lnTo>
                  <a:pt x="198501" y="12280"/>
                </a:lnTo>
                <a:lnTo>
                  <a:pt x="196875" y="10756"/>
                </a:lnTo>
                <a:lnTo>
                  <a:pt x="195351" y="7708"/>
                </a:lnTo>
                <a:lnTo>
                  <a:pt x="193827" y="6184"/>
                </a:lnTo>
                <a:lnTo>
                  <a:pt x="192303" y="3136"/>
                </a:lnTo>
                <a:lnTo>
                  <a:pt x="186207" y="88"/>
                </a:lnTo>
                <a:lnTo>
                  <a:pt x="175539" y="88"/>
                </a:lnTo>
                <a:lnTo>
                  <a:pt x="172491" y="1612"/>
                </a:lnTo>
                <a:lnTo>
                  <a:pt x="169443" y="4660"/>
                </a:lnTo>
                <a:lnTo>
                  <a:pt x="164871" y="6184"/>
                </a:lnTo>
                <a:lnTo>
                  <a:pt x="163347" y="10756"/>
                </a:lnTo>
                <a:lnTo>
                  <a:pt x="163347" y="15328"/>
                </a:lnTo>
                <a:lnTo>
                  <a:pt x="169443" y="16852"/>
                </a:lnTo>
                <a:lnTo>
                  <a:pt x="170967" y="13804"/>
                </a:lnTo>
                <a:lnTo>
                  <a:pt x="170967" y="10756"/>
                </a:lnTo>
                <a:lnTo>
                  <a:pt x="174015" y="9232"/>
                </a:lnTo>
                <a:lnTo>
                  <a:pt x="175539" y="7708"/>
                </a:lnTo>
                <a:lnTo>
                  <a:pt x="178587" y="6184"/>
                </a:lnTo>
                <a:lnTo>
                  <a:pt x="183159" y="6184"/>
                </a:lnTo>
                <a:lnTo>
                  <a:pt x="186207" y="7708"/>
                </a:lnTo>
                <a:lnTo>
                  <a:pt x="190779" y="12280"/>
                </a:lnTo>
                <a:lnTo>
                  <a:pt x="190779" y="18376"/>
                </a:lnTo>
                <a:lnTo>
                  <a:pt x="189255" y="21424"/>
                </a:lnTo>
                <a:lnTo>
                  <a:pt x="186207" y="22948"/>
                </a:lnTo>
                <a:lnTo>
                  <a:pt x="184683" y="24472"/>
                </a:lnTo>
                <a:lnTo>
                  <a:pt x="181635" y="25996"/>
                </a:lnTo>
                <a:lnTo>
                  <a:pt x="177063" y="25996"/>
                </a:lnTo>
                <a:lnTo>
                  <a:pt x="177063" y="32092"/>
                </a:lnTo>
                <a:lnTo>
                  <a:pt x="178587" y="30568"/>
                </a:lnTo>
                <a:lnTo>
                  <a:pt x="184683" y="30568"/>
                </a:lnTo>
                <a:lnTo>
                  <a:pt x="187731" y="32092"/>
                </a:lnTo>
                <a:lnTo>
                  <a:pt x="192303" y="36664"/>
                </a:lnTo>
                <a:lnTo>
                  <a:pt x="193827" y="39712"/>
                </a:lnTo>
                <a:lnTo>
                  <a:pt x="193827" y="45808"/>
                </a:lnTo>
                <a:lnTo>
                  <a:pt x="192303" y="48856"/>
                </a:lnTo>
                <a:lnTo>
                  <a:pt x="187731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4015" y="51904"/>
                </a:lnTo>
                <a:lnTo>
                  <a:pt x="170967" y="50380"/>
                </a:lnTo>
                <a:lnTo>
                  <a:pt x="169443" y="47332"/>
                </a:lnTo>
                <a:lnTo>
                  <a:pt x="169443" y="42760"/>
                </a:lnTo>
                <a:lnTo>
                  <a:pt x="161823" y="44284"/>
                </a:lnTo>
                <a:lnTo>
                  <a:pt x="161823" y="48856"/>
                </a:lnTo>
                <a:lnTo>
                  <a:pt x="164871" y="53428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6207" y="61048"/>
                </a:lnTo>
                <a:lnTo>
                  <a:pt x="190779" y="59524"/>
                </a:lnTo>
                <a:lnTo>
                  <a:pt x="195351" y="54952"/>
                </a:lnTo>
                <a:lnTo>
                  <a:pt x="198501" y="51904"/>
                </a:lnTo>
                <a:lnTo>
                  <a:pt x="201549" y="47332"/>
                </a:lnTo>
                <a:lnTo>
                  <a:pt x="201549" y="38188"/>
                </a:lnTo>
                <a:close/>
              </a:path>
              <a:path w="340995" h="61594">
                <a:moveTo>
                  <a:pt x="247269" y="35153"/>
                </a:moveTo>
                <a:lnTo>
                  <a:pt x="245745" y="30581"/>
                </a:lnTo>
                <a:lnTo>
                  <a:pt x="243713" y="27533"/>
                </a:lnTo>
                <a:lnTo>
                  <a:pt x="242697" y="26009"/>
                </a:lnTo>
                <a:lnTo>
                  <a:pt x="239649" y="23977"/>
                </a:lnTo>
                <a:lnTo>
                  <a:pt x="239649" y="36677"/>
                </a:lnTo>
                <a:lnTo>
                  <a:pt x="239649" y="45821"/>
                </a:lnTo>
                <a:lnTo>
                  <a:pt x="236601" y="51917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18313" y="47345"/>
                </a:lnTo>
                <a:lnTo>
                  <a:pt x="216789" y="45821"/>
                </a:lnTo>
                <a:lnTo>
                  <a:pt x="216789" y="36677"/>
                </a:lnTo>
                <a:lnTo>
                  <a:pt x="218313" y="33629"/>
                </a:lnTo>
                <a:lnTo>
                  <a:pt x="222885" y="29057"/>
                </a:lnTo>
                <a:lnTo>
                  <a:pt x="224409" y="27533"/>
                </a:lnTo>
                <a:lnTo>
                  <a:pt x="232029" y="27533"/>
                </a:lnTo>
                <a:lnTo>
                  <a:pt x="235077" y="29057"/>
                </a:lnTo>
                <a:lnTo>
                  <a:pt x="236601" y="32105"/>
                </a:lnTo>
                <a:lnTo>
                  <a:pt x="238125" y="33629"/>
                </a:lnTo>
                <a:lnTo>
                  <a:pt x="239649" y="36677"/>
                </a:lnTo>
                <a:lnTo>
                  <a:pt x="239649" y="23977"/>
                </a:lnTo>
                <a:lnTo>
                  <a:pt x="238125" y="22961"/>
                </a:lnTo>
                <a:lnTo>
                  <a:pt x="235077" y="21437"/>
                </a:lnTo>
                <a:lnTo>
                  <a:pt x="224409" y="21437"/>
                </a:lnTo>
                <a:lnTo>
                  <a:pt x="221361" y="22961"/>
                </a:lnTo>
                <a:lnTo>
                  <a:pt x="219837" y="24485"/>
                </a:lnTo>
                <a:lnTo>
                  <a:pt x="216789" y="26009"/>
                </a:lnTo>
                <a:lnTo>
                  <a:pt x="215265" y="29057"/>
                </a:lnTo>
                <a:lnTo>
                  <a:pt x="215265" y="22961"/>
                </a:lnTo>
                <a:lnTo>
                  <a:pt x="216789" y="18389"/>
                </a:lnTo>
                <a:lnTo>
                  <a:pt x="216789" y="15341"/>
                </a:lnTo>
                <a:lnTo>
                  <a:pt x="219837" y="9245"/>
                </a:lnTo>
                <a:lnTo>
                  <a:pt x="222885" y="7721"/>
                </a:lnTo>
                <a:lnTo>
                  <a:pt x="224409" y="6197"/>
                </a:lnTo>
                <a:lnTo>
                  <a:pt x="232029" y="6197"/>
                </a:lnTo>
                <a:lnTo>
                  <a:pt x="235077" y="7721"/>
                </a:lnTo>
                <a:lnTo>
                  <a:pt x="238125" y="10769"/>
                </a:lnTo>
                <a:lnTo>
                  <a:pt x="238125" y="12293"/>
                </a:lnTo>
                <a:lnTo>
                  <a:pt x="239649" y="15341"/>
                </a:lnTo>
                <a:lnTo>
                  <a:pt x="245745" y="15341"/>
                </a:lnTo>
                <a:lnTo>
                  <a:pt x="245745" y="10769"/>
                </a:lnTo>
                <a:lnTo>
                  <a:pt x="244221" y="6197"/>
                </a:lnTo>
                <a:lnTo>
                  <a:pt x="241173" y="4673"/>
                </a:lnTo>
                <a:lnTo>
                  <a:pt x="238125" y="1625"/>
                </a:lnTo>
                <a:lnTo>
                  <a:pt x="233553" y="101"/>
                </a:lnTo>
                <a:lnTo>
                  <a:pt x="222885" y="101"/>
                </a:lnTo>
                <a:lnTo>
                  <a:pt x="207645" y="42773"/>
                </a:lnTo>
                <a:lnTo>
                  <a:pt x="209169" y="50393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2029" y="61061"/>
                </a:lnTo>
                <a:lnTo>
                  <a:pt x="241173" y="56489"/>
                </a:lnTo>
                <a:lnTo>
                  <a:pt x="242697" y="54965"/>
                </a:lnTo>
                <a:lnTo>
                  <a:pt x="245745" y="50393"/>
                </a:lnTo>
                <a:lnTo>
                  <a:pt x="247269" y="47345"/>
                </a:lnTo>
                <a:lnTo>
                  <a:pt x="247269" y="35153"/>
                </a:lnTo>
                <a:close/>
              </a:path>
              <a:path w="340995" h="61594">
                <a:moveTo>
                  <a:pt x="294614" y="1612"/>
                </a:moveTo>
                <a:lnTo>
                  <a:pt x="254889" y="1612"/>
                </a:lnTo>
                <a:lnTo>
                  <a:pt x="254889" y="7708"/>
                </a:lnTo>
                <a:lnTo>
                  <a:pt x="283946" y="7708"/>
                </a:lnTo>
                <a:lnTo>
                  <a:pt x="277850" y="16852"/>
                </a:lnTo>
                <a:lnTo>
                  <a:pt x="273177" y="24472"/>
                </a:lnTo>
                <a:lnTo>
                  <a:pt x="270129" y="30568"/>
                </a:lnTo>
                <a:lnTo>
                  <a:pt x="268605" y="36664"/>
                </a:lnTo>
                <a:lnTo>
                  <a:pt x="265557" y="42760"/>
                </a:lnTo>
                <a:lnTo>
                  <a:pt x="264033" y="50380"/>
                </a:lnTo>
                <a:lnTo>
                  <a:pt x="264033" y="59524"/>
                </a:lnTo>
                <a:lnTo>
                  <a:pt x="271653" y="59524"/>
                </a:lnTo>
                <a:lnTo>
                  <a:pt x="271653" y="48856"/>
                </a:lnTo>
                <a:lnTo>
                  <a:pt x="273177" y="44284"/>
                </a:lnTo>
                <a:lnTo>
                  <a:pt x="279374" y="29044"/>
                </a:lnTo>
                <a:lnTo>
                  <a:pt x="282422" y="22948"/>
                </a:lnTo>
                <a:lnTo>
                  <a:pt x="286994" y="16852"/>
                </a:lnTo>
                <a:lnTo>
                  <a:pt x="290042" y="10756"/>
                </a:lnTo>
                <a:lnTo>
                  <a:pt x="294614" y="6184"/>
                </a:lnTo>
                <a:lnTo>
                  <a:pt x="294614" y="1612"/>
                </a:lnTo>
                <a:close/>
              </a:path>
              <a:path w="340995" h="61594">
                <a:moveTo>
                  <a:pt x="340423" y="19913"/>
                </a:moveTo>
                <a:lnTo>
                  <a:pt x="338899" y="16865"/>
                </a:lnTo>
                <a:lnTo>
                  <a:pt x="337375" y="12293"/>
                </a:lnTo>
                <a:lnTo>
                  <a:pt x="337375" y="10769"/>
                </a:lnTo>
                <a:lnTo>
                  <a:pt x="335851" y="7721"/>
                </a:lnTo>
                <a:lnTo>
                  <a:pt x="334327" y="6197"/>
                </a:lnTo>
                <a:lnTo>
                  <a:pt x="332803" y="4673"/>
                </a:lnTo>
                <a:lnTo>
                  <a:pt x="332803" y="21437"/>
                </a:lnTo>
                <a:lnTo>
                  <a:pt x="332803" y="39725"/>
                </a:lnTo>
                <a:lnTo>
                  <a:pt x="331279" y="47345"/>
                </a:lnTo>
                <a:lnTo>
                  <a:pt x="329755" y="50393"/>
                </a:lnTo>
                <a:lnTo>
                  <a:pt x="326707" y="53441"/>
                </a:lnTo>
                <a:lnTo>
                  <a:pt x="323659" y="54965"/>
                </a:lnTo>
                <a:lnTo>
                  <a:pt x="317563" y="54965"/>
                </a:lnTo>
                <a:lnTo>
                  <a:pt x="314515" y="53441"/>
                </a:lnTo>
                <a:lnTo>
                  <a:pt x="311467" y="50393"/>
                </a:lnTo>
                <a:lnTo>
                  <a:pt x="309854" y="47345"/>
                </a:lnTo>
                <a:lnTo>
                  <a:pt x="308330" y="39725"/>
                </a:lnTo>
                <a:lnTo>
                  <a:pt x="308330" y="21437"/>
                </a:lnTo>
                <a:lnTo>
                  <a:pt x="309854" y="13817"/>
                </a:lnTo>
                <a:lnTo>
                  <a:pt x="312991" y="10769"/>
                </a:lnTo>
                <a:lnTo>
                  <a:pt x="314515" y="7721"/>
                </a:lnTo>
                <a:lnTo>
                  <a:pt x="317563" y="6197"/>
                </a:lnTo>
                <a:lnTo>
                  <a:pt x="323659" y="6197"/>
                </a:lnTo>
                <a:lnTo>
                  <a:pt x="326707" y="7721"/>
                </a:lnTo>
                <a:lnTo>
                  <a:pt x="329755" y="10769"/>
                </a:lnTo>
                <a:lnTo>
                  <a:pt x="331279" y="13817"/>
                </a:lnTo>
                <a:lnTo>
                  <a:pt x="332803" y="21437"/>
                </a:lnTo>
                <a:lnTo>
                  <a:pt x="332803" y="4673"/>
                </a:lnTo>
                <a:lnTo>
                  <a:pt x="329755" y="1625"/>
                </a:lnTo>
                <a:lnTo>
                  <a:pt x="326707" y="101"/>
                </a:lnTo>
                <a:lnTo>
                  <a:pt x="316039" y="101"/>
                </a:lnTo>
                <a:lnTo>
                  <a:pt x="312991" y="1625"/>
                </a:lnTo>
                <a:lnTo>
                  <a:pt x="309854" y="3149"/>
                </a:lnTo>
                <a:lnTo>
                  <a:pt x="306806" y="6197"/>
                </a:lnTo>
                <a:lnTo>
                  <a:pt x="305282" y="9245"/>
                </a:lnTo>
                <a:lnTo>
                  <a:pt x="300710" y="22961"/>
                </a:lnTo>
                <a:lnTo>
                  <a:pt x="300710" y="41249"/>
                </a:lnTo>
                <a:lnTo>
                  <a:pt x="303758" y="50393"/>
                </a:lnTo>
                <a:lnTo>
                  <a:pt x="309854" y="59537"/>
                </a:lnTo>
                <a:lnTo>
                  <a:pt x="314515" y="61061"/>
                </a:lnTo>
                <a:lnTo>
                  <a:pt x="325183" y="61061"/>
                </a:lnTo>
                <a:lnTo>
                  <a:pt x="331279" y="58013"/>
                </a:lnTo>
                <a:lnTo>
                  <a:pt x="334327" y="54965"/>
                </a:lnTo>
                <a:lnTo>
                  <a:pt x="335851" y="51917"/>
                </a:lnTo>
                <a:lnTo>
                  <a:pt x="340423" y="38201"/>
                </a:lnTo>
                <a:lnTo>
                  <a:pt x="340423" y="19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937164" y="267608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201" y="16865"/>
                </a:moveTo>
                <a:lnTo>
                  <a:pt x="36677" y="12192"/>
                </a:lnTo>
                <a:lnTo>
                  <a:pt x="35153" y="10668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6865"/>
                </a:lnTo>
                <a:close/>
              </a:path>
              <a:path w="340995" h="61594">
                <a:moveTo>
                  <a:pt x="59537" y="51917"/>
                </a:moveTo>
                <a:lnTo>
                  <a:pt x="50380" y="51917"/>
                </a:lnTo>
                <a:lnTo>
                  <a:pt x="50380" y="61048"/>
                </a:lnTo>
                <a:lnTo>
                  <a:pt x="59537" y="61048"/>
                </a:lnTo>
                <a:lnTo>
                  <a:pt x="59537" y="51917"/>
                </a:lnTo>
                <a:close/>
              </a:path>
              <a:path w="340995" h="61594">
                <a:moveTo>
                  <a:pt x="108394" y="1612"/>
                </a:moveTo>
                <a:lnTo>
                  <a:pt x="70205" y="1612"/>
                </a:lnTo>
                <a:lnTo>
                  <a:pt x="70205" y="7708"/>
                </a:lnTo>
                <a:lnTo>
                  <a:pt x="99250" y="7708"/>
                </a:lnTo>
                <a:lnTo>
                  <a:pt x="96202" y="12280"/>
                </a:lnTo>
                <a:lnTo>
                  <a:pt x="91541" y="16852"/>
                </a:lnTo>
                <a:lnTo>
                  <a:pt x="88493" y="24472"/>
                </a:lnTo>
                <a:lnTo>
                  <a:pt x="82397" y="36664"/>
                </a:lnTo>
                <a:lnTo>
                  <a:pt x="80873" y="42760"/>
                </a:lnTo>
                <a:lnTo>
                  <a:pt x="79349" y="50380"/>
                </a:lnTo>
                <a:lnTo>
                  <a:pt x="77825" y="54952"/>
                </a:lnTo>
                <a:lnTo>
                  <a:pt x="77825" y="59524"/>
                </a:lnTo>
                <a:lnTo>
                  <a:pt x="85445" y="59524"/>
                </a:lnTo>
                <a:lnTo>
                  <a:pt x="85445" y="53428"/>
                </a:lnTo>
                <a:lnTo>
                  <a:pt x="88493" y="44284"/>
                </a:lnTo>
                <a:lnTo>
                  <a:pt x="90017" y="36664"/>
                </a:lnTo>
                <a:lnTo>
                  <a:pt x="93065" y="29044"/>
                </a:lnTo>
                <a:lnTo>
                  <a:pt x="97726" y="22948"/>
                </a:lnTo>
                <a:lnTo>
                  <a:pt x="100774" y="16852"/>
                </a:lnTo>
                <a:lnTo>
                  <a:pt x="105346" y="10756"/>
                </a:lnTo>
                <a:lnTo>
                  <a:pt x="108394" y="6184"/>
                </a:lnTo>
                <a:lnTo>
                  <a:pt x="108394" y="1612"/>
                </a:lnTo>
                <a:close/>
              </a:path>
              <a:path w="340995" h="61594">
                <a:moveTo>
                  <a:pt x="155727" y="33616"/>
                </a:moveTo>
                <a:lnTo>
                  <a:pt x="154203" y="29044"/>
                </a:lnTo>
                <a:lnTo>
                  <a:pt x="149542" y="25996"/>
                </a:lnTo>
                <a:lnTo>
                  <a:pt x="146494" y="22948"/>
                </a:lnTo>
                <a:lnTo>
                  <a:pt x="141922" y="19900"/>
                </a:lnTo>
                <a:lnTo>
                  <a:pt x="132778" y="19900"/>
                </a:lnTo>
                <a:lnTo>
                  <a:pt x="129730" y="21424"/>
                </a:lnTo>
                <a:lnTo>
                  <a:pt x="125158" y="24472"/>
                </a:lnTo>
                <a:lnTo>
                  <a:pt x="128206" y="7708"/>
                </a:lnTo>
                <a:lnTo>
                  <a:pt x="152679" y="7708"/>
                </a:lnTo>
                <a:lnTo>
                  <a:pt x="152679" y="1612"/>
                </a:lnTo>
                <a:lnTo>
                  <a:pt x="123634" y="1612"/>
                </a:lnTo>
                <a:lnTo>
                  <a:pt x="117538" y="32092"/>
                </a:lnTo>
                <a:lnTo>
                  <a:pt x="123634" y="32092"/>
                </a:lnTo>
                <a:lnTo>
                  <a:pt x="126682" y="29044"/>
                </a:lnTo>
                <a:lnTo>
                  <a:pt x="128206" y="29044"/>
                </a:lnTo>
                <a:lnTo>
                  <a:pt x="129730" y="27520"/>
                </a:lnTo>
                <a:lnTo>
                  <a:pt x="141922" y="27520"/>
                </a:lnTo>
                <a:lnTo>
                  <a:pt x="143446" y="30568"/>
                </a:lnTo>
                <a:lnTo>
                  <a:pt x="146494" y="33616"/>
                </a:lnTo>
                <a:lnTo>
                  <a:pt x="148018" y="36664"/>
                </a:lnTo>
                <a:lnTo>
                  <a:pt x="148018" y="44284"/>
                </a:lnTo>
                <a:lnTo>
                  <a:pt x="146494" y="48856"/>
                </a:lnTo>
                <a:lnTo>
                  <a:pt x="143446" y="50380"/>
                </a:lnTo>
                <a:lnTo>
                  <a:pt x="141922" y="53428"/>
                </a:lnTo>
                <a:lnTo>
                  <a:pt x="138874" y="54952"/>
                </a:lnTo>
                <a:lnTo>
                  <a:pt x="132778" y="54952"/>
                </a:lnTo>
                <a:lnTo>
                  <a:pt x="129730" y="53428"/>
                </a:lnTo>
                <a:lnTo>
                  <a:pt x="128206" y="51904"/>
                </a:lnTo>
                <a:lnTo>
                  <a:pt x="125158" y="50380"/>
                </a:lnTo>
                <a:lnTo>
                  <a:pt x="123634" y="47332"/>
                </a:lnTo>
                <a:lnTo>
                  <a:pt x="123634" y="44284"/>
                </a:lnTo>
                <a:lnTo>
                  <a:pt x="116014" y="44284"/>
                </a:lnTo>
                <a:lnTo>
                  <a:pt x="116014" y="48856"/>
                </a:lnTo>
                <a:lnTo>
                  <a:pt x="117538" y="53428"/>
                </a:lnTo>
                <a:lnTo>
                  <a:pt x="122110" y="56476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1922" y="61048"/>
                </a:lnTo>
                <a:lnTo>
                  <a:pt x="146494" y="58000"/>
                </a:lnTo>
                <a:lnTo>
                  <a:pt x="154203" y="50380"/>
                </a:lnTo>
                <a:lnTo>
                  <a:pt x="155727" y="45808"/>
                </a:lnTo>
                <a:lnTo>
                  <a:pt x="155727" y="33616"/>
                </a:lnTo>
                <a:close/>
              </a:path>
              <a:path w="340995" h="61594">
                <a:moveTo>
                  <a:pt x="201447" y="38188"/>
                </a:moveTo>
                <a:lnTo>
                  <a:pt x="198399" y="32092"/>
                </a:lnTo>
                <a:lnTo>
                  <a:pt x="196875" y="30568"/>
                </a:lnTo>
                <a:lnTo>
                  <a:pt x="190779" y="27520"/>
                </a:lnTo>
                <a:lnTo>
                  <a:pt x="192303" y="25996"/>
                </a:lnTo>
                <a:lnTo>
                  <a:pt x="195351" y="24472"/>
                </a:lnTo>
                <a:lnTo>
                  <a:pt x="196875" y="22948"/>
                </a:lnTo>
                <a:lnTo>
                  <a:pt x="198399" y="19900"/>
                </a:lnTo>
                <a:lnTo>
                  <a:pt x="198399" y="10756"/>
                </a:lnTo>
                <a:lnTo>
                  <a:pt x="196875" y="7708"/>
                </a:lnTo>
                <a:lnTo>
                  <a:pt x="190779" y="1612"/>
                </a:lnTo>
                <a:lnTo>
                  <a:pt x="187731" y="88"/>
                </a:lnTo>
                <a:lnTo>
                  <a:pt x="175539" y="88"/>
                </a:lnTo>
                <a:lnTo>
                  <a:pt x="172491" y="1612"/>
                </a:lnTo>
                <a:lnTo>
                  <a:pt x="169443" y="4660"/>
                </a:lnTo>
                <a:lnTo>
                  <a:pt x="166395" y="6184"/>
                </a:lnTo>
                <a:lnTo>
                  <a:pt x="163347" y="10756"/>
                </a:lnTo>
                <a:lnTo>
                  <a:pt x="163347" y="15328"/>
                </a:lnTo>
                <a:lnTo>
                  <a:pt x="170967" y="16852"/>
                </a:lnTo>
                <a:lnTo>
                  <a:pt x="170967" y="13804"/>
                </a:lnTo>
                <a:lnTo>
                  <a:pt x="172491" y="10756"/>
                </a:lnTo>
                <a:lnTo>
                  <a:pt x="175539" y="7708"/>
                </a:lnTo>
                <a:lnTo>
                  <a:pt x="178587" y="6184"/>
                </a:lnTo>
                <a:lnTo>
                  <a:pt x="184683" y="6184"/>
                </a:lnTo>
                <a:lnTo>
                  <a:pt x="187731" y="9232"/>
                </a:lnTo>
                <a:lnTo>
                  <a:pt x="190779" y="10756"/>
                </a:lnTo>
                <a:lnTo>
                  <a:pt x="190779" y="18376"/>
                </a:lnTo>
                <a:lnTo>
                  <a:pt x="189255" y="21424"/>
                </a:lnTo>
                <a:lnTo>
                  <a:pt x="187731" y="22948"/>
                </a:lnTo>
                <a:lnTo>
                  <a:pt x="181635" y="25996"/>
                </a:lnTo>
                <a:lnTo>
                  <a:pt x="177063" y="25996"/>
                </a:lnTo>
                <a:lnTo>
                  <a:pt x="177063" y="32092"/>
                </a:lnTo>
                <a:lnTo>
                  <a:pt x="178587" y="30568"/>
                </a:lnTo>
                <a:lnTo>
                  <a:pt x="184683" y="30568"/>
                </a:lnTo>
                <a:lnTo>
                  <a:pt x="190779" y="33616"/>
                </a:lnTo>
                <a:lnTo>
                  <a:pt x="193827" y="39712"/>
                </a:lnTo>
                <a:lnTo>
                  <a:pt x="193827" y="45808"/>
                </a:lnTo>
                <a:lnTo>
                  <a:pt x="190779" y="51904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2491" y="50380"/>
                </a:lnTo>
                <a:lnTo>
                  <a:pt x="170967" y="47332"/>
                </a:lnTo>
                <a:lnTo>
                  <a:pt x="169443" y="42760"/>
                </a:lnTo>
                <a:lnTo>
                  <a:pt x="161823" y="44284"/>
                </a:lnTo>
                <a:lnTo>
                  <a:pt x="164871" y="53428"/>
                </a:lnTo>
                <a:lnTo>
                  <a:pt x="170967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2303" y="59524"/>
                </a:lnTo>
                <a:lnTo>
                  <a:pt x="195351" y="54952"/>
                </a:lnTo>
                <a:lnTo>
                  <a:pt x="199923" y="51904"/>
                </a:lnTo>
                <a:lnTo>
                  <a:pt x="201447" y="47332"/>
                </a:lnTo>
                <a:lnTo>
                  <a:pt x="201447" y="38188"/>
                </a:lnTo>
                <a:close/>
              </a:path>
              <a:path w="340995" h="61594">
                <a:moveTo>
                  <a:pt x="247269" y="15341"/>
                </a:moveTo>
                <a:lnTo>
                  <a:pt x="245745" y="10668"/>
                </a:lnTo>
                <a:lnTo>
                  <a:pt x="244221" y="6096"/>
                </a:lnTo>
                <a:lnTo>
                  <a:pt x="241173" y="4572"/>
                </a:lnTo>
                <a:lnTo>
                  <a:pt x="238125" y="1524"/>
                </a:lnTo>
                <a:lnTo>
                  <a:pt x="235077" y="0"/>
                </a:lnTo>
                <a:lnTo>
                  <a:pt x="222885" y="0"/>
                </a:lnTo>
                <a:lnTo>
                  <a:pt x="218313" y="3048"/>
                </a:lnTo>
                <a:lnTo>
                  <a:pt x="215265" y="7620"/>
                </a:lnTo>
                <a:lnTo>
                  <a:pt x="210693" y="12192"/>
                </a:lnTo>
                <a:lnTo>
                  <a:pt x="209169" y="19913"/>
                </a:lnTo>
                <a:lnTo>
                  <a:pt x="209169" y="42773"/>
                </a:lnTo>
                <a:lnTo>
                  <a:pt x="210693" y="50393"/>
                </a:lnTo>
                <a:lnTo>
                  <a:pt x="213741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2029" y="61061"/>
                </a:lnTo>
                <a:lnTo>
                  <a:pt x="236601" y="59537"/>
                </a:lnTo>
                <a:lnTo>
                  <a:pt x="238125" y="58013"/>
                </a:lnTo>
                <a:lnTo>
                  <a:pt x="244221" y="54965"/>
                </a:lnTo>
                <a:lnTo>
                  <a:pt x="245745" y="50393"/>
                </a:lnTo>
                <a:lnTo>
                  <a:pt x="247269" y="47345"/>
                </a:lnTo>
                <a:lnTo>
                  <a:pt x="247269" y="35153"/>
                </a:lnTo>
                <a:lnTo>
                  <a:pt x="245745" y="30581"/>
                </a:lnTo>
                <a:lnTo>
                  <a:pt x="243713" y="27533"/>
                </a:lnTo>
                <a:lnTo>
                  <a:pt x="242697" y="26009"/>
                </a:lnTo>
                <a:lnTo>
                  <a:pt x="239649" y="22961"/>
                </a:lnTo>
                <a:lnTo>
                  <a:pt x="239649" y="33629"/>
                </a:lnTo>
                <a:lnTo>
                  <a:pt x="239649" y="48869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4409" y="54965"/>
                </a:lnTo>
                <a:lnTo>
                  <a:pt x="219837" y="50393"/>
                </a:lnTo>
                <a:lnTo>
                  <a:pt x="218313" y="47345"/>
                </a:lnTo>
                <a:lnTo>
                  <a:pt x="216789" y="45821"/>
                </a:lnTo>
                <a:lnTo>
                  <a:pt x="216789" y="36677"/>
                </a:lnTo>
                <a:lnTo>
                  <a:pt x="218313" y="33629"/>
                </a:lnTo>
                <a:lnTo>
                  <a:pt x="222885" y="29057"/>
                </a:lnTo>
                <a:lnTo>
                  <a:pt x="225933" y="27533"/>
                </a:lnTo>
                <a:lnTo>
                  <a:pt x="232029" y="27533"/>
                </a:lnTo>
                <a:lnTo>
                  <a:pt x="235077" y="29057"/>
                </a:lnTo>
                <a:lnTo>
                  <a:pt x="236601" y="32105"/>
                </a:lnTo>
                <a:lnTo>
                  <a:pt x="239649" y="33629"/>
                </a:lnTo>
                <a:lnTo>
                  <a:pt x="239649" y="22961"/>
                </a:lnTo>
                <a:lnTo>
                  <a:pt x="235077" y="21437"/>
                </a:lnTo>
                <a:lnTo>
                  <a:pt x="224409" y="21437"/>
                </a:lnTo>
                <a:lnTo>
                  <a:pt x="222885" y="22961"/>
                </a:lnTo>
                <a:lnTo>
                  <a:pt x="216789" y="26009"/>
                </a:lnTo>
                <a:lnTo>
                  <a:pt x="215265" y="29057"/>
                </a:lnTo>
                <a:lnTo>
                  <a:pt x="215265" y="22961"/>
                </a:lnTo>
                <a:lnTo>
                  <a:pt x="216789" y="18389"/>
                </a:lnTo>
                <a:lnTo>
                  <a:pt x="218313" y="15341"/>
                </a:lnTo>
                <a:lnTo>
                  <a:pt x="219837" y="12192"/>
                </a:lnTo>
                <a:lnTo>
                  <a:pt x="221361" y="9144"/>
                </a:lnTo>
                <a:lnTo>
                  <a:pt x="224409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8125" y="10668"/>
                </a:lnTo>
                <a:lnTo>
                  <a:pt x="238125" y="12192"/>
                </a:lnTo>
                <a:lnTo>
                  <a:pt x="239649" y="15341"/>
                </a:lnTo>
                <a:lnTo>
                  <a:pt x="247269" y="15341"/>
                </a:lnTo>
                <a:close/>
              </a:path>
              <a:path w="340995" h="61594">
                <a:moveTo>
                  <a:pt x="294614" y="33616"/>
                </a:moveTo>
                <a:lnTo>
                  <a:pt x="293090" y="29044"/>
                </a:lnTo>
                <a:lnTo>
                  <a:pt x="290042" y="25996"/>
                </a:lnTo>
                <a:lnTo>
                  <a:pt x="280898" y="19900"/>
                </a:lnTo>
                <a:lnTo>
                  <a:pt x="271754" y="19900"/>
                </a:lnTo>
                <a:lnTo>
                  <a:pt x="268605" y="21424"/>
                </a:lnTo>
                <a:lnTo>
                  <a:pt x="265557" y="24472"/>
                </a:lnTo>
                <a:lnTo>
                  <a:pt x="268605" y="7708"/>
                </a:lnTo>
                <a:lnTo>
                  <a:pt x="291566" y="7708"/>
                </a:lnTo>
                <a:lnTo>
                  <a:pt x="291566" y="1612"/>
                </a:lnTo>
                <a:lnTo>
                  <a:pt x="262509" y="1612"/>
                </a:lnTo>
                <a:lnTo>
                  <a:pt x="256413" y="32092"/>
                </a:lnTo>
                <a:lnTo>
                  <a:pt x="264033" y="32092"/>
                </a:lnTo>
                <a:lnTo>
                  <a:pt x="264033" y="30568"/>
                </a:lnTo>
                <a:lnTo>
                  <a:pt x="265557" y="29044"/>
                </a:lnTo>
                <a:lnTo>
                  <a:pt x="267081" y="29044"/>
                </a:lnTo>
                <a:lnTo>
                  <a:pt x="270230" y="27520"/>
                </a:lnTo>
                <a:lnTo>
                  <a:pt x="280898" y="27520"/>
                </a:lnTo>
                <a:lnTo>
                  <a:pt x="283946" y="30568"/>
                </a:lnTo>
                <a:lnTo>
                  <a:pt x="286994" y="36664"/>
                </a:lnTo>
                <a:lnTo>
                  <a:pt x="286994" y="44284"/>
                </a:lnTo>
                <a:lnTo>
                  <a:pt x="285470" y="48856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754" y="54952"/>
                </a:lnTo>
                <a:lnTo>
                  <a:pt x="268605" y="53428"/>
                </a:lnTo>
                <a:lnTo>
                  <a:pt x="267081" y="51904"/>
                </a:lnTo>
                <a:lnTo>
                  <a:pt x="264033" y="50380"/>
                </a:lnTo>
                <a:lnTo>
                  <a:pt x="264033" y="47332"/>
                </a:lnTo>
                <a:lnTo>
                  <a:pt x="262509" y="44284"/>
                </a:lnTo>
                <a:lnTo>
                  <a:pt x="254889" y="44284"/>
                </a:lnTo>
                <a:lnTo>
                  <a:pt x="254889" y="48856"/>
                </a:lnTo>
                <a:lnTo>
                  <a:pt x="257937" y="53428"/>
                </a:lnTo>
                <a:lnTo>
                  <a:pt x="264033" y="59524"/>
                </a:lnTo>
                <a:lnTo>
                  <a:pt x="268605" y="61048"/>
                </a:lnTo>
                <a:lnTo>
                  <a:pt x="280898" y="61048"/>
                </a:lnTo>
                <a:lnTo>
                  <a:pt x="286994" y="58000"/>
                </a:lnTo>
                <a:lnTo>
                  <a:pt x="290042" y="53428"/>
                </a:lnTo>
                <a:lnTo>
                  <a:pt x="293090" y="50380"/>
                </a:lnTo>
                <a:lnTo>
                  <a:pt x="294614" y="45808"/>
                </a:lnTo>
                <a:lnTo>
                  <a:pt x="294614" y="33616"/>
                </a:lnTo>
                <a:close/>
              </a:path>
              <a:path w="340995" h="61594">
                <a:moveTo>
                  <a:pt x="340423" y="1612"/>
                </a:moveTo>
                <a:lnTo>
                  <a:pt x="302221" y="1612"/>
                </a:lnTo>
                <a:lnTo>
                  <a:pt x="302221" y="7708"/>
                </a:lnTo>
                <a:lnTo>
                  <a:pt x="331279" y="7708"/>
                </a:lnTo>
                <a:lnTo>
                  <a:pt x="328231" y="12280"/>
                </a:lnTo>
                <a:lnTo>
                  <a:pt x="323557" y="16852"/>
                </a:lnTo>
                <a:lnTo>
                  <a:pt x="320509" y="24472"/>
                </a:lnTo>
                <a:lnTo>
                  <a:pt x="314413" y="36664"/>
                </a:lnTo>
                <a:lnTo>
                  <a:pt x="312889" y="42760"/>
                </a:lnTo>
                <a:lnTo>
                  <a:pt x="311365" y="50380"/>
                </a:lnTo>
                <a:lnTo>
                  <a:pt x="309841" y="54952"/>
                </a:lnTo>
                <a:lnTo>
                  <a:pt x="309841" y="59524"/>
                </a:lnTo>
                <a:lnTo>
                  <a:pt x="317461" y="59524"/>
                </a:lnTo>
                <a:lnTo>
                  <a:pt x="318985" y="53428"/>
                </a:lnTo>
                <a:lnTo>
                  <a:pt x="318985" y="48856"/>
                </a:lnTo>
                <a:lnTo>
                  <a:pt x="320509" y="44284"/>
                </a:lnTo>
                <a:lnTo>
                  <a:pt x="323557" y="36664"/>
                </a:lnTo>
                <a:lnTo>
                  <a:pt x="325081" y="29044"/>
                </a:lnTo>
                <a:lnTo>
                  <a:pt x="329755" y="22948"/>
                </a:lnTo>
                <a:lnTo>
                  <a:pt x="332803" y="16852"/>
                </a:lnTo>
                <a:lnTo>
                  <a:pt x="337375" y="10756"/>
                </a:lnTo>
                <a:lnTo>
                  <a:pt x="340423" y="6184"/>
                </a:lnTo>
                <a:lnTo>
                  <a:pt x="340423" y="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91284" y="267608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4">
                <a:moveTo>
                  <a:pt x="38188" y="16865"/>
                </a:moveTo>
                <a:lnTo>
                  <a:pt x="36664" y="12192"/>
                </a:lnTo>
                <a:lnTo>
                  <a:pt x="35052" y="10668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21437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188" y="42773"/>
                </a:lnTo>
                <a:lnTo>
                  <a:pt x="38188" y="16865"/>
                </a:lnTo>
                <a:close/>
              </a:path>
              <a:path w="340995" h="61594">
                <a:moveTo>
                  <a:pt x="60096" y="51917"/>
                </a:moveTo>
                <a:lnTo>
                  <a:pt x="50965" y="51917"/>
                </a:lnTo>
                <a:lnTo>
                  <a:pt x="50965" y="61048"/>
                </a:lnTo>
                <a:lnTo>
                  <a:pt x="60096" y="61048"/>
                </a:lnTo>
                <a:lnTo>
                  <a:pt x="60096" y="51917"/>
                </a:lnTo>
                <a:close/>
              </a:path>
              <a:path w="340995" h="61594">
                <a:moveTo>
                  <a:pt x="108394" y="1612"/>
                </a:moveTo>
                <a:lnTo>
                  <a:pt x="70192" y="1612"/>
                </a:lnTo>
                <a:lnTo>
                  <a:pt x="70192" y="7708"/>
                </a:lnTo>
                <a:lnTo>
                  <a:pt x="99148" y="7708"/>
                </a:lnTo>
                <a:lnTo>
                  <a:pt x="96100" y="12280"/>
                </a:lnTo>
                <a:lnTo>
                  <a:pt x="91528" y="16852"/>
                </a:lnTo>
                <a:lnTo>
                  <a:pt x="88480" y="24472"/>
                </a:lnTo>
                <a:lnTo>
                  <a:pt x="82384" y="36664"/>
                </a:lnTo>
                <a:lnTo>
                  <a:pt x="80860" y="42760"/>
                </a:lnTo>
                <a:lnTo>
                  <a:pt x="79336" y="50380"/>
                </a:lnTo>
                <a:lnTo>
                  <a:pt x="77812" y="54952"/>
                </a:lnTo>
                <a:lnTo>
                  <a:pt x="77812" y="59524"/>
                </a:lnTo>
                <a:lnTo>
                  <a:pt x="85432" y="59524"/>
                </a:lnTo>
                <a:lnTo>
                  <a:pt x="86956" y="53428"/>
                </a:lnTo>
                <a:lnTo>
                  <a:pt x="86956" y="48856"/>
                </a:lnTo>
                <a:lnTo>
                  <a:pt x="88480" y="44284"/>
                </a:lnTo>
                <a:lnTo>
                  <a:pt x="90004" y="36664"/>
                </a:lnTo>
                <a:lnTo>
                  <a:pt x="93052" y="29044"/>
                </a:lnTo>
                <a:lnTo>
                  <a:pt x="97624" y="22948"/>
                </a:lnTo>
                <a:lnTo>
                  <a:pt x="100672" y="16852"/>
                </a:lnTo>
                <a:lnTo>
                  <a:pt x="105346" y="10756"/>
                </a:lnTo>
                <a:lnTo>
                  <a:pt x="108394" y="6184"/>
                </a:lnTo>
                <a:lnTo>
                  <a:pt x="108394" y="1612"/>
                </a:lnTo>
                <a:close/>
              </a:path>
              <a:path w="340995" h="61594">
                <a:moveTo>
                  <a:pt x="154114" y="12293"/>
                </a:moveTo>
                <a:lnTo>
                  <a:pt x="152590" y="7721"/>
                </a:lnTo>
                <a:lnTo>
                  <a:pt x="146494" y="1625"/>
                </a:lnTo>
                <a:lnTo>
                  <a:pt x="141922" y="101"/>
                </a:lnTo>
                <a:lnTo>
                  <a:pt x="129730" y="101"/>
                </a:lnTo>
                <a:lnTo>
                  <a:pt x="125158" y="1625"/>
                </a:lnTo>
                <a:lnTo>
                  <a:pt x="119062" y="7721"/>
                </a:lnTo>
                <a:lnTo>
                  <a:pt x="116014" y="16865"/>
                </a:lnTo>
                <a:lnTo>
                  <a:pt x="123634" y="18389"/>
                </a:lnTo>
                <a:lnTo>
                  <a:pt x="123634" y="13817"/>
                </a:lnTo>
                <a:lnTo>
                  <a:pt x="125158" y="10769"/>
                </a:lnTo>
                <a:lnTo>
                  <a:pt x="126682" y="9245"/>
                </a:lnTo>
                <a:lnTo>
                  <a:pt x="132778" y="6197"/>
                </a:lnTo>
                <a:lnTo>
                  <a:pt x="138874" y="6197"/>
                </a:lnTo>
                <a:lnTo>
                  <a:pt x="141922" y="7721"/>
                </a:lnTo>
                <a:lnTo>
                  <a:pt x="143446" y="9245"/>
                </a:lnTo>
                <a:lnTo>
                  <a:pt x="146494" y="10769"/>
                </a:lnTo>
                <a:lnTo>
                  <a:pt x="146494" y="19913"/>
                </a:lnTo>
                <a:lnTo>
                  <a:pt x="143446" y="26009"/>
                </a:lnTo>
                <a:lnTo>
                  <a:pt x="137350" y="32105"/>
                </a:lnTo>
                <a:lnTo>
                  <a:pt x="129730" y="38201"/>
                </a:lnTo>
                <a:lnTo>
                  <a:pt x="119062" y="48869"/>
                </a:lnTo>
                <a:lnTo>
                  <a:pt x="116014" y="54965"/>
                </a:lnTo>
                <a:lnTo>
                  <a:pt x="114490" y="56489"/>
                </a:lnTo>
                <a:lnTo>
                  <a:pt x="114490" y="59537"/>
                </a:lnTo>
                <a:lnTo>
                  <a:pt x="154114" y="59537"/>
                </a:lnTo>
                <a:lnTo>
                  <a:pt x="154114" y="53441"/>
                </a:lnTo>
                <a:lnTo>
                  <a:pt x="125158" y="53441"/>
                </a:lnTo>
                <a:lnTo>
                  <a:pt x="126682" y="51917"/>
                </a:lnTo>
                <a:lnTo>
                  <a:pt x="126682" y="50393"/>
                </a:lnTo>
                <a:lnTo>
                  <a:pt x="129730" y="47345"/>
                </a:lnTo>
                <a:lnTo>
                  <a:pt x="132778" y="45821"/>
                </a:lnTo>
                <a:lnTo>
                  <a:pt x="141922" y="36677"/>
                </a:lnTo>
                <a:lnTo>
                  <a:pt x="146494" y="33629"/>
                </a:lnTo>
                <a:lnTo>
                  <a:pt x="148018" y="30581"/>
                </a:lnTo>
                <a:lnTo>
                  <a:pt x="151066" y="29057"/>
                </a:lnTo>
                <a:lnTo>
                  <a:pt x="152590" y="26009"/>
                </a:lnTo>
                <a:lnTo>
                  <a:pt x="152590" y="24485"/>
                </a:lnTo>
                <a:lnTo>
                  <a:pt x="154114" y="21437"/>
                </a:lnTo>
                <a:lnTo>
                  <a:pt x="154114" y="12293"/>
                </a:lnTo>
                <a:close/>
              </a:path>
              <a:path w="340995" h="61594">
                <a:moveTo>
                  <a:pt x="201460" y="12293"/>
                </a:moveTo>
                <a:lnTo>
                  <a:pt x="198412" y="7721"/>
                </a:lnTo>
                <a:lnTo>
                  <a:pt x="192316" y="1625"/>
                </a:lnTo>
                <a:lnTo>
                  <a:pt x="187744" y="101"/>
                </a:lnTo>
                <a:lnTo>
                  <a:pt x="177076" y="101"/>
                </a:lnTo>
                <a:lnTo>
                  <a:pt x="172504" y="1625"/>
                </a:lnTo>
                <a:lnTo>
                  <a:pt x="167932" y="4673"/>
                </a:lnTo>
                <a:lnTo>
                  <a:pt x="164884" y="7721"/>
                </a:lnTo>
                <a:lnTo>
                  <a:pt x="163360" y="12293"/>
                </a:lnTo>
                <a:lnTo>
                  <a:pt x="163360" y="16865"/>
                </a:lnTo>
                <a:lnTo>
                  <a:pt x="170980" y="18389"/>
                </a:lnTo>
                <a:lnTo>
                  <a:pt x="170980" y="10769"/>
                </a:lnTo>
                <a:lnTo>
                  <a:pt x="174028" y="9245"/>
                </a:lnTo>
                <a:lnTo>
                  <a:pt x="175552" y="7721"/>
                </a:lnTo>
                <a:lnTo>
                  <a:pt x="178600" y="6197"/>
                </a:lnTo>
                <a:lnTo>
                  <a:pt x="184696" y="6197"/>
                </a:lnTo>
                <a:lnTo>
                  <a:pt x="190792" y="9245"/>
                </a:lnTo>
                <a:lnTo>
                  <a:pt x="192316" y="10769"/>
                </a:lnTo>
                <a:lnTo>
                  <a:pt x="193840" y="13817"/>
                </a:lnTo>
                <a:lnTo>
                  <a:pt x="193840" y="19913"/>
                </a:lnTo>
                <a:lnTo>
                  <a:pt x="192316" y="22961"/>
                </a:lnTo>
                <a:lnTo>
                  <a:pt x="189268" y="26009"/>
                </a:lnTo>
                <a:lnTo>
                  <a:pt x="187744" y="29057"/>
                </a:lnTo>
                <a:lnTo>
                  <a:pt x="183172" y="32105"/>
                </a:lnTo>
                <a:lnTo>
                  <a:pt x="177076" y="38201"/>
                </a:lnTo>
                <a:lnTo>
                  <a:pt x="172504" y="41249"/>
                </a:lnTo>
                <a:lnTo>
                  <a:pt x="164884" y="48869"/>
                </a:lnTo>
                <a:lnTo>
                  <a:pt x="161836" y="54965"/>
                </a:lnTo>
                <a:lnTo>
                  <a:pt x="161836" y="59537"/>
                </a:lnTo>
                <a:lnTo>
                  <a:pt x="201460" y="59537"/>
                </a:lnTo>
                <a:lnTo>
                  <a:pt x="201460" y="53441"/>
                </a:lnTo>
                <a:lnTo>
                  <a:pt x="170980" y="53441"/>
                </a:lnTo>
                <a:lnTo>
                  <a:pt x="174028" y="50393"/>
                </a:lnTo>
                <a:lnTo>
                  <a:pt x="174028" y="48869"/>
                </a:lnTo>
                <a:lnTo>
                  <a:pt x="175552" y="47345"/>
                </a:lnTo>
                <a:lnTo>
                  <a:pt x="178600" y="45821"/>
                </a:lnTo>
                <a:lnTo>
                  <a:pt x="187744" y="36677"/>
                </a:lnTo>
                <a:lnTo>
                  <a:pt x="192316" y="33629"/>
                </a:lnTo>
                <a:lnTo>
                  <a:pt x="193840" y="30581"/>
                </a:lnTo>
                <a:lnTo>
                  <a:pt x="196888" y="29057"/>
                </a:lnTo>
                <a:lnTo>
                  <a:pt x="198412" y="26009"/>
                </a:lnTo>
                <a:lnTo>
                  <a:pt x="199936" y="24485"/>
                </a:lnTo>
                <a:lnTo>
                  <a:pt x="199936" y="21437"/>
                </a:lnTo>
                <a:lnTo>
                  <a:pt x="201460" y="18389"/>
                </a:lnTo>
                <a:lnTo>
                  <a:pt x="201460" y="12293"/>
                </a:lnTo>
                <a:close/>
              </a:path>
              <a:path w="340995" h="61594">
                <a:moveTo>
                  <a:pt x="247269" y="12293"/>
                </a:moveTo>
                <a:lnTo>
                  <a:pt x="245745" y="7721"/>
                </a:lnTo>
                <a:lnTo>
                  <a:pt x="239649" y="1625"/>
                </a:lnTo>
                <a:lnTo>
                  <a:pt x="235077" y="101"/>
                </a:lnTo>
                <a:lnTo>
                  <a:pt x="222885" y="101"/>
                </a:lnTo>
                <a:lnTo>
                  <a:pt x="218224" y="1625"/>
                </a:lnTo>
                <a:lnTo>
                  <a:pt x="212128" y="7721"/>
                </a:lnTo>
                <a:lnTo>
                  <a:pt x="209080" y="12293"/>
                </a:lnTo>
                <a:lnTo>
                  <a:pt x="209080" y="16865"/>
                </a:lnTo>
                <a:lnTo>
                  <a:pt x="216700" y="18389"/>
                </a:lnTo>
                <a:lnTo>
                  <a:pt x="216700" y="13817"/>
                </a:lnTo>
                <a:lnTo>
                  <a:pt x="218224" y="10769"/>
                </a:lnTo>
                <a:lnTo>
                  <a:pt x="219837" y="9245"/>
                </a:lnTo>
                <a:lnTo>
                  <a:pt x="222885" y="7721"/>
                </a:lnTo>
                <a:lnTo>
                  <a:pt x="224409" y="6197"/>
                </a:lnTo>
                <a:lnTo>
                  <a:pt x="232029" y="6197"/>
                </a:lnTo>
                <a:lnTo>
                  <a:pt x="235077" y="7721"/>
                </a:lnTo>
                <a:lnTo>
                  <a:pt x="238125" y="10769"/>
                </a:lnTo>
                <a:lnTo>
                  <a:pt x="239649" y="13817"/>
                </a:lnTo>
                <a:lnTo>
                  <a:pt x="239649" y="19913"/>
                </a:lnTo>
                <a:lnTo>
                  <a:pt x="236601" y="26009"/>
                </a:lnTo>
                <a:lnTo>
                  <a:pt x="233553" y="29057"/>
                </a:lnTo>
                <a:lnTo>
                  <a:pt x="228981" y="32105"/>
                </a:lnTo>
                <a:lnTo>
                  <a:pt x="222885" y="38201"/>
                </a:lnTo>
                <a:lnTo>
                  <a:pt x="218224" y="41249"/>
                </a:lnTo>
                <a:lnTo>
                  <a:pt x="215176" y="44297"/>
                </a:lnTo>
                <a:lnTo>
                  <a:pt x="213652" y="47345"/>
                </a:lnTo>
                <a:lnTo>
                  <a:pt x="210604" y="48869"/>
                </a:lnTo>
                <a:lnTo>
                  <a:pt x="209080" y="51917"/>
                </a:lnTo>
                <a:lnTo>
                  <a:pt x="209080" y="54965"/>
                </a:lnTo>
                <a:lnTo>
                  <a:pt x="207556" y="56489"/>
                </a:lnTo>
                <a:lnTo>
                  <a:pt x="207556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224" y="53441"/>
                </a:lnTo>
                <a:lnTo>
                  <a:pt x="218224" y="51917"/>
                </a:lnTo>
                <a:lnTo>
                  <a:pt x="222885" y="47345"/>
                </a:lnTo>
                <a:lnTo>
                  <a:pt x="225933" y="45821"/>
                </a:lnTo>
                <a:lnTo>
                  <a:pt x="228981" y="41249"/>
                </a:lnTo>
                <a:lnTo>
                  <a:pt x="235077" y="36677"/>
                </a:lnTo>
                <a:lnTo>
                  <a:pt x="242697" y="29057"/>
                </a:lnTo>
                <a:lnTo>
                  <a:pt x="244221" y="26009"/>
                </a:lnTo>
                <a:lnTo>
                  <a:pt x="245745" y="24485"/>
                </a:lnTo>
                <a:lnTo>
                  <a:pt x="247269" y="21437"/>
                </a:lnTo>
                <a:lnTo>
                  <a:pt x="247269" y="12293"/>
                </a:lnTo>
                <a:close/>
              </a:path>
              <a:path w="340995" h="61594">
                <a:moveTo>
                  <a:pt x="294601" y="21424"/>
                </a:moveTo>
                <a:lnTo>
                  <a:pt x="293077" y="15328"/>
                </a:lnTo>
                <a:lnTo>
                  <a:pt x="291553" y="12280"/>
                </a:lnTo>
                <a:lnTo>
                  <a:pt x="290029" y="7708"/>
                </a:lnTo>
                <a:lnTo>
                  <a:pt x="289267" y="6184"/>
                </a:lnTo>
                <a:lnTo>
                  <a:pt x="288505" y="4660"/>
                </a:lnTo>
                <a:lnTo>
                  <a:pt x="286981" y="3898"/>
                </a:lnTo>
                <a:lnTo>
                  <a:pt x="286981" y="15328"/>
                </a:lnTo>
                <a:lnTo>
                  <a:pt x="286981" y="24472"/>
                </a:lnTo>
                <a:lnTo>
                  <a:pt x="285457" y="27520"/>
                </a:lnTo>
                <a:lnTo>
                  <a:pt x="282409" y="29044"/>
                </a:lnTo>
                <a:lnTo>
                  <a:pt x="280885" y="32092"/>
                </a:lnTo>
                <a:lnTo>
                  <a:pt x="277837" y="33616"/>
                </a:lnTo>
                <a:lnTo>
                  <a:pt x="271653" y="33616"/>
                </a:lnTo>
                <a:lnTo>
                  <a:pt x="268605" y="32092"/>
                </a:lnTo>
                <a:lnTo>
                  <a:pt x="264033" y="27520"/>
                </a:lnTo>
                <a:lnTo>
                  <a:pt x="262509" y="24472"/>
                </a:lnTo>
                <a:lnTo>
                  <a:pt x="262509" y="16852"/>
                </a:lnTo>
                <a:lnTo>
                  <a:pt x="264033" y="12280"/>
                </a:lnTo>
                <a:lnTo>
                  <a:pt x="267081" y="10756"/>
                </a:lnTo>
                <a:lnTo>
                  <a:pt x="268605" y="7708"/>
                </a:lnTo>
                <a:lnTo>
                  <a:pt x="271653" y="6184"/>
                </a:lnTo>
                <a:lnTo>
                  <a:pt x="277837" y="6184"/>
                </a:lnTo>
                <a:lnTo>
                  <a:pt x="280885" y="7708"/>
                </a:lnTo>
                <a:lnTo>
                  <a:pt x="285457" y="12280"/>
                </a:lnTo>
                <a:lnTo>
                  <a:pt x="286981" y="15328"/>
                </a:lnTo>
                <a:lnTo>
                  <a:pt x="286981" y="3898"/>
                </a:lnTo>
                <a:lnTo>
                  <a:pt x="285457" y="3136"/>
                </a:lnTo>
                <a:lnTo>
                  <a:pt x="280885" y="1612"/>
                </a:lnTo>
                <a:lnTo>
                  <a:pt x="277837" y="88"/>
                </a:lnTo>
                <a:lnTo>
                  <a:pt x="268605" y="88"/>
                </a:lnTo>
                <a:lnTo>
                  <a:pt x="264033" y="1612"/>
                </a:lnTo>
                <a:lnTo>
                  <a:pt x="260985" y="6184"/>
                </a:lnTo>
                <a:lnTo>
                  <a:pt x="256413" y="9232"/>
                </a:lnTo>
                <a:lnTo>
                  <a:pt x="254889" y="13804"/>
                </a:lnTo>
                <a:lnTo>
                  <a:pt x="254889" y="25996"/>
                </a:lnTo>
                <a:lnTo>
                  <a:pt x="256413" y="30568"/>
                </a:lnTo>
                <a:lnTo>
                  <a:pt x="264033" y="38188"/>
                </a:lnTo>
                <a:lnTo>
                  <a:pt x="268605" y="39712"/>
                </a:lnTo>
                <a:lnTo>
                  <a:pt x="279361" y="39712"/>
                </a:lnTo>
                <a:lnTo>
                  <a:pt x="280885" y="38188"/>
                </a:lnTo>
                <a:lnTo>
                  <a:pt x="283933" y="36664"/>
                </a:lnTo>
                <a:lnTo>
                  <a:pt x="285457" y="33616"/>
                </a:lnTo>
                <a:lnTo>
                  <a:pt x="286981" y="32092"/>
                </a:lnTo>
                <a:lnTo>
                  <a:pt x="286981" y="39712"/>
                </a:lnTo>
                <a:lnTo>
                  <a:pt x="285457" y="42760"/>
                </a:lnTo>
                <a:lnTo>
                  <a:pt x="285457" y="45808"/>
                </a:lnTo>
                <a:lnTo>
                  <a:pt x="283933" y="47332"/>
                </a:lnTo>
                <a:lnTo>
                  <a:pt x="283933" y="48856"/>
                </a:lnTo>
                <a:lnTo>
                  <a:pt x="277837" y="54952"/>
                </a:lnTo>
                <a:lnTo>
                  <a:pt x="268605" y="54952"/>
                </a:lnTo>
                <a:lnTo>
                  <a:pt x="265557" y="51904"/>
                </a:lnTo>
                <a:lnTo>
                  <a:pt x="264033" y="48856"/>
                </a:lnTo>
                <a:lnTo>
                  <a:pt x="264033" y="45808"/>
                </a:lnTo>
                <a:lnTo>
                  <a:pt x="256413" y="45808"/>
                </a:lnTo>
                <a:lnTo>
                  <a:pt x="256413" y="50380"/>
                </a:lnTo>
                <a:lnTo>
                  <a:pt x="259461" y="54952"/>
                </a:lnTo>
                <a:lnTo>
                  <a:pt x="264033" y="59524"/>
                </a:lnTo>
                <a:lnTo>
                  <a:pt x="268605" y="61048"/>
                </a:lnTo>
                <a:lnTo>
                  <a:pt x="277837" y="61048"/>
                </a:lnTo>
                <a:lnTo>
                  <a:pt x="280885" y="59524"/>
                </a:lnTo>
                <a:lnTo>
                  <a:pt x="285457" y="58000"/>
                </a:lnTo>
                <a:lnTo>
                  <a:pt x="288505" y="54952"/>
                </a:lnTo>
                <a:lnTo>
                  <a:pt x="290029" y="51904"/>
                </a:lnTo>
                <a:lnTo>
                  <a:pt x="293077" y="42760"/>
                </a:lnTo>
                <a:lnTo>
                  <a:pt x="294601" y="36664"/>
                </a:lnTo>
                <a:lnTo>
                  <a:pt x="294601" y="32092"/>
                </a:lnTo>
                <a:lnTo>
                  <a:pt x="294601" y="21424"/>
                </a:lnTo>
                <a:close/>
              </a:path>
              <a:path w="340995" h="61594">
                <a:moveTo>
                  <a:pt x="340423" y="35140"/>
                </a:moveTo>
                <a:lnTo>
                  <a:pt x="335851" y="30568"/>
                </a:lnTo>
                <a:lnTo>
                  <a:pt x="332714" y="29044"/>
                </a:lnTo>
                <a:lnTo>
                  <a:pt x="329666" y="27520"/>
                </a:lnTo>
                <a:lnTo>
                  <a:pt x="332714" y="25996"/>
                </a:lnTo>
                <a:lnTo>
                  <a:pt x="334238" y="24472"/>
                </a:lnTo>
                <a:lnTo>
                  <a:pt x="335851" y="22948"/>
                </a:lnTo>
                <a:lnTo>
                  <a:pt x="337375" y="19900"/>
                </a:lnTo>
                <a:lnTo>
                  <a:pt x="337375" y="10756"/>
                </a:lnTo>
                <a:lnTo>
                  <a:pt x="335851" y="7708"/>
                </a:lnTo>
                <a:lnTo>
                  <a:pt x="334238" y="6184"/>
                </a:lnTo>
                <a:lnTo>
                  <a:pt x="332714" y="3136"/>
                </a:lnTo>
                <a:lnTo>
                  <a:pt x="326618" y="88"/>
                </a:lnTo>
                <a:lnTo>
                  <a:pt x="315950" y="88"/>
                </a:lnTo>
                <a:lnTo>
                  <a:pt x="311378" y="1612"/>
                </a:lnTo>
                <a:lnTo>
                  <a:pt x="308330" y="4660"/>
                </a:lnTo>
                <a:lnTo>
                  <a:pt x="305282" y="6184"/>
                </a:lnTo>
                <a:lnTo>
                  <a:pt x="302234" y="15328"/>
                </a:lnTo>
                <a:lnTo>
                  <a:pt x="309854" y="16852"/>
                </a:lnTo>
                <a:lnTo>
                  <a:pt x="309854" y="13804"/>
                </a:lnTo>
                <a:lnTo>
                  <a:pt x="311378" y="10756"/>
                </a:lnTo>
                <a:lnTo>
                  <a:pt x="312902" y="9232"/>
                </a:lnTo>
                <a:lnTo>
                  <a:pt x="315950" y="7708"/>
                </a:lnTo>
                <a:lnTo>
                  <a:pt x="317474" y="6184"/>
                </a:lnTo>
                <a:lnTo>
                  <a:pt x="323570" y="6184"/>
                </a:lnTo>
                <a:lnTo>
                  <a:pt x="325094" y="7708"/>
                </a:lnTo>
                <a:lnTo>
                  <a:pt x="328142" y="9232"/>
                </a:lnTo>
                <a:lnTo>
                  <a:pt x="329666" y="10756"/>
                </a:lnTo>
                <a:lnTo>
                  <a:pt x="329666" y="21424"/>
                </a:lnTo>
                <a:lnTo>
                  <a:pt x="323570" y="24472"/>
                </a:lnTo>
                <a:lnTo>
                  <a:pt x="322046" y="25996"/>
                </a:lnTo>
                <a:lnTo>
                  <a:pt x="317474" y="25996"/>
                </a:lnTo>
                <a:lnTo>
                  <a:pt x="315950" y="32092"/>
                </a:lnTo>
                <a:lnTo>
                  <a:pt x="318998" y="30568"/>
                </a:lnTo>
                <a:lnTo>
                  <a:pt x="325094" y="30568"/>
                </a:lnTo>
                <a:lnTo>
                  <a:pt x="328142" y="32092"/>
                </a:lnTo>
                <a:lnTo>
                  <a:pt x="329666" y="33616"/>
                </a:lnTo>
                <a:lnTo>
                  <a:pt x="332714" y="39712"/>
                </a:lnTo>
                <a:lnTo>
                  <a:pt x="332714" y="45808"/>
                </a:lnTo>
                <a:lnTo>
                  <a:pt x="329666" y="51904"/>
                </a:lnTo>
                <a:lnTo>
                  <a:pt x="323570" y="54952"/>
                </a:lnTo>
                <a:lnTo>
                  <a:pt x="317474" y="54952"/>
                </a:lnTo>
                <a:lnTo>
                  <a:pt x="315950" y="53428"/>
                </a:lnTo>
                <a:lnTo>
                  <a:pt x="312902" y="51904"/>
                </a:lnTo>
                <a:lnTo>
                  <a:pt x="311378" y="50380"/>
                </a:lnTo>
                <a:lnTo>
                  <a:pt x="309854" y="47332"/>
                </a:lnTo>
                <a:lnTo>
                  <a:pt x="308330" y="42760"/>
                </a:lnTo>
                <a:lnTo>
                  <a:pt x="302234" y="44284"/>
                </a:lnTo>
                <a:lnTo>
                  <a:pt x="302234" y="48856"/>
                </a:lnTo>
                <a:lnTo>
                  <a:pt x="303758" y="53428"/>
                </a:lnTo>
                <a:lnTo>
                  <a:pt x="308330" y="56476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6618" y="61048"/>
                </a:lnTo>
                <a:lnTo>
                  <a:pt x="331190" y="59524"/>
                </a:lnTo>
                <a:lnTo>
                  <a:pt x="335851" y="54952"/>
                </a:lnTo>
                <a:lnTo>
                  <a:pt x="338899" y="51904"/>
                </a:lnTo>
                <a:lnTo>
                  <a:pt x="340423" y="47332"/>
                </a:lnTo>
                <a:lnTo>
                  <a:pt x="340423" y="35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645400" y="2676087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59" h="61594">
                <a:moveTo>
                  <a:pt x="39712" y="24485"/>
                </a:moveTo>
                <a:lnTo>
                  <a:pt x="38188" y="19913"/>
                </a:lnTo>
                <a:lnTo>
                  <a:pt x="38188" y="16865"/>
                </a:lnTo>
                <a:lnTo>
                  <a:pt x="36664" y="12293"/>
                </a:lnTo>
                <a:lnTo>
                  <a:pt x="35140" y="10769"/>
                </a:lnTo>
                <a:lnTo>
                  <a:pt x="32854" y="6197"/>
                </a:lnTo>
                <a:lnTo>
                  <a:pt x="32092" y="4673"/>
                </a:lnTo>
                <a:lnTo>
                  <a:pt x="32092" y="21437"/>
                </a:lnTo>
                <a:lnTo>
                  <a:pt x="32092" y="39725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0756" y="50393"/>
                </a:lnTo>
                <a:lnTo>
                  <a:pt x="9232" y="47345"/>
                </a:lnTo>
                <a:lnTo>
                  <a:pt x="7708" y="39725"/>
                </a:lnTo>
                <a:lnTo>
                  <a:pt x="7708" y="21437"/>
                </a:lnTo>
                <a:lnTo>
                  <a:pt x="9232" y="13817"/>
                </a:lnTo>
                <a:lnTo>
                  <a:pt x="10756" y="10769"/>
                </a:lnTo>
                <a:lnTo>
                  <a:pt x="13804" y="7721"/>
                </a:lnTo>
                <a:lnTo>
                  <a:pt x="16852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7520" y="10769"/>
                </a:lnTo>
                <a:lnTo>
                  <a:pt x="30568" y="13817"/>
                </a:lnTo>
                <a:lnTo>
                  <a:pt x="32092" y="21437"/>
                </a:lnTo>
                <a:lnTo>
                  <a:pt x="32092" y="4673"/>
                </a:lnTo>
                <a:lnTo>
                  <a:pt x="30568" y="3149"/>
                </a:lnTo>
                <a:lnTo>
                  <a:pt x="27520" y="1625"/>
                </a:lnTo>
                <a:lnTo>
                  <a:pt x="25996" y="101"/>
                </a:lnTo>
                <a:lnTo>
                  <a:pt x="15328" y="101"/>
                </a:lnTo>
                <a:lnTo>
                  <a:pt x="9232" y="3149"/>
                </a:lnTo>
                <a:lnTo>
                  <a:pt x="3136" y="9245"/>
                </a:lnTo>
                <a:lnTo>
                  <a:pt x="1612" y="13817"/>
                </a:lnTo>
                <a:lnTo>
                  <a:pt x="0" y="18389"/>
                </a:lnTo>
                <a:lnTo>
                  <a:pt x="0" y="41249"/>
                </a:lnTo>
                <a:lnTo>
                  <a:pt x="1612" y="50393"/>
                </a:lnTo>
                <a:lnTo>
                  <a:pt x="6184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9712" y="38201"/>
                </a:lnTo>
                <a:lnTo>
                  <a:pt x="39712" y="24485"/>
                </a:lnTo>
                <a:close/>
              </a:path>
              <a:path w="340359" h="61594">
                <a:moveTo>
                  <a:pt x="59143" y="51917"/>
                </a:moveTo>
                <a:lnTo>
                  <a:pt x="49999" y="51917"/>
                </a:lnTo>
                <a:lnTo>
                  <a:pt x="49999" y="61048"/>
                </a:lnTo>
                <a:lnTo>
                  <a:pt x="59143" y="61048"/>
                </a:lnTo>
                <a:lnTo>
                  <a:pt x="59143" y="51917"/>
                </a:lnTo>
                <a:close/>
              </a:path>
              <a:path w="340359" h="61594">
                <a:moveTo>
                  <a:pt x="108305" y="1612"/>
                </a:moveTo>
                <a:lnTo>
                  <a:pt x="70205" y="1612"/>
                </a:lnTo>
                <a:lnTo>
                  <a:pt x="70205" y="7708"/>
                </a:lnTo>
                <a:lnTo>
                  <a:pt x="99161" y="7708"/>
                </a:lnTo>
                <a:lnTo>
                  <a:pt x="96113" y="12280"/>
                </a:lnTo>
                <a:lnTo>
                  <a:pt x="91541" y="16852"/>
                </a:lnTo>
                <a:lnTo>
                  <a:pt x="88493" y="24472"/>
                </a:lnTo>
                <a:lnTo>
                  <a:pt x="82397" y="36664"/>
                </a:lnTo>
                <a:lnTo>
                  <a:pt x="80873" y="42760"/>
                </a:lnTo>
                <a:lnTo>
                  <a:pt x="79349" y="50380"/>
                </a:lnTo>
                <a:lnTo>
                  <a:pt x="77825" y="54952"/>
                </a:lnTo>
                <a:lnTo>
                  <a:pt x="77825" y="59524"/>
                </a:lnTo>
                <a:lnTo>
                  <a:pt x="85445" y="59524"/>
                </a:lnTo>
                <a:lnTo>
                  <a:pt x="86969" y="53428"/>
                </a:lnTo>
                <a:lnTo>
                  <a:pt x="86969" y="48856"/>
                </a:lnTo>
                <a:lnTo>
                  <a:pt x="88493" y="44284"/>
                </a:lnTo>
                <a:lnTo>
                  <a:pt x="91541" y="36664"/>
                </a:lnTo>
                <a:lnTo>
                  <a:pt x="93065" y="29044"/>
                </a:lnTo>
                <a:lnTo>
                  <a:pt x="97637" y="22948"/>
                </a:lnTo>
                <a:lnTo>
                  <a:pt x="100685" y="16852"/>
                </a:lnTo>
                <a:lnTo>
                  <a:pt x="105257" y="10756"/>
                </a:lnTo>
                <a:lnTo>
                  <a:pt x="108305" y="6184"/>
                </a:lnTo>
                <a:lnTo>
                  <a:pt x="108305" y="1612"/>
                </a:lnTo>
                <a:close/>
              </a:path>
              <a:path w="340359" h="61594">
                <a:moveTo>
                  <a:pt x="155638" y="1612"/>
                </a:moveTo>
                <a:lnTo>
                  <a:pt x="116014" y="1612"/>
                </a:lnTo>
                <a:lnTo>
                  <a:pt x="116014" y="7708"/>
                </a:lnTo>
                <a:lnTo>
                  <a:pt x="146494" y="7708"/>
                </a:lnTo>
                <a:lnTo>
                  <a:pt x="141922" y="12280"/>
                </a:lnTo>
                <a:lnTo>
                  <a:pt x="138874" y="16852"/>
                </a:lnTo>
                <a:lnTo>
                  <a:pt x="135826" y="24472"/>
                </a:lnTo>
                <a:lnTo>
                  <a:pt x="131254" y="30568"/>
                </a:lnTo>
                <a:lnTo>
                  <a:pt x="128206" y="42760"/>
                </a:lnTo>
                <a:lnTo>
                  <a:pt x="125158" y="50380"/>
                </a:lnTo>
                <a:lnTo>
                  <a:pt x="125158" y="59524"/>
                </a:lnTo>
                <a:lnTo>
                  <a:pt x="132778" y="59524"/>
                </a:lnTo>
                <a:lnTo>
                  <a:pt x="132778" y="53428"/>
                </a:lnTo>
                <a:lnTo>
                  <a:pt x="135826" y="44284"/>
                </a:lnTo>
                <a:lnTo>
                  <a:pt x="137350" y="36664"/>
                </a:lnTo>
                <a:lnTo>
                  <a:pt x="140398" y="29044"/>
                </a:lnTo>
                <a:lnTo>
                  <a:pt x="143446" y="22948"/>
                </a:lnTo>
                <a:lnTo>
                  <a:pt x="148018" y="16852"/>
                </a:lnTo>
                <a:lnTo>
                  <a:pt x="151066" y="10756"/>
                </a:lnTo>
                <a:lnTo>
                  <a:pt x="155638" y="6184"/>
                </a:lnTo>
                <a:lnTo>
                  <a:pt x="155638" y="1612"/>
                </a:lnTo>
                <a:close/>
              </a:path>
              <a:path w="340359" h="61594">
                <a:moveTo>
                  <a:pt x="201447" y="36677"/>
                </a:moveTo>
                <a:lnTo>
                  <a:pt x="198399" y="33629"/>
                </a:lnTo>
                <a:lnTo>
                  <a:pt x="196875" y="30581"/>
                </a:lnTo>
                <a:lnTo>
                  <a:pt x="193827" y="29057"/>
                </a:lnTo>
                <a:lnTo>
                  <a:pt x="193827" y="36677"/>
                </a:lnTo>
                <a:lnTo>
                  <a:pt x="193827" y="48869"/>
                </a:lnTo>
                <a:lnTo>
                  <a:pt x="189255" y="53441"/>
                </a:lnTo>
                <a:lnTo>
                  <a:pt x="186207" y="54965"/>
                </a:lnTo>
                <a:lnTo>
                  <a:pt x="177063" y="54965"/>
                </a:lnTo>
                <a:lnTo>
                  <a:pt x="170967" y="48869"/>
                </a:lnTo>
                <a:lnTo>
                  <a:pt x="170967" y="47345"/>
                </a:lnTo>
                <a:lnTo>
                  <a:pt x="169443" y="44297"/>
                </a:lnTo>
                <a:lnTo>
                  <a:pt x="169443" y="39725"/>
                </a:lnTo>
                <a:lnTo>
                  <a:pt x="170967" y="36677"/>
                </a:lnTo>
                <a:lnTo>
                  <a:pt x="175539" y="32105"/>
                </a:lnTo>
                <a:lnTo>
                  <a:pt x="178587" y="30581"/>
                </a:lnTo>
                <a:lnTo>
                  <a:pt x="186207" y="30581"/>
                </a:lnTo>
                <a:lnTo>
                  <a:pt x="187731" y="32105"/>
                </a:lnTo>
                <a:lnTo>
                  <a:pt x="190779" y="33629"/>
                </a:lnTo>
                <a:lnTo>
                  <a:pt x="193827" y="36677"/>
                </a:lnTo>
                <a:lnTo>
                  <a:pt x="193827" y="29057"/>
                </a:lnTo>
                <a:lnTo>
                  <a:pt x="190779" y="27533"/>
                </a:lnTo>
                <a:lnTo>
                  <a:pt x="193827" y="26009"/>
                </a:lnTo>
                <a:lnTo>
                  <a:pt x="195351" y="24485"/>
                </a:lnTo>
                <a:lnTo>
                  <a:pt x="198399" y="21437"/>
                </a:lnTo>
                <a:lnTo>
                  <a:pt x="199923" y="18389"/>
                </a:lnTo>
                <a:lnTo>
                  <a:pt x="199923" y="10769"/>
                </a:lnTo>
                <a:lnTo>
                  <a:pt x="198399" y="7721"/>
                </a:lnTo>
                <a:lnTo>
                  <a:pt x="196113" y="6197"/>
                </a:lnTo>
                <a:lnTo>
                  <a:pt x="193827" y="4673"/>
                </a:lnTo>
                <a:lnTo>
                  <a:pt x="192303" y="3149"/>
                </a:lnTo>
                <a:lnTo>
                  <a:pt x="192303" y="12293"/>
                </a:lnTo>
                <a:lnTo>
                  <a:pt x="192303" y="18389"/>
                </a:lnTo>
                <a:lnTo>
                  <a:pt x="190779" y="19913"/>
                </a:lnTo>
                <a:lnTo>
                  <a:pt x="189255" y="22961"/>
                </a:lnTo>
                <a:lnTo>
                  <a:pt x="187731" y="24485"/>
                </a:lnTo>
                <a:lnTo>
                  <a:pt x="177063" y="24485"/>
                </a:lnTo>
                <a:lnTo>
                  <a:pt x="175539" y="21437"/>
                </a:lnTo>
                <a:lnTo>
                  <a:pt x="172491" y="19913"/>
                </a:lnTo>
                <a:lnTo>
                  <a:pt x="172491" y="10769"/>
                </a:lnTo>
                <a:lnTo>
                  <a:pt x="175539" y="9245"/>
                </a:lnTo>
                <a:lnTo>
                  <a:pt x="178587" y="6197"/>
                </a:lnTo>
                <a:lnTo>
                  <a:pt x="184683" y="6197"/>
                </a:lnTo>
                <a:lnTo>
                  <a:pt x="187731" y="7721"/>
                </a:lnTo>
                <a:lnTo>
                  <a:pt x="192303" y="12293"/>
                </a:lnTo>
                <a:lnTo>
                  <a:pt x="192303" y="3149"/>
                </a:lnTo>
                <a:lnTo>
                  <a:pt x="190779" y="1625"/>
                </a:lnTo>
                <a:lnTo>
                  <a:pt x="187731" y="101"/>
                </a:lnTo>
                <a:lnTo>
                  <a:pt x="177063" y="101"/>
                </a:lnTo>
                <a:lnTo>
                  <a:pt x="172491" y="1625"/>
                </a:lnTo>
                <a:lnTo>
                  <a:pt x="169443" y="4673"/>
                </a:lnTo>
                <a:lnTo>
                  <a:pt x="166306" y="7721"/>
                </a:lnTo>
                <a:lnTo>
                  <a:pt x="164782" y="10769"/>
                </a:lnTo>
                <a:lnTo>
                  <a:pt x="164782" y="21437"/>
                </a:lnTo>
                <a:lnTo>
                  <a:pt x="167830" y="24485"/>
                </a:lnTo>
                <a:lnTo>
                  <a:pt x="170967" y="26009"/>
                </a:lnTo>
                <a:lnTo>
                  <a:pt x="174015" y="27533"/>
                </a:lnTo>
                <a:lnTo>
                  <a:pt x="169443" y="29057"/>
                </a:lnTo>
                <a:lnTo>
                  <a:pt x="167830" y="30581"/>
                </a:lnTo>
                <a:lnTo>
                  <a:pt x="163258" y="35153"/>
                </a:lnTo>
                <a:lnTo>
                  <a:pt x="161734" y="38201"/>
                </a:lnTo>
                <a:lnTo>
                  <a:pt x="161734" y="47345"/>
                </a:lnTo>
                <a:lnTo>
                  <a:pt x="167830" y="56489"/>
                </a:lnTo>
                <a:lnTo>
                  <a:pt x="170967" y="59537"/>
                </a:lnTo>
                <a:lnTo>
                  <a:pt x="175539" y="61061"/>
                </a:lnTo>
                <a:lnTo>
                  <a:pt x="187731" y="61061"/>
                </a:lnTo>
                <a:lnTo>
                  <a:pt x="192303" y="59537"/>
                </a:lnTo>
                <a:lnTo>
                  <a:pt x="196875" y="56489"/>
                </a:lnTo>
                <a:lnTo>
                  <a:pt x="197891" y="54965"/>
                </a:lnTo>
                <a:lnTo>
                  <a:pt x="199923" y="51917"/>
                </a:lnTo>
                <a:lnTo>
                  <a:pt x="201447" y="47345"/>
                </a:lnTo>
                <a:lnTo>
                  <a:pt x="201447" y="36677"/>
                </a:lnTo>
                <a:close/>
              </a:path>
              <a:path w="340359" h="61594">
                <a:moveTo>
                  <a:pt x="236601" y="0"/>
                </a:moveTo>
                <a:lnTo>
                  <a:pt x="232029" y="0"/>
                </a:lnTo>
                <a:lnTo>
                  <a:pt x="230505" y="3048"/>
                </a:lnTo>
                <a:lnTo>
                  <a:pt x="222885" y="10668"/>
                </a:lnTo>
                <a:lnTo>
                  <a:pt x="218313" y="13716"/>
                </a:lnTo>
                <a:lnTo>
                  <a:pt x="215265" y="15328"/>
                </a:lnTo>
                <a:lnTo>
                  <a:pt x="215265" y="21424"/>
                </a:lnTo>
                <a:lnTo>
                  <a:pt x="216789" y="21424"/>
                </a:lnTo>
                <a:lnTo>
                  <a:pt x="222885" y="18376"/>
                </a:lnTo>
                <a:lnTo>
                  <a:pt x="224409" y="16852"/>
                </a:lnTo>
                <a:lnTo>
                  <a:pt x="227457" y="15328"/>
                </a:lnTo>
                <a:lnTo>
                  <a:pt x="228981" y="13716"/>
                </a:lnTo>
                <a:lnTo>
                  <a:pt x="228981" y="59524"/>
                </a:lnTo>
                <a:lnTo>
                  <a:pt x="236601" y="59524"/>
                </a:lnTo>
                <a:lnTo>
                  <a:pt x="236601" y="0"/>
                </a:lnTo>
                <a:close/>
              </a:path>
              <a:path w="340359" h="61594">
                <a:moveTo>
                  <a:pt x="294601" y="35153"/>
                </a:moveTo>
                <a:lnTo>
                  <a:pt x="293077" y="30581"/>
                </a:lnTo>
                <a:lnTo>
                  <a:pt x="291045" y="27533"/>
                </a:lnTo>
                <a:lnTo>
                  <a:pt x="290029" y="26009"/>
                </a:lnTo>
                <a:lnTo>
                  <a:pt x="286981" y="23977"/>
                </a:lnTo>
                <a:lnTo>
                  <a:pt x="286981" y="36677"/>
                </a:lnTo>
                <a:lnTo>
                  <a:pt x="286981" y="45821"/>
                </a:lnTo>
                <a:lnTo>
                  <a:pt x="283933" y="51917"/>
                </a:lnTo>
                <a:lnTo>
                  <a:pt x="280885" y="53441"/>
                </a:lnTo>
                <a:lnTo>
                  <a:pt x="279361" y="54965"/>
                </a:lnTo>
                <a:lnTo>
                  <a:pt x="271741" y="54965"/>
                </a:lnTo>
                <a:lnTo>
                  <a:pt x="270217" y="53441"/>
                </a:lnTo>
                <a:lnTo>
                  <a:pt x="267081" y="51917"/>
                </a:lnTo>
                <a:lnTo>
                  <a:pt x="265557" y="50393"/>
                </a:lnTo>
                <a:lnTo>
                  <a:pt x="265557" y="47345"/>
                </a:lnTo>
                <a:lnTo>
                  <a:pt x="264033" y="45821"/>
                </a:lnTo>
                <a:lnTo>
                  <a:pt x="264033" y="33629"/>
                </a:lnTo>
                <a:lnTo>
                  <a:pt x="267081" y="32105"/>
                </a:lnTo>
                <a:lnTo>
                  <a:pt x="268693" y="29057"/>
                </a:lnTo>
                <a:lnTo>
                  <a:pt x="271741" y="27533"/>
                </a:lnTo>
                <a:lnTo>
                  <a:pt x="279361" y="27533"/>
                </a:lnTo>
                <a:lnTo>
                  <a:pt x="285457" y="33629"/>
                </a:lnTo>
                <a:lnTo>
                  <a:pt x="286981" y="36677"/>
                </a:lnTo>
                <a:lnTo>
                  <a:pt x="286981" y="23977"/>
                </a:lnTo>
                <a:lnTo>
                  <a:pt x="285457" y="22961"/>
                </a:lnTo>
                <a:lnTo>
                  <a:pt x="282409" y="21437"/>
                </a:lnTo>
                <a:lnTo>
                  <a:pt x="271741" y="21437"/>
                </a:lnTo>
                <a:lnTo>
                  <a:pt x="268693" y="22961"/>
                </a:lnTo>
                <a:lnTo>
                  <a:pt x="265557" y="24485"/>
                </a:lnTo>
                <a:lnTo>
                  <a:pt x="264033" y="26009"/>
                </a:lnTo>
                <a:lnTo>
                  <a:pt x="262509" y="29057"/>
                </a:lnTo>
                <a:lnTo>
                  <a:pt x="262509" y="18389"/>
                </a:lnTo>
                <a:lnTo>
                  <a:pt x="264033" y="15341"/>
                </a:lnTo>
                <a:lnTo>
                  <a:pt x="265557" y="12192"/>
                </a:lnTo>
                <a:lnTo>
                  <a:pt x="267081" y="9144"/>
                </a:lnTo>
                <a:lnTo>
                  <a:pt x="270217" y="7620"/>
                </a:lnTo>
                <a:lnTo>
                  <a:pt x="271741" y="6096"/>
                </a:lnTo>
                <a:lnTo>
                  <a:pt x="279361" y="6096"/>
                </a:lnTo>
                <a:lnTo>
                  <a:pt x="280885" y="7620"/>
                </a:lnTo>
                <a:lnTo>
                  <a:pt x="283933" y="9144"/>
                </a:lnTo>
                <a:lnTo>
                  <a:pt x="283933" y="10668"/>
                </a:lnTo>
                <a:lnTo>
                  <a:pt x="285457" y="12192"/>
                </a:lnTo>
                <a:lnTo>
                  <a:pt x="285457" y="15341"/>
                </a:lnTo>
                <a:lnTo>
                  <a:pt x="293077" y="15341"/>
                </a:lnTo>
                <a:lnTo>
                  <a:pt x="293077" y="10668"/>
                </a:lnTo>
                <a:lnTo>
                  <a:pt x="291553" y="6096"/>
                </a:lnTo>
                <a:lnTo>
                  <a:pt x="288505" y="4572"/>
                </a:lnTo>
                <a:lnTo>
                  <a:pt x="285457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5557" y="3048"/>
                </a:lnTo>
                <a:lnTo>
                  <a:pt x="256413" y="12192"/>
                </a:lnTo>
                <a:lnTo>
                  <a:pt x="254889" y="19913"/>
                </a:lnTo>
                <a:lnTo>
                  <a:pt x="254889" y="42773"/>
                </a:lnTo>
                <a:lnTo>
                  <a:pt x="256413" y="50393"/>
                </a:lnTo>
                <a:lnTo>
                  <a:pt x="260985" y="54965"/>
                </a:lnTo>
                <a:lnTo>
                  <a:pt x="264033" y="59537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8505" y="56489"/>
                </a:lnTo>
                <a:lnTo>
                  <a:pt x="290029" y="54965"/>
                </a:lnTo>
                <a:lnTo>
                  <a:pt x="291553" y="50393"/>
                </a:lnTo>
                <a:lnTo>
                  <a:pt x="294601" y="44297"/>
                </a:lnTo>
                <a:lnTo>
                  <a:pt x="294601" y="35153"/>
                </a:lnTo>
                <a:close/>
              </a:path>
              <a:path w="340359" h="61594">
                <a:moveTo>
                  <a:pt x="340334" y="19913"/>
                </a:moveTo>
                <a:lnTo>
                  <a:pt x="338810" y="16865"/>
                </a:lnTo>
                <a:lnTo>
                  <a:pt x="338810" y="12293"/>
                </a:lnTo>
                <a:lnTo>
                  <a:pt x="337286" y="10769"/>
                </a:lnTo>
                <a:lnTo>
                  <a:pt x="335000" y="6197"/>
                </a:lnTo>
                <a:lnTo>
                  <a:pt x="334238" y="4673"/>
                </a:lnTo>
                <a:lnTo>
                  <a:pt x="332714" y="3149"/>
                </a:lnTo>
                <a:lnTo>
                  <a:pt x="332714" y="13817"/>
                </a:lnTo>
                <a:lnTo>
                  <a:pt x="332714" y="47345"/>
                </a:lnTo>
                <a:lnTo>
                  <a:pt x="329666" y="50393"/>
                </a:lnTo>
                <a:lnTo>
                  <a:pt x="328142" y="53441"/>
                </a:lnTo>
                <a:lnTo>
                  <a:pt x="325094" y="54965"/>
                </a:lnTo>
                <a:lnTo>
                  <a:pt x="317474" y="54965"/>
                </a:lnTo>
                <a:lnTo>
                  <a:pt x="314426" y="53441"/>
                </a:lnTo>
                <a:lnTo>
                  <a:pt x="312902" y="50393"/>
                </a:lnTo>
                <a:lnTo>
                  <a:pt x="309854" y="47345"/>
                </a:lnTo>
                <a:lnTo>
                  <a:pt x="309854" y="13817"/>
                </a:lnTo>
                <a:lnTo>
                  <a:pt x="312902" y="10769"/>
                </a:lnTo>
                <a:lnTo>
                  <a:pt x="314426" y="7721"/>
                </a:lnTo>
                <a:lnTo>
                  <a:pt x="317474" y="6197"/>
                </a:lnTo>
                <a:lnTo>
                  <a:pt x="325094" y="6197"/>
                </a:lnTo>
                <a:lnTo>
                  <a:pt x="328142" y="7721"/>
                </a:lnTo>
                <a:lnTo>
                  <a:pt x="329666" y="10769"/>
                </a:lnTo>
                <a:lnTo>
                  <a:pt x="332714" y="13817"/>
                </a:lnTo>
                <a:lnTo>
                  <a:pt x="332714" y="3149"/>
                </a:lnTo>
                <a:lnTo>
                  <a:pt x="326618" y="101"/>
                </a:lnTo>
                <a:lnTo>
                  <a:pt x="317474" y="101"/>
                </a:lnTo>
                <a:lnTo>
                  <a:pt x="312902" y="1625"/>
                </a:lnTo>
                <a:lnTo>
                  <a:pt x="309854" y="3149"/>
                </a:lnTo>
                <a:lnTo>
                  <a:pt x="308330" y="6197"/>
                </a:lnTo>
                <a:lnTo>
                  <a:pt x="305282" y="9245"/>
                </a:lnTo>
                <a:lnTo>
                  <a:pt x="302234" y="18389"/>
                </a:lnTo>
                <a:lnTo>
                  <a:pt x="302234" y="41249"/>
                </a:lnTo>
                <a:lnTo>
                  <a:pt x="303758" y="50393"/>
                </a:lnTo>
                <a:lnTo>
                  <a:pt x="308330" y="54965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5094" y="61061"/>
                </a:lnTo>
                <a:lnTo>
                  <a:pt x="329666" y="59537"/>
                </a:lnTo>
                <a:lnTo>
                  <a:pt x="332714" y="58013"/>
                </a:lnTo>
                <a:lnTo>
                  <a:pt x="334238" y="54965"/>
                </a:lnTo>
                <a:lnTo>
                  <a:pt x="337286" y="51917"/>
                </a:lnTo>
                <a:lnTo>
                  <a:pt x="340334" y="42773"/>
                </a:lnTo>
                <a:lnTo>
                  <a:pt x="340334" y="19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175439" y="2676087"/>
            <a:ext cx="772459" cy="62994"/>
          </a:xfrm>
          <a:custGeom>
            <a:avLst/>
            <a:gdLst/>
            <a:ahLst/>
            <a:cxnLst/>
            <a:rect l="l" t="t" r="r" b="b"/>
            <a:pathLst>
              <a:path w="328295" h="61594">
                <a:moveTo>
                  <a:pt x="38201" y="19913"/>
                </a:moveTo>
                <a:lnTo>
                  <a:pt x="36677" y="16865"/>
                </a:lnTo>
                <a:lnTo>
                  <a:pt x="36677" y="12192"/>
                </a:lnTo>
                <a:lnTo>
                  <a:pt x="35153" y="10668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048"/>
                </a:lnTo>
                <a:lnTo>
                  <a:pt x="30581" y="13716"/>
                </a:lnTo>
                <a:lnTo>
                  <a:pt x="30581" y="47345"/>
                </a:lnTo>
                <a:lnTo>
                  <a:pt x="22961" y="54965"/>
                </a:lnTo>
                <a:lnTo>
                  <a:pt x="15341" y="54965"/>
                </a:lnTo>
                <a:lnTo>
                  <a:pt x="12293" y="53441"/>
                </a:lnTo>
                <a:lnTo>
                  <a:pt x="10769" y="50393"/>
                </a:lnTo>
                <a:lnTo>
                  <a:pt x="7721" y="47345"/>
                </a:lnTo>
                <a:lnTo>
                  <a:pt x="7721" y="13716"/>
                </a:lnTo>
                <a:lnTo>
                  <a:pt x="10769" y="10668"/>
                </a:lnTo>
                <a:lnTo>
                  <a:pt x="12293" y="7620"/>
                </a:lnTo>
                <a:lnTo>
                  <a:pt x="15341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0581" y="3048"/>
                </a:lnTo>
                <a:lnTo>
                  <a:pt x="24485" y="0"/>
                </a:lnTo>
                <a:lnTo>
                  <a:pt x="15341" y="0"/>
                </a:lnTo>
                <a:lnTo>
                  <a:pt x="10769" y="1524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197" y="54965"/>
                </a:lnTo>
                <a:lnTo>
                  <a:pt x="9245" y="59537"/>
                </a:lnTo>
                <a:lnTo>
                  <a:pt x="13817" y="61061"/>
                </a:lnTo>
                <a:lnTo>
                  <a:pt x="22961" y="61061"/>
                </a:lnTo>
                <a:lnTo>
                  <a:pt x="27533" y="59537"/>
                </a:lnTo>
                <a:lnTo>
                  <a:pt x="30581" y="58013"/>
                </a:lnTo>
                <a:lnTo>
                  <a:pt x="32105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28295" h="61594">
                <a:moveTo>
                  <a:pt x="59639" y="51917"/>
                </a:moveTo>
                <a:lnTo>
                  <a:pt x="50482" y="51917"/>
                </a:lnTo>
                <a:lnTo>
                  <a:pt x="50482" y="61048"/>
                </a:lnTo>
                <a:lnTo>
                  <a:pt x="59639" y="61048"/>
                </a:lnTo>
                <a:lnTo>
                  <a:pt x="59639" y="51917"/>
                </a:lnTo>
                <a:close/>
              </a:path>
              <a:path w="328295" h="61594">
                <a:moveTo>
                  <a:pt x="108394" y="1612"/>
                </a:moveTo>
                <a:lnTo>
                  <a:pt x="70205" y="1612"/>
                </a:lnTo>
                <a:lnTo>
                  <a:pt x="70205" y="7708"/>
                </a:lnTo>
                <a:lnTo>
                  <a:pt x="99161" y="7708"/>
                </a:lnTo>
                <a:lnTo>
                  <a:pt x="94589" y="12280"/>
                </a:lnTo>
                <a:lnTo>
                  <a:pt x="91541" y="16852"/>
                </a:lnTo>
                <a:lnTo>
                  <a:pt x="88493" y="24472"/>
                </a:lnTo>
                <a:lnTo>
                  <a:pt x="82397" y="36664"/>
                </a:lnTo>
                <a:lnTo>
                  <a:pt x="80873" y="42760"/>
                </a:lnTo>
                <a:lnTo>
                  <a:pt x="79349" y="50380"/>
                </a:lnTo>
                <a:lnTo>
                  <a:pt x="77825" y="54952"/>
                </a:lnTo>
                <a:lnTo>
                  <a:pt x="77825" y="59524"/>
                </a:lnTo>
                <a:lnTo>
                  <a:pt x="85445" y="59524"/>
                </a:lnTo>
                <a:lnTo>
                  <a:pt x="85445" y="53428"/>
                </a:lnTo>
                <a:lnTo>
                  <a:pt x="88493" y="44284"/>
                </a:lnTo>
                <a:lnTo>
                  <a:pt x="90017" y="36664"/>
                </a:lnTo>
                <a:lnTo>
                  <a:pt x="93065" y="29044"/>
                </a:lnTo>
                <a:lnTo>
                  <a:pt x="97637" y="22948"/>
                </a:lnTo>
                <a:lnTo>
                  <a:pt x="103822" y="10756"/>
                </a:lnTo>
                <a:lnTo>
                  <a:pt x="108394" y="6184"/>
                </a:lnTo>
                <a:lnTo>
                  <a:pt x="108394" y="1612"/>
                </a:lnTo>
                <a:close/>
              </a:path>
              <a:path w="328295" h="61594">
                <a:moveTo>
                  <a:pt x="154216" y="39712"/>
                </a:moveTo>
                <a:lnTo>
                  <a:pt x="146507" y="39712"/>
                </a:lnTo>
                <a:lnTo>
                  <a:pt x="146507" y="12192"/>
                </a:lnTo>
                <a:lnTo>
                  <a:pt x="146507" y="0"/>
                </a:lnTo>
                <a:lnTo>
                  <a:pt x="140411" y="0"/>
                </a:lnTo>
                <a:lnTo>
                  <a:pt x="138887" y="2209"/>
                </a:lnTo>
                <a:lnTo>
                  <a:pt x="138887" y="12192"/>
                </a:lnTo>
                <a:lnTo>
                  <a:pt x="138887" y="39712"/>
                </a:lnTo>
                <a:lnTo>
                  <a:pt x="120599" y="39712"/>
                </a:lnTo>
                <a:lnTo>
                  <a:pt x="138887" y="12192"/>
                </a:lnTo>
                <a:lnTo>
                  <a:pt x="138887" y="2209"/>
                </a:lnTo>
                <a:lnTo>
                  <a:pt x="112979" y="39712"/>
                </a:lnTo>
                <a:lnTo>
                  <a:pt x="112979" y="45808"/>
                </a:lnTo>
                <a:lnTo>
                  <a:pt x="138887" y="45808"/>
                </a:lnTo>
                <a:lnTo>
                  <a:pt x="138887" y="59524"/>
                </a:lnTo>
                <a:lnTo>
                  <a:pt x="146507" y="59524"/>
                </a:lnTo>
                <a:lnTo>
                  <a:pt x="146507" y="45808"/>
                </a:lnTo>
                <a:lnTo>
                  <a:pt x="154216" y="45808"/>
                </a:lnTo>
                <a:lnTo>
                  <a:pt x="154216" y="39712"/>
                </a:lnTo>
                <a:close/>
              </a:path>
              <a:path w="328295" h="61594">
                <a:moveTo>
                  <a:pt x="189268" y="0"/>
                </a:moveTo>
                <a:lnTo>
                  <a:pt x="184696" y="0"/>
                </a:lnTo>
                <a:lnTo>
                  <a:pt x="183172" y="3048"/>
                </a:lnTo>
                <a:lnTo>
                  <a:pt x="175552" y="10668"/>
                </a:lnTo>
                <a:lnTo>
                  <a:pt x="170980" y="13716"/>
                </a:lnTo>
                <a:lnTo>
                  <a:pt x="167932" y="15328"/>
                </a:lnTo>
                <a:lnTo>
                  <a:pt x="167932" y="21424"/>
                </a:lnTo>
                <a:lnTo>
                  <a:pt x="169456" y="21424"/>
                </a:lnTo>
                <a:lnTo>
                  <a:pt x="178600" y="16852"/>
                </a:lnTo>
                <a:lnTo>
                  <a:pt x="181648" y="13716"/>
                </a:lnTo>
                <a:lnTo>
                  <a:pt x="181648" y="59524"/>
                </a:lnTo>
                <a:lnTo>
                  <a:pt x="189268" y="59524"/>
                </a:lnTo>
                <a:lnTo>
                  <a:pt x="189268" y="0"/>
                </a:lnTo>
                <a:close/>
              </a:path>
              <a:path w="328295" h="61594">
                <a:moveTo>
                  <a:pt x="247281" y="35140"/>
                </a:moveTo>
                <a:lnTo>
                  <a:pt x="242709" y="30568"/>
                </a:lnTo>
                <a:lnTo>
                  <a:pt x="236613" y="27520"/>
                </a:lnTo>
                <a:lnTo>
                  <a:pt x="239661" y="25996"/>
                </a:lnTo>
                <a:lnTo>
                  <a:pt x="242709" y="22948"/>
                </a:lnTo>
                <a:lnTo>
                  <a:pt x="244233" y="19900"/>
                </a:lnTo>
                <a:lnTo>
                  <a:pt x="244233" y="10756"/>
                </a:lnTo>
                <a:lnTo>
                  <a:pt x="242709" y="7708"/>
                </a:lnTo>
                <a:lnTo>
                  <a:pt x="241185" y="6184"/>
                </a:lnTo>
                <a:lnTo>
                  <a:pt x="239661" y="3136"/>
                </a:lnTo>
                <a:lnTo>
                  <a:pt x="233565" y="88"/>
                </a:lnTo>
                <a:lnTo>
                  <a:pt x="222897" y="88"/>
                </a:lnTo>
                <a:lnTo>
                  <a:pt x="218224" y="1612"/>
                </a:lnTo>
                <a:lnTo>
                  <a:pt x="215176" y="4660"/>
                </a:lnTo>
                <a:lnTo>
                  <a:pt x="212128" y="6184"/>
                </a:lnTo>
                <a:lnTo>
                  <a:pt x="209080" y="15328"/>
                </a:lnTo>
                <a:lnTo>
                  <a:pt x="216700" y="16852"/>
                </a:lnTo>
                <a:lnTo>
                  <a:pt x="216700" y="13804"/>
                </a:lnTo>
                <a:lnTo>
                  <a:pt x="218224" y="10756"/>
                </a:lnTo>
                <a:lnTo>
                  <a:pt x="219849" y="9232"/>
                </a:lnTo>
                <a:lnTo>
                  <a:pt x="222897" y="7708"/>
                </a:lnTo>
                <a:lnTo>
                  <a:pt x="224421" y="6184"/>
                </a:lnTo>
                <a:lnTo>
                  <a:pt x="230517" y="6184"/>
                </a:lnTo>
                <a:lnTo>
                  <a:pt x="232041" y="7708"/>
                </a:lnTo>
                <a:lnTo>
                  <a:pt x="235089" y="9232"/>
                </a:lnTo>
                <a:lnTo>
                  <a:pt x="236613" y="10756"/>
                </a:lnTo>
                <a:lnTo>
                  <a:pt x="236613" y="21424"/>
                </a:lnTo>
                <a:lnTo>
                  <a:pt x="227469" y="25996"/>
                </a:lnTo>
                <a:lnTo>
                  <a:pt x="224421" y="25996"/>
                </a:lnTo>
                <a:lnTo>
                  <a:pt x="222897" y="32092"/>
                </a:lnTo>
                <a:lnTo>
                  <a:pt x="224421" y="30568"/>
                </a:lnTo>
                <a:lnTo>
                  <a:pt x="232041" y="30568"/>
                </a:lnTo>
                <a:lnTo>
                  <a:pt x="233565" y="32092"/>
                </a:lnTo>
                <a:lnTo>
                  <a:pt x="236613" y="33616"/>
                </a:lnTo>
                <a:lnTo>
                  <a:pt x="239661" y="39712"/>
                </a:lnTo>
                <a:lnTo>
                  <a:pt x="239661" y="45808"/>
                </a:lnTo>
                <a:lnTo>
                  <a:pt x="236613" y="51904"/>
                </a:lnTo>
                <a:lnTo>
                  <a:pt x="230517" y="54952"/>
                </a:lnTo>
                <a:lnTo>
                  <a:pt x="224421" y="54952"/>
                </a:lnTo>
                <a:lnTo>
                  <a:pt x="222897" y="53428"/>
                </a:lnTo>
                <a:lnTo>
                  <a:pt x="219849" y="51904"/>
                </a:lnTo>
                <a:lnTo>
                  <a:pt x="218224" y="50380"/>
                </a:lnTo>
                <a:lnTo>
                  <a:pt x="216700" y="47332"/>
                </a:lnTo>
                <a:lnTo>
                  <a:pt x="215176" y="42760"/>
                </a:lnTo>
                <a:lnTo>
                  <a:pt x="209080" y="44284"/>
                </a:lnTo>
                <a:lnTo>
                  <a:pt x="209080" y="48856"/>
                </a:lnTo>
                <a:lnTo>
                  <a:pt x="210604" y="53428"/>
                </a:lnTo>
                <a:lnTo>
                  <a:pt x="213652" y="56476"/>
                </a:lnTo>
                <a:lnTo>
                  <a:pt x="218224" y="59524"/>
                </a:lnTo>
                <a:lnTo>
                  <a:pt x="222897" y="61048"/>
                </a:lnTo>
                <a:lnTo>
                  <a:pt x="233565" y="61048"/>
                </a:lnTo>
                <a:lnTo>
                  <a:pt x="238137" y="59524"/>
                </a:lnTo>
                <a:lnTo>
                  <a:pt x="241185" y="54952"/>
                </a:lnTo>
                <a:lnTo>
                  <a:pt x="245757" y="51904"/>
                </a:lnTo>
                <a:lnTo>
                  <a:pt x="247281" y="47332"/>
                </a:lnTo>
                <a:lnTo>
                  <a:pt x="247281" y="35140"/>
                </a:lnTo>
                <a:close/>
              </a:path>
              <a:path w="328295" h="61594">
                <a:moveTo>
                  <a:pt x="294614" y="39725"/>
                </a:moveTo>
                <a:lnTo>
                  <a:pt x="290042" y="30581"/>
                </a:lnTo>
                <a:lnTo>
                  <a:pt x="286994" y="29057"/>
                </a:lnTo>
                <a:lnTo>
                  <a:pt x="286994" y="39725"/>
                </a:lnTo>
                <a:lnTo>
                  <a:pt x="286994" y="45821"/>
                </a:lnTo>
                <a:lnTo>
                  <a:pt x="283946" y="51917"/>
                </a:lnTo>
                <a:lnTo>
                  <a:pt x="277850" y="54965"/>
                </a:lnTo>
                <a:lnTo>
                  <a:pt x="270129" y="54965"/>
                </a:lnTo>
                <a:lnTo>
                  <a:pt x="268605" y="53441"/>
                </a:lnTo>
                <a:lnTo>
                  <a:pt x="265557" y="51917"/>
                </a:lnTo>
                <a:lnTo>
                  <a:pt x="264033" y="50393"/>
                </a:lnTo>
                <a:lnTo>
                  <a:pt x="264033" y="48869"/>
                </a:lnTo>
                <a:lnTo>
                  <a:pt x="262509" y="47345"/>
                </a:lnTo>
                <a:lnTo>
                  <a:pt x="262509" y="39725"/>
                </a:lnTo>
                <a:lnTo>
                  <a:pt x="265557" y="33629"/>
                </a:lnTo>
                <a:lnTo>
                  <a:pt x="268605" y="32105"/>
                </a:lnTo>
                <a:lnTo>
                  <a:pt x="270129" y="30581"/>
                </a:lnTo>
                <a:lnTo>
                  <a:pt x="277850" y="30581"/>
                </a:lnTo>
                <a:lnTo>
                  <a:pt x="280898" y="32105"/>
                </a:lnTo>
                <a:lnTo>
                  <a:pt x="285470" y="36677"/>
                </a:lnTo>
                <a:lnTo>
                  <a:pt x="286994" y="39725"/>
                </a:lnTo>
                <a:lnTo>
                  <a:pt x="286994" y="29057"/>
                </a:lnTo>
                <a:lnTo>
                  <a:pt x="282422" y="27533"/>
                </a:lnTo>
                <a:lnTo>
                  <a:pt x="288518" y="24485"/>
                </a:lnTo>
                <a:lnTo>
                  <a:pt x="291566" y="21437"/>
                </a:lnTo>
                <a:lnTo>
                  <a:pt x="291566" y="10769"/>
                </a:lnTo>
                <a:lnTo>
                  <a:pt x="290042" y="7721"/>
                </a:lnTo>
                <a:lnTo>
                  <a:pt x="288518" y="6197"/>
                </a:lnTo>
                <a:lnTo>
                  <a:pt x="283946" y="1625"/>
                </a:lnTo>
                <a:lnTo>
                  <a:pt x="283946" y="10769"/>
                </a:lnTo>
                <a:lnTo>
                  <a:pt x="283946" y="19913"/>
                </a:lnTo>
                <a:lnTo>
                  <a:pt x="279374" y="24485"/>
                </a:lnTo>
                <a:lnTo>
                  <a:pt x="268605" y="24485"/>
                </a:lnTo>
                <a:lnTo>
                  <a:pt x="267081" y="21437"/>
                </a:lnTo>
                <a:lnTo>
                  <a:pt x="264033" y="18389"/>
                </a:lnTo>
                <a:lnTo>
                  <a:pt x="264033" y="12293"/>
                </a:lnTo>
                <a:lnTo>
                  <a:pt x="268605" y="7721"/>
                </a:lnTo>
                <a:lnTo>
                  <a:pt x="271653" y="6197"/>
                </a:lnTo>
                <a:lnTo>
                  <a:pt x="277850" y="6197"/>
                </a:lnTo>
                <a:lnTo>
                  <a:pt x="280898" y="9245"/>
                </a:lnTo>
                <a:lnTo>
                  <a:pt x="283946" y="10769"/>
                </a:lnTo>
                <a:lnTo>
                  <a:pt x="283946" y="1625"/>
                </a:lnTo>
                <a:lnTo>
                  <a:pt x="279374" y="101"/>
                </a:lnTo>
                <a:lnTo>
                  <a:pt x="268605" y="101"/>
                </a:lnTo>
                <a:lnTo>
                  <a:pt x="265557" y="1625"/>
                </a:lnTo>
                <a:lnTo>
                  <a:pt x="262509" y="4673"/>
                </a:lnTo>
                <a:lnTo>
                  <a:pt x="257937" y="7721"/>
                </a:lnTo>
                <a:lnTo>
                  <a:pt x="256413" y="10769"/>
                </a:lnTo>
                <a:lnTo>
                  <a:pt x="256413" y="18389"/>
                </a:lnTo>
                <a:lnTo>
                  <a:pt x="257937" y="21437"/>
                </a:lnTo>
                <a:lnTo>
                  <a:pt x="262509" y="26009"/>
                </a:lnTo>
                <a:lnTo>
                  <a:pt x="265557" y="27533"/>
                </a:lnTo>
                <a:lnTo>
                  <a:pt x="259461" y="30581"/>
                </a:lnTo>
                <a:lnTo>
                  <a:pt x="257937" y="33629"/>
                </a:lnTo>
                <a:lnTo>
                  <a:pt x="256413" y="35153"/>
                </a:lnTo>
                <a:lnTo>
                  <a:pt x="254889" y="38201"/>
                </a:lnTo>
                <a:lnTo>
                  <a:pt x="254889" y="47345"/>
                </a:lnTo>
                <a:lnTo>
                  <a:pt x="256413" y="51917"/>
                </a:lnTo>
                <a:lnTo>
                  <a:pt x="259461" y="56489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90042" y="54965"/>
                </a:lnTo>
                <a:lnTo>
                  <a:pt x="293090" y="51917"/>
                </a:lnTo>
                <a:lnTo>
                  <a:pt x="294614" y="47345"/>
                </a:lnTo>
                <a:lnTo>
                  <a:pt x="294614" y="39725"/>
                </a:lnTo>
                <a:close/>
              </a:path>
              <a:path w="328295" h="61594">
                <a:moveTo>
                  <a:pt x="328142" y="0"/>
                </a:moveTo>
                <a:lnTo>
                  <a:pt x="323570" y="0"/>
                </a:lnTo>
                <a:lnTo>
                  <a:pt x="323570" y="3048"/>
                </a:lnTo>
                <a:lnTo>
                  <a:pt x="320522" y="4572"/>
                </a:lnTo>
                <a:lnTo>
                  <a:pt x="311378" y="13716"/>
                </a:lnTo>
                <a:lnTo>
                  <a:pt x="306806" y="15328"/>
                </a:lnTo>
                <a:lnTo>
                  <a:pt x="306806" y="21424"/>
                </a:lnTo>
                <a:lnTo>
                  <a:pt x="309854" y="21424"/>
                </a:lnTo>
                <a:lnTo>
                  <a:pt x="311378" y="19900"/>
                </a:lnTo>
                <a:lnTo>
                  <a:pt x="320522" y="15328"/>
                </a:lnTo>
                <a:lnTo>
                  <a:pt x="322046" y="13716"/>
                </a:lnTo>
                <a:lnTo>
                  <a:pt x="322046" y="59524"/>
                </a:lnTo>
                <a:lnTo>
                  <a:pt x="328142" y="59524"/>
                </a:lnTo>
                <a:lnTo>
                  <a:pt x="328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197892" y="2729173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57874" y="2877450"/>
            <a:ext cx="378012" cy="47409"/>
          </a:xfrm>
          <a:custGeom>
            <a:avLst/>
            <a:gdLst/>
            <a:ahLst/>
            <a:cxnLst/>
            <a:rect l="l" t="t" r="r" b="b"/>
            <a:pathLst>
              <a:path w="160655" h="46355">
                <a:moveTo>
                  <a:pt x="62585" y="7620"/>
                </a:moveTo>
                <a:lnTo>
                  <a:pt x="61823" y="6096"/>
                </a:lnTo>
                <a:lnTo>
                  <a:pt x="61061" y="4572"/>
                </a:lnTo>
                <a:lnTo>
                  <a:pt x="59537" y="3048"/>
                </a:lnTo>
                <a:lnTo>
                  <a:pt x="56489" y="1524"/>
                </a:lnTo>
                <a:lnTo>
                  <a:pt x="54864" y="0"/>
                </a:lnTo>
                <a:lnTo>
                  <a:pt x="44196" y="0"/>
                </a:lnTo>
                <a:lnTo>
                  <a:pt x="41148" y="1524"/>
                </a:lnTo>
                <a:lnTo>
                  <a:pt x="38100" y="4572"/>
                </a:lnTo>
                <a:lnTo>
                  <a:pt x="35052" y="6096"/>
                </a:lnTo>
                <a:lnTo>
                  <a:pt x="35052" y="4572"/>
                </a:lnTo>
                <a:lnTo>
                  <a:pt x="32004" y="3048"/>
                </a:lnTo>
                <a:lnTo>
                  <a:pt x="28956" y="0"/>
                </a:lnTo>
                <a:lnTo>
                  <a:pt x="18288" y="0"/>
                </a:lnTo>
                <a:lnTo>
                  <a:pt x="13716" y="1524"/>
                </a:lnTo>
                <a:lnTo>
                  <a:pt x="10668" y="6096"/>
                </a:lnTo>
                <a:lnTo>
                  <a:pt x="10668" y="1524"/>
                </a:lnTo>
                <a:lnTo>
                  <a:pt x="0" y="1524"/>
                </a:lnTo>
                <a:lnTo>
                  <a:pt x="0" y="44284"/>
                </a:lnTo>
                <a:lnTo>
                  <a:pt x="10668" y="44284"/>
                </a:lnTo>
                <a:lnTo>
                  <a:pt x="10668" y="15240"/>
                </a:lnTo>
                <a:lnTo>
                  <a:pt x="12192" y="13716"/>
                </a:lnTo>
                <a:lnTo>
                  <a:pt x="12192" y="12192"/>
                </a:lnTo>
                <a:lnTo>
                  <a:pt x="13716" y="10668"/>
                </a:lnTo>
                <a:lnTo>
                  <a:pt x="15240" y="10668"/>
                </a:lnTo>
                <a:lnTo>
                  <a:pt x="16764" y="9144"/>
                </a:lnTo>
                <a:lnTo>
                  <a:pt x="22860" y="9144"/>
                </a:lnTo>
                <a:lnTo>
                  <a:pt x="24384" y="10668"/>
                </a:lnTo>
                <a:lnTo>
                  <a:pt x="24384" y="12192"/>
                </a:lnTo>
                <a:lnTo>
                  <a:pt x="25908" y="13716"/>
                </a:lnTo>
                <a:lnTo>
                  <a:pt x="25908" y="44284"/>
                </a:lnTo>
                <a:lnTo>
                  <a:pt x="36576" y="44284"/>
                </a:lnTo>
                <a:lnTo>
                  <a:pt x="36576" y="19812"/>
                </a:lnTo>
                <a:lnTo>
                  <a:pt x="38100" y="16764"/>
                </a:lnTo>
                <a:lnTo>
                  <a:pt x="38100" y="12192"/>
                </a:lnTo>
                <a:lnTo>
                  <a:pt x="39624" y="10668"/>
                </a:lnTo>
                <a:lnTo>
                  <a:pt x="41148" y="10668"/>
                </a:lnTo>
                <a:lnTo>
                  <a:pt x="42672" y="9144"/>
                </a:lnTo>
                <a:lnTo>
                  <a:pt x="48768" y="9144"/>
                </a:lnTo>
                <a:lnTo>
                  <a:pt x="51816" y="12192"/>
                </a:lnTo>
                <a:lnTo>
                  <a:pt x="51816" y="44284"/>
                </a:lnTo>
                <a:lnTo>
                  <a:pt x="62585" y="44284"/>
                </a:lnTo>
                <a:lnTo>
                  <a:pt x="62585" y="9144"/>
                </a:lnTo>
                <a:lnTo>
                  <a:pt x="62585" y="7620"/>
                </a:lnTo>
                <a:close/>
              </a:path>
              <a:path w="160655" h="46355">
                <a:moveTo>
                  <a:pt x="112877" y="44284"/>
                </a:moveTo>
                <a:lnTo>
                  <a:pt x="111353" y="42672"/>
                </a:lnTo>
                <a:lnTo>
                  <a:pt x="109829" y="39624"/>
                </a:lnTo>
                <a:lnTo>
                  <a:pt x="109829" y="36576"/>
                </a:lnTo>
                <a:lnTo>
                  <a:pt x="109829" y="22860"/>
                </a:lnTo>
                <a:lnTo>
                  <a:pt x="109829" y="9144"/>
                </a:lnTo>
                <a:lnTo>
                  <a:pt x="109829" y="7620"/>
                </a:lnTo>
                <a:lnTo>
                  <a:pt x="105257" y="3048"/>
                </a:lnTo>
                <a:lnTo>
                  <a:pt x="102209" y="1524"/>
                </a:lnTo>
                <a:lnTo>
                  <a:pt x="100685" y="0"/>
                </a:lnTo>
                <a:lnTo>
                  <a:pt x="85445" y="0"/>
                </a:lnTo>
                <a:lnTo>
                  <a:pt x="80873" y="1524"/>
                </a:lnTo>
                <a:lnTo>
                  <a:pt x="79349" y="3048"/>
                </a:lnTo>
                <a:lnTo>
                  <a:pt x="76301" y="4572"/>
                </a:lnTo>
                <a:lnTo>
                  <a:pt x="73253" y="7620"/>
                </a:lnTo>
                <a:lnTo>
                  <a:pt x="73253" y="12192"/>
                </a:lnTo>
                <a:lnTo>
                  <a:pt x="82397" y="13716"/>
                </a:lnTo>
                <a:lnTo>
                  <a:pt x="85445" y="10668"/>
                </a:lnTo>
                <a:lnTo>
                  <a:pt x="85445" y="9144"/>
                </a:lnTo>
                <a:lnTo>
                  <a:pt x="96113" y="9144"/>
                </a:lnTo>
                <a:lnTo>
                  <a:pt x="96113" y="10668"/>
                </a:lnTo>
                <a:lnTo>
                  <a:pt x="97637" y="10668"/>
                </a:lnTo>
                <a:lnTo>
                  <a:pt x="99161" y="12192"/>
                </a:lnTo>
                <a:lnTo>
                  <a:pt x="99161" y="15240"/>
                </a:lnTo>
                <a:lnTo>
                  <a:pt x="99161" y="22860"/>
                </a:lnTo>
                <a:lnTo>
                  <a:pt x="99161" y="28956"/>
                </a:lnTo>
                <a:lnTo>
                  <a:pt x="97637" y="30480"/>
                </a:lnTo>
                <a:lnTo>
                  <a:pt x="97637" y="32004"/>
                </a:lnTo>
                <a:lnTo>
                  <a:pt x="93065" y="36576"/>
                </a:lnTo>
                <a:lnTo>
                  <a:pt x="85445" y="36576"/>
                </a:lnTo>
                <a:lnTo>
                  <a:pt x="85445" y="35052"/>
                </a:lnTo>
                <a:lnTo>
                  <a:pt x="82397" y="32004"/>
                </a:lnTo>
                <a:lnTo>
                  <a:pt x="82397" y="28956"/>
                </a:lnTo>
                <a:lnTo>
                  <a:pt x="83921" y="27432"/>
                </a:lnTo>
                <a:lnTo>
                  <a:pt x="85445" y="27432"/>
                </a:lnTo>
                <a:lnTo>
                  <a:pt x="86969" y="25908"/>
                </a:lnTo>
                <a:lnTo>
                  <a:pt x="88493" y="25908"/>
                </a:lnTo>
                <a:lnTo>
                  <a:pt x="91541" y="24384"/>
                </a:lnTo>
                <a:lnTo>
                  <a:pt x="97637" y="24384"/>
                </a:lnTo>
                <a:lnTo>
                  <a:pt x="99161" y="22860"/>
                </a:lnTo>
                <a:lnTo>
                  <a:pt x="99161" y="15240"/>
                </a:lnTo>
                <a:lnTo>
                  <a:pt x="93065" y="18288"/>
                </a:lnTo>
                <a:lnTo>
                  <a:pt x="86969" y="18288"/>
                </a:lnTo>
                <a:lnTo>
                  <a:pt x="83921" y="19812"/>
                </a:lnTo>
                <a:lnTo>
                  <a:pt x="80873" y="19812"/>
                </a:lnTo>
                <a:lnTo>
                  <a:pt x="77825" y="21336"/>
                </a:lnTo>
                <a:lnTo>
                  <a:pt x="71729" y="27432"/>
                </a:lnTo>
                <a:lnTo>
                  <a:pt x="71729" y="36576"/>
                </a:lnTo>
                <a:lnTo>
                  <a:pt x="73253" y="39624"/>
                </a:lnTo>
                <a:lnTo>
                  <a:pt x="74777" y="41148"/>
                </a:lnTo>
                <a:lnTo>
                  <a:pt x="77825" y="44284"/>
                </a:lnTo>
                <a:lnTo>
                  <a:pt x="80873" y="45808"/>
                </a:lnTo>
                <a:lnTo>
                  <a:pt x="88493" y="45808"/>
                </a:lnTo>
                <a:lnTo>
                  <a:pt x="91541" y="44284"/>
                </a:lnTo>
                <a:lnTo>
                  <a:pt x="93065" y="44284"/>
                </a:lnTo>
                <a:lnTo>
                  <a:pt x="94589" y="42672"/>
                </a:lnTo>
                <a:lnTo>
                  <a:pt x="97637" y="41148"/>
                </a:lnTo>
                <a:lnTo>
                  <a:pt x="99161" y="39624"/>
                </a:lnTo>
                <a:lnTo>
                  <a:pt x="99161" y="41148"/>
                </a:lnTo>
                <a:lnTo>
                  <a:pt x="100685" y="42672"/>
                </a:lnTo>
                <a:lnTo>
                  <a:pt x="100685" y="44284"/>
                </a:lnTo>
                <a:lnTo>
                  <a:pt x="112877" y="44284"/>
                </a:lnTo>
                <a:close/>
              </a:path>
              <a:path w="160655" h="46355">
                <a:moveTo>
                  <a:pt x="160223" y="44284"/>
                </a:moveTo>
                <a:lnTo>
                  <a:pt x="144983" y="21323"/>
                </a:lnTo>
                <a:lnTo>
                  <a:pt x="158699" y="1511"/>
                </a:lnTo>
                <a:lnTo>
                  <a:pt x="146507" y="1511"/>
                </a:lnTo>
                <a:lnTo>
                  <a:pt x="137363" y="12179"/>
                </a:lnTo>
                <a:lnTo>
                  <a:pt x="129743" y="1511"/>
                </a:lnTo>
                <a:lnTo>
                  <a:pt x="116027" y="1511"/>
                </a:lnTo>
                <a:lnTo>
                  <a:pt x="131267" y="21323"/>
                </a:lnTo>
                <a:lnTo>
                  <a:pt x="116027" y="44284"/>
                </a:lnTo>
                <a:lnTo>
                  <a:pt x="128219" y="44284"/>
                </a:lnTo>
                <a:lnTo>
                  <a:pt x="137363" y="30467"/>
                </a:lnTo>
                <a:lnTo>
                  <a:pt x="146507" y="44284"/>
                </a:lnTo>
                <a:lnTo>
                  <a:pt x="160223" y="44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70034" y="2861851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4">
                <a:moveTo>
                  <a:pt x="39725" y="24396"/>
                </a:moveTo>
                <a:lnTo>
                  <a:pt x="38201" y="19824"/>
                </a:lnTo>
                <a:lnTo>
                  <a:pt x="38201" y="15252"/>
                </a:lnTo>
                <a:lnTo>
                  <a:pt x="33629" y="6108"/>
                </a:lnTo>
                <a:lnTo>
                  <a:pt x="32105" y="4584"/>
                </a:lnTo>
                <a:lnTo>
                  <a:pt x="32105" y="19824"/>
                </a:lnTo>
                <a:lnTo>
                  <a:pt x="32105" y="39636"/>
                </a:lnTo>
                <a:lnTo>
                  <a:pt x="30581" y="45732"/>
                </a:lnTo>
                <a:lnTo>
                  <a:pt x="27533" y="48780"/>
                </a:lnTo>
                <a:lnTo>
                  <a:pt x="26009" y="53352"/>
                </a:lnTo>
                <a:lnTo>
                  <a:pt x="22961" y="54876"/>
                </a:lnTo>
                <a:lnTo>
                  <a:pt x="16764" y="54876"/>
                </a:lnTo>
                <a:lnTo>
                  <a:pt x="13716" y="53352"/>
                </a:lnTo>
                <a:lnTo>
                  <a:pt x="10668" y="48780"/>
                </a:lnTo>
                <a:lnTo>
                  <a:pt x="9144" y="45732"/>
                </a:lnTo>
                <a:lnTo>
                  <a:pt x="7620" y="39636"/>
                </a:lnTo>
                <a:lnTo>
                  <a:pt x="7620" y="19824"/>
                </a:lnTo>
                <a:lnTo>
                  <a:pt x="9144" y="13728"/>
                </a:lnTo>
                <a:lnTo>
                  <a:pt x="12192" y="9156"/>
                </a:lnTo>
                <a:lnTo>
                  <a:pt x="13716" y="6108"/>
                </a:lnTo>
                <a:lnTo>
                  <a:pt x="22961" y="6108"/>
                </a:lnTo>
                <a:lnTo>
                  <a:pt x="26009" y="7632"/>
                </a:lnTo>
                <a:lnTo>
                  <a:pt x="27533" y="10680"/>
                </a:lnTo>
                <a:lnTo>
                  <a:pt x="30581" y="13728"/>
                </a:lnTo>
                <a:lnTo>
                  <a:pt x="32105" y="19824"/>
                </a:lnTo>
                <a:lnTo>
                  <a:pt x="32105" y="4584"/>
                </a:lnTo>
                <a:lnTo>
                  <a:pt x="30581" y="3060"/>
                </a:lnTo>
                <a:lnTo>
                  <a:pt x="27533" y="1536"/>
                </a:lnTo>
                <a:lnTo>
                  <a:pt x="26009" y="12"/>
                </a:lnTo>
                <a:lnTo>
                  <a:pt x="12192" y="12"/>
                </a:lnTo>
                <a:lnTo>
                  <a:pt x="9144" y="3060"/>
                </a:lnTo>
                <a:lnTo>
                  <a:pt x="6096" y="4584"/>
                </a:lnTo>
                <a:lnTo>
                  <a:pt x="4572" y="9156"/>
                </a:lnTo>
                <a:lnTo>
                  <a:pt x="3048" y="12204"/>
                </a:lnTo>
                <a:lnTo>
                  <a:pt x="1524" y="16776"/>
                </a:lnTo>
                <a:lnTo>
                  <a:pt x="0" y="22872"/>
                </a:lnTo>
                <a:lnTo>
                  <a:pt x="0" y="41160"/>
                </a:lnTo>
                <a:lnTo>
                  <a:pt x="1524" y="48780"/>
                </a:lnTo>
                <a:lnTo>
                  <a:pt x="6096" y="54876"/>
                </a:lnTo>
                <a:lnTo>
                  <a:pt x="9144" y="57924"/>
                </a:lnTo>
                <a:lnTo>
                  <a:pt x="13716" y="61061"/>
                </a:lnTo>
                <a:lnTo>
                  <a:pt x="24485" y="61061"/>
                </a:lnTo>
                <a:lnTo>
                  <a:pt x="27533" y="59537"/>
                </a:lnTo>
                <a:lnTo>
                  <a:pt x="30581" y="56400"/>
                </a:lnTo>
                <a:lnTo>
                  <a:pt x="33629" y="54876"/>
                </a:lnTo>
                <a:lnTo>
                  <a:pt x="35153" y="51828"/>
                </a:lnTo>
                <a:lnTo>
                  <a:pt x="38201" y="42684"/>
                </a:lnTo>
                <a:lnTo>
                  <a:pt x="39725" y="36588"/>
                </a:lnTo>
                <a:lnTo>
                  <a:pt x="39725" y="24396"/>
                </a:lnTo>
                <a:close/>
              </a:path>
              <a:path w="340994" h="61594">
                <a:moveTo>
                  <a:pt x="59067" y="50114"/>
                </a:moveTo>
                <a:lnTo>
                  <a:pt x="49911" y="50114"/>
                </a:lnTo>
                <a:lnTo>
                  <a:pt x="49911" y="59245"/>
                </a:lnTo>
                <a:lnTo>
                  <a:pt x="59067" y="59245"/>
                </a:lnTo>
                <a:lnTo>
                  <a:pt x="59067" y="50114"/>
                </a:lnTo>
                <a:close/>
              </a:path>
              <a:path w="340994" h="61594">
                <a:moveTo>
                  <a:pt x="108407" y="15240"/>
                </a:moveTo>
                <a:lnTo>
                  <a:pt x="106883" y="10668"/>
                </a:lnTo>
                <a:lnTo>
                  <a:pt x="105359" y="7620"/>
                </a:lnTo>
                <a:lnTo>
                  <a:pt x="103835" y="6096"/>
                </a:lnTo>
                <a:lnTo>
                  <a:pt x="102311" y="4572"/>
                </a:lnTo>
                <a:lnTo>
                  <a:pt x="100787" y="3810"/>
                </a:lnTo>
                <a:lnTo>
                  <a:pt x="100787" y="15240"/>
                </a:lnTo>
                <a:lnTo>
                  <a:pt x="100787" y="22860"/>
                </a:lnTo>
                <a:lnTo>
                  <a:pt x="96215" y="32004"/>
                </a:lnTo>
                <a:lnTo>
                  <a:pt x="82499" y="32004"/>
                </a:lnTo>
                <a:lnTo>
                  <a:pt x="80975" y="28956"/>
                </a:lnTo>
                <a:lnTo>
                  <a:pt x="77927" y="25908"/>
                </a:lnTo>
                <a:lnTo>
                  <a:pt x="77927" y="12192"/>
                </a:lnTo>
                <a:lnTo>
                  <a:pt x="84023" y="6096"/>
                </a:lnTo>
                <a:lnTo>
                  <a:pt x="94691" y="6096"/>
                </a:lnTo>
                <a:lnTo>
                  <a:pt x="97739" y="9144"/>
                </a:lnTo>
                <a:lnTo>
                  <a:pt x="100787" y="15240"/>
                </a:lnTo>
                <a:lnTo>
                  <a:pt x="100787" y="3810"/>
                </a:lnTo>
                <a:lnTo>
                  <a:pt x="99263" y="3048"/>
                </a:lnTo>
                <a:lnTo>
                  <a:pt x="96215" y="0"/>
                </a:lnTo>
                <a:lnTo>
                  <a:pt x="84023" y="0"/>
                </a:lnTo>
                <a:lnTo>
                  <a:pt x="79451" y="1524"/>
                </a:lnTo>
                <a:lnTo>
                  <a:pt x="74777" y="4572"/>
                </a:lnTo>
                <a:lnTo>
                  <a:pt x="71729" y="9144"/>
                </a:lnTo>
                <a:lnTo>
                  <a:pt x="70205" y="13716"/>
                </a:lnTo>
                <a:lnTo>
                  <a:pt x="70205" y="25908"/>
                </a:lnTo>
                <a:lnTo>
                  <a:pt x="71729" y="30480"/>
                </a:lnTo>
                <a:lnTo>
                  <a:pt x="74777" y="33528"/>
                </a:lnTo>
                <a:lnTo>
                  <a:pt x="77927" y="36576"/>
                </a:lnTo>
                <a:lnTo>
                  <a:pt x="82499" y="39624"/>
                </a:lnTo>
                <a:lnTo>
                  <a:pt x="90119" y="39624"/>
                </a:lnTo>
                <a:lnTo>
                  <a:pt x="96215" y="36576"/>
                </a:lnTo>
                <a:lnTo>
                  <a:pt x="97739" y="35052"/>
                </a:lnTo>
                <a:lnTo>
                  <a:pt x="100787" y="33528"/>
                </a:lnTo>
                <a:lnTo>
                  <a:pt x="101549" y="32004"/>
                </a:lnTo>
                <a:lnTo>
                  <a:pt x="102311" y="30480"/>
                </a:lnTo>
                <a:lnTo>
                  <a:pt x="102311" y="35052"/>
                </a:lnTo>
                <a:lnTo>
                  <a:pt x="100787" y="38100"/>
                </a:lnTo>
                <a:lnTo>
                  <a:pt x="100787" y="44196"/>
                </a:lnTo>
                <a:lnTo>
                  <a:pt x="99263" y="47244"/>
                </a:lnTo>
                <a:lnTo>
                  <a:pt x="96215" y="50292"/>
                </a:lnTo>
                <a:lnTo>
                  <a:pt x="96215" y="51816"/>
                </a:lnTo>
                <a:lnTo>
                  <a:pt x="93167" y="53340"/>
                </a:lnTo>
                <a:lnTo>
                  <a:pt x="91643" y="53340"/>
                </a:lnTo>
                <a:lnTo>
                  <a:pt x="90119" y="54864"/>
                </a:lnTo>
                <a:lnTo>
                  <a:pt x="85547" y="54864"/>
                </a:lnTo>
                <a:lnTo>
                  <a:pt x="82499" y="53340"/>
                </a:lnTo>
                <a:lnTo>
                  <a:pt x="77927" y="48768"/>
                </a:lnTo>
                <a:lnTo>
                  <a:pt x="77927" y="44196"/>
                </a:lnTo>
                <a:lnTo>
                  <a:pt x="70205" y="45720"/>
                </a:lnTo>
                <a:lnTo>
                  <a:pt x="71729" y="50292"/>
                </a:lnTo>
                <a:lnTo>
                  <a:pt x="73253" y="53340"/>
                </a:lnTo>
                <a:lnTo>
                  <a:pt x="79451" y="59537"/>
                </a:lnTo>
                <a:lnTo>
                  <a:pt x="82499" y="61061"/>
                </a:lnTo>
                <a:lnTo>
                  <a:pt x="91643" y="61061"/>
                </a:lnTo>
                <a:lnTo>
                  <a:pt x="96215" y="59537"/>
                </a:lnTo>
                <a:lnTo>
                  <a:pt x="99263" y="56388"/>
                </a:lnTo>
                <a:lnTo>
                  <a:pt x="102311" y="54864"/>
                </a:lnTo>
                <a:lnTo>
                  <a:pt x="105359" y="50292"/>
                </a:lnTo>
                <a:lnTo>
                  <a:pt x="106883" y="45720"/>
                </a:lnTo>
                <a:lnTo>
                  <a:pt x="108407" y="42672"/>
                </a:lnTo>
                <a:lnTo>
                  <a:pt x="108407" y="30480"/>
                </a:lnTo>
                <a:lnTo>
                  <a:pt x="108407" y="15240"/>
                </a:lnTo>
                <a:close/>
              </a:path>
              <a:path w="340994" h="61594">
                <a:moveTo>
                  <a:pt x="155740" y="21336"/>
                </a:moveTo>
                <a:lnTo>
                  <a:pt x="154216" y="15240"/>
                </a:lnTo>
                <a:lnTo>
                  <a:pt x="152692" y="10668"/>
                </a:lnTo>
                <a:lnTo>
                  <a:pt x="150406" y="6096"/>
                </a:lnTo>
                <a:lnTo>
                  <a:pt x="149644" y="4572"/>
                </a:lnTo>
                <a:lnTo>
                  <a:pt x="148120" y="4064"/>
                </a:lnTo>
                <a:lnTo>
                  <a:pt x="148120" y="15240"/>
                </a:lnTo>
                <a:lnTo>
                  <a:pt x="148120" y="22860"/>
                </a:lnTo>
                <a:lnTo>
                  <a:pt x="146596" y="25908"/>
                </a:lnTo>
                <a:lnTo>
                  <a:pt x="143548" y="28956"/>
                </a:lnTo>
                <a:lnTo>
                  <a:pt x="142024" y="32004"/>
                </a:lnTo>
                <a:lnTo>
                  <a:pt x="129743" y="32004"/>
                </a:lnTo>
                <a:lnTo>
                  <a:pt x="126695" y="28956"/>
                </a:lnTo>
                <a:lnTo>
                  <a:pt x="123647" y="22860"/>
                </a:lnTo>
                <a:lnTo>
                  <a:pt x="123647" y="15240"/>
                </a:lnTo>
                <a:lnTo>
                  <a:pt x="126695" y="9144"/>
                </a:lnTo>
                <a:lnTo>
                  <a:pt x="129743" y="6096"/>
                </a:lnTo>
                <a:lnTo>
                  <a:pt x="142024" y="6096"/>
                </a:lnTo>
                <a:lnTo>
                  <a:pt x="143548" y="9144"/>
                </a:lnTo>
                <a:lnTo>
                  <a:pt x="146596" y="12192"/>
                </a:lnTo>
                <a:lnTo>
                  <a:pt x="148120" y="15240"/>
                </a:lnTo>
                <a:lnTo>
                  <a:pt x="148120" y="4064"/>
                </a:lnTo>
                <a:lnTo>
                  <a:pt x="145072" y="3048"/>
                </a:lnTo>
                <a:lnTo>
                  <a:pt x="142024" y="0"/>
                </a:lnTo>
                <a:lnTo>
                  <a:pt x="129743" y="0"/>
                </a:lnTo>
                <a:lnTo>
                  <a:pt x="125171" y="1524"/>
                </a:lnTo>
                <a:lnTo>
                  <a:pt x="117551" y="9144"/>
                </a:lnTo>
                <a:lnTo>
                  <a:pt x="116027" y="13716"/>
                </a:lnTo>
                <a:lnTo>
                  <a:pt x="116027" y="25908"/>
                </a:lnTo>
                <a:lnTo>
                  <a:pt x="117551" y="30480"/>
                </a:lnTo>
                <a:lnTo>
                  <a:pt x="122123" y="33528"/>
                </a:lnTo>
                <a:lnTo>
                  <a:pt x="125171" y="36576"/>
                </a:lnTo>
                <a:lnTo>
                  <a:pt x="129743" y="39624"/>
                </a:lnTo>
                <a:lnTo>
                  <a:pt x="137452" y="39624"/>
                </a:lnTo>
                <a:lnTo>
                  <a:pt x="140500" y="38100"/>
                </a:lnTo>
                <a:lnTo>
                  <a:pt x="142024" y="36576"/>
                </a:lnTo>
                <a:lnTo>
                  <a:pt x="145072" y="35052"/>
                </a:lnTo>
                <a:lnTo>
                  <a:pt x="146596" y="33528"/>
                </a:lnTo>
                <a:lnTo>
                  <a:pt x="147358" y="32004"/>
                </a:lnTo>
                <a:lnTo>
                  <a:pt x="148120" y="30480"/>
                </a:lnTo>
                <a:lnTo>
                  <a:pt x="148120" y="38100"/>
                </a:lnTo>
                <a:lnTo>
                  <a:pt x="146596" y="41148"/>
                </a:lnTo>
                <a:lnTo>
                  <a:pt x="146596" y="44196"/>
                </a:lnTo>
                <a:lnTo>
                  <a:pt x="145072" y="47244"/>
                </a:lnTo>
                <a:lnTo>
                  <a:pt x="145072" y="48768"/>
                </a:lnTo>
                <a:lnTo>
                  <a:pt x="140500" y="53340"/>
                </a:lnTo>
                <a:lnTo>
                  <a:pt x="138976" y="53340"/>
                </a:lnTo>
                <a:lnTo>
                  <a:pt x="135928" y="54864"/>
                </a:lnTo>
                <a:lnTo>
                  <a:pt x="131267" y="54864"/>
                </a:lnTo>
                <a:lnTo>
                  <a:pt x="125171" y="48768"/>
                </a:lnTo>
                <a:lnTo>
                  <a:pt x="123647" y="44196"/>
                </a:lnTo>
                <a:lnTo>
                  <a:pt x="117551" y="45720"/>
                </a:lnTo>
                <a:lnTo>
                  <a:pt x="117551" y="50292"/>
                </a:lnTo>
                <a:lnTo>
                  <a:pt x="119075" y="53340"/>
                </a:lnTo>
                <a:lnTo>
                  <a:pt x="122123" y="56388"/>
                </a:lnTo>
                <a:lnTo>
                  <a:pt x="125171" y="59537"/>
                </a:lnTo>
                <a:lnTo>
                  <a:pt x="129743" y="61061"/>
                </a:lnTo>
                <a:lnTo>
                  <a:pt x="138976" y="61061"/>
                </a:lnTo>
                <a:lnTo>
                  <a:pt x="142024" y="59537"/>
                </a:lnTo>
                <a:lnTo>
                  <a:pt x="145072" y="56388"/>
                </a:lnTo>
                <a:lnTo>
                  <a:pt x="149644" y="54864"/>
                </a:lnTo>
                <a:lnTo>
                  <a:pt x="152692" y="45720"/>
                </a:lnTo>
                <a:lnTo>
                  <a:pt x="154216" y="42672"/>
                </a:lnTo>
                <a:lnTo>
                  <a:pt x="155740" y="36576"/>
                </a:lnTo>
                <a:lnTo>
                  <a:pt x="155740" y="30480"/>
                </a:lnTo>
                <a:lnTo>
                  <a:pt x="155740" y="21336"/>
                </a:lnTo>
                <a:close/>
              </a:path>
              <a:path w="340994" h="61594">
                <a:moveTo>
                  <a:pt x="190792" y="0"/>
                </a:moveTo>
                <a:lnTo>
                  <a:pt x="186220" y="0"/>
                </a:lnTo>
                <a:lnTo>
                  <a:pt x="175552" y="10668"/>
                </a:lnTo>
                <a:lnTo>
                  <a:pt x="172504" y="12192"/>
                </a:lnTo>
                <a:lnTo>
                  <a:pt x="167932" y="13716"/>
                </a:lnTo>
                <a:lnTo>
                  <a:pt x="167932" y="21336"/>
                </a:lnTo>
                <a:lnTo>
                  <a:pt x="170980" y="19812"/>
                </a:lnTo>
                <a:lnTo>
                  <a:pt x="172504" y="19812"/>
                </a:lnTo>
                <a:lnTo>
                  <a:pt x="175552" y="18288"/>
                </a:lnTo>
                <a:lnTo>
                  <a:pt x="178600" y="15240"/>
                </a:lnTo>
                <a:lnTo>
                  <a:pt x="181648" y="13716"/>
                </a:lnTo>
                <a:lnTo>
                  <a:pt x="183172" y="12192"/>
                </a:lnTo>
                <a:lnTo>
                  <a:pt x="183172" y="59537"/>
                </a:lnTo>
                <a:lnTo>
                  <a:pt x="190792" y="59537"/>
                </a:lnTo>
                <a:lnTo>
                  <a:pt x="190792" y="0"/>
                </a:lnTo>
                <a:close/>
              </a:path>
              <a:path w="340994" h="61594">
                <a:moveTo>
                  <a:pt x="248793" y="0"/>
                </a:moveTo>
                <a:lnTo>
                  <a:pt x="209169" y="0"/>
                </a:lnTo>
                <a:lnTo>
                  <a:pt x="209169" y="7620"/>
                </a:lnTo>
                <a:lnTo>
                  <a:pt x="239649" y="7620"/>
                </a:lnTo>
                <a:lnTo>
                  <a:pt x="235077" y="12192"/>
                </a:lnTo>
                <a:lnTo>
                  <a:pt x="232029" y="16764"/>
                </a:lnTo>
                <a:lnTo>
                  <a:pt x="228981" y="22860"/>
                </a:lnTo>
                <a:lnTo>
                  <a:pt x="224409" y="28956"/>
                </a:lnTo>
                <a:lnTo>
                  <a:pt x="222885" y="35052"/>
                </a:lnTo>
                <a:lnTo>
                  <a:pt x="221361" y="42672"/>
                </a:lnTo>
                <a:lnTo>
                  <a:pt x="218313" y="48768"/>
                </a:lnTo>
                <a:lnTo>
                  <a:pt x="218313" y="59537"/>
                </a:lnTo>
                <a:lnTo>
                  <a:pt x="225933" y="59537"/>
                </a:lnTo>
                <a:lnTo>
                  <a:pt x="225933" y="53340"/>
                </a:lnTo>
                <a:lnTo>
                  <a:pt x="227457" y="47244"/>
                </a:lnTo>
                <a:lnTo>
                  <a:pt x="228981" y="42672"/>
                </a:lnTo>
                <a:lnTo>
                  <a:pt x="230505" y="35052"/>
                </a:lnTo>
                <a:lnTo>
                  <a:pt x="236601" y="22860"/>
                </a:lnTo>
                <a:lnTo>
                  <a:pt x="241173" y="15240"/>
                </a:lnTo>
                <a:lnTo>
                  <a:pt x="244221" y="10668"/>
                </a:lnTo>
                <a:lnTo>
                  <a:pt x="248793" y="6096"/>
                </a:lnTo>
                <a:lnTo>
                  <a:pt x="248793" y="0"/>
                </a:lnTo>
                <a:close/>
              </a:path>
              <a:path w="340994" h="61594">
                <a:moveTo>
                  <a:pt x="294614" y="38100"/>
                </a:moveTo>
                <a:lnTo>
                  <a:pt x="286994" y="38100"/>
                </a:lnTo>
                <a:lnTo>
                  <a:pt x="286994" y="10668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120"/>
                </a:lnTo>
                <a:lnTo>
                  <a:pt x="279374" y="10668"/>
                </a:lnTo>
                <a:lnTo>
                  <a:pt x="279374" y="38100"/>
                </a:lnTo>
                <a:lnTo>
                  <a:pt x="261086" y="38100"/>
                </a:lnTo>
                <a:lnTo>
                  <a:pt x="279374" y="10668"/>
                </a:lnTo>
                <a:lnTo>
                  <a:pt x="279374" y="2120"/>
                </a:lnTo>
                <a:lnTo>
                  <a:pt x="253466" y="38100"/>
                </a:lnTo>
                <a:lnTo>
                  <a:pt x="253466" y="45720"/>
                </a:lnTo>
                <a:lnTo>
                  <a:pt x="279374" y="45720"/>
                </a:lnTo>
                <a:lnTo>
                  <a:pt x="279374" y="59537"/>
                </a:lnTo>
                <a:lnTo>
                  <a:pt x="286994" y="59537"/>
                </a:lnTo>
                <a:lnTo>
                  <a:pt x="286994" y="45720"/>
                </a:lnTo>
                <a:lnTo>
                  <a:pt x="294614" y="45720"/>
                </a:lnTo>
                <a:lnTo>
                  <a:pt x="294614" y="38100"/>
                </a:lnTo>
                <a:close/>
              </a:path>
              <a:path w="340994" h="61594">
                <a:moveTo>
                  <a:pt x="340423" y="10680"/>
                </a:moveTo>
                <a:lnTo>
                  <a:pt x="338899" y="7632"/>
                </a:lnTo>
                <a:lnTo>
                  <a:pt x="332803" y="1536"/>
                </a:lnTo>
                <a:lnTo>
                  <a:pt x="328231" y="12"/>
                </a:lnTo>
                <a:lnTo>
                  <a:pt x="316039" y="12"/>
                </a:lnTo>
                <a:lnTo>
                  <a:pt x="311467" y="1536"/>
                </a:lnTo>
                <a:lnTo>
                  <a:pt x="308419" y="3060"/>
                </a:lnTo>
                <a:lnTo>
                  <a:pt x="305371" y="6108"/>
                </a:lnTo>
                <a:lnTo>
                  <a:pt x="302234" y="10680"/>
                </a:lnTo>
                <a:lnTo>
                  <a:pt x="302234" y="16776"/>
                </a:lnTo>
                <a:lnTo>
                  <a:pt x="309943" y="16776"/>
                </a:lnTo>
                <a:lnTo>
                  <a:pt x="309943" y="13728"/>
                </a:lnTo>
                <a:lnTo>
                  <a:pt x="311467" y="10680"/>
                </a:lnTo>
                <a:lnTo>
                  <a:pt x="316039" y="6108"/>
                </a:lnTo>
                <a:lnTo>
                  <a:pt x="328231" y="6108"/>
                </a:lnTo>
                <a:lnTo>
                  <a:pt x="329755" y="9156"/>
                </a:lnTo>
                <a:lnTo>
                  <a:pt x="332803" y="12204"/>
                </a:lnTo>
                <a:lnTo>
                  <a:pt x="332803" y="18300"/>
                </a:lnTo>
                <a:lnTo>
                  <a:pt x="329755" y="24396"/>
                </a:lnTo>
                <a:lnTo>
                  <a:pt x="326707" y="27444"/>
                </a:lnTo>
                <a:lnTo>
                  <a:pt x="323659" y="32016"/>
                </a:lnTo>
                <a:lnTo>
                  <a:pt x="316039" y="36588"/>
                </a:lnTo>
                <a:lnTo>
                  <a:pt x="312991" y="41160"/>
                </a:lnTo>
                <a:lnTo>
                  <a:pt x="308419" y="44208"/>
                </a:lnTo>
                <a:lnTo>
                  <a:pt x="306895" y="45732"/>
                </a:lnTo>
                <a:lnTo>
                  <a:pt x="305371" y="48780"/>
                </a:lnTo>
                <a:lnTo>
                  <a:pt x="302234" y="51828"/>
                </a:lnTo>
                <a:lnTo>
                  <a:pt x="302234" y="54876"/>
                </a:lnTo>
                <a:lnTo>
                  <a:pt x="300710" y="56400"/>
                </a:lnTo>
                <a:lnTo>
                  <a:pt x="300710" y="59448"/>
                </a:lnTo>
                <a:lnTo>
                  <a:pt x="340423" y="59448"/>
                </a:lnTo>
                <a:lnTo>
                  <a:pt x="340423" y="51828"/>
                </a:lnTo>
                <a:lnTo>
                  <a:pt x="311467" y="51828"/>
                </a:lnTo>
                <a:lnTo>
                  <a:pt x="311467" y="50304"/>
                </a:lnTo>
                <a:lnTo>
                  <a:pt x="312991" y="50304"/>
                </a:lnTo>
                <a:lnTo>
                  <a:pt x="319087" y="44208"/>
                </a:lnTo>
                <a:lnTo>
                  <a:pt x="323659" y="41160"/>
                </a:lnTo>
                <a:lnTo>
                  <a:pt x="334327" y="30492"/>
                </a:lnTo>
                <a:lnTo>
                  <a:pt x="335851" y="27444"/>
                </a:lnTo>
                <a:lnTo>
                  <a:pt x="337375" y="25920"/>
                </a:lnTo>
                <a:lnTo>
                  <a:pt x="338899" y="22872"/>
                </a:lnTo>
                <a:lnTo>
                  <a:pt x="340423" y="21348"/>
                </a:lnTo>
                <a:lnTo>
                  <a:pt x="340423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213425" y="2861851"/>
            <a:ext cx="804581" cy="62443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60371" y="2861851"/>
            <a:ext cx="800995" cy="62443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903732" y="2861851"/>
            <a:ext cx="800772" cy="6244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246870" y="2861851"/>
            <a:ext cx="804581" cy="62443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10604768" y="2861851"/>
            <a:ext cx="790388" cy="62994"/>
          </a:xfrm>
          <a:custGeom>
            <a:avLst/>
            <a:gdLst/>
            <a:ahLst/>
            <a:cxnLst/>
            <a:rect l="l" t="t" r="r" b="b"/>
            <a:pathLst>
              <a:path w="335914" h="61594">
                <a:moveTo>
                  <a:pt x="22860" y="0"/>
                </a:moveTo>
                <a:lnTo>
                  <a:pt x="18288" y="0"/>
                </a:lnTo>
                <a:lnTo>
                  <a:pt x="7620" y="10668"/>
                </a:lnTo>
                <a:lnTo>
                  <a:pt x="4572" y="12192"/>
                </a:lnTo>
                <a:lnTo>
                  <a:pt x="0" y="13716"/>
                </a:lnTo>
                <a:lnTo>
                  <a:pt x="0" y="21336"/>
                </a:lnTo>
                <a:lnTo>
                  <a:pt x="3048" y="19812"/>
                </a:lnTo>
                <a:lnTo>
                  <a:pt x="4572" y="19812"/>
                </a:lnTo>
                <a:lnTo>
                  <a:pt x="7620" y="18288"/>
                </a:lnTo>
                <a:lnTo>
                  <a:pt x="10668" y="15240"/>
                </a:lnTo>
                <a:lnTo>
                  <a:pt x="13716" y="13716"/>
                </a:lnTo>
                <a:lnTo>
                  <a:pt x="15240" y="12192"/>
                </a:lnTo>
                <a:lnTo>
                  <a:pt x="15240" y="59537"/>
                </a:lnTo>
                <a:lnTo>
                  <a:pt x="22860" y="59537"/>
                </a:lnTo>
                <a:lnTo>
                  <a:pt x="22860" y="0"/>
                </a:lnTo>
                <a:close/>
              </a:path>
              <a:path w="335914" h="61594">
                <a:moveTo>
                  <a:pt x="52781" y="50114"/>
                </a:moveTo>
                <a:lnTo>
                  <a:pt x="43637" y="50114"/>
                </a:lnTo>
                <a:lnTo>
                  <a:pt x="43637" y="59245"/>
                </a:lnTo>
                <a:lnTo>
                  <a:pt x="52781" y="59245"/>
                </a:lnTo>
                <a:lnTo>
                  <a:pt x="52781" y="50114"/>
                </a:lnTo>
                <a:close/>
              </a:path>
              <a:path w="335914" h="61594">
                <a:moveTo>
                  <a:pt x="103733" y="24396"/>
                </a:moveTo>
                <a:lnTo>
                  <a:pt x="102209" y="19824"/>
                </a:lnTo>
                <a:lnTo>
                  <a:pt x="102209" y="15252"/>
                </a:lnTo>
                <a:lnTo>
                  <a:pt x="97637" y="6108"/>
                </a:lnTo>
                <a:lnTo>
                  <a:pt x="96113" y="4584"/>
                </a:lnTo>
                <a:lnTo>
                  <a:pt x="96113" y="19824"/>
                </a:lnTo>
                <a:lnTo>
                  <a:pt x="96113" y="39636"/>
                </a:lnTo>
                <a:lnTo>
                  <a:pt x="94589" y="45732"/>
                </a:lnTo>
                <a:lnTo>
                  <a:pt x="93065" y="48780"/>
                </a:lnTo>
                <a:lnTo>
                  <a:pt x="90017" y="53352"/>
                </a:lnTo>
                <a:lnTo>
                  <a:pt x="86969" y="54876"/>
                </a:lnTo>
                <a:lnTo>
                  <a:pt x="80873" y="54876"/>
                </a:lnTo>
                <a:lnTo>
                  <a:pt x="77825" y="53352"/>
                </a:lnTo>
                <a:lnTo>
                  <a:pt x="74676" y="48780"/>
                </a:lnTo>
                <a:lnTo>
                  <a:pt x="73152" y="45732"/>
                </a:lnTo>
                <a:lnTo>
                  <a:pt x="71628" y="39636"/>
                </a:lnTo>
                <a:lnTo>
                  <a:pt x="71628" y="19824"/>
                </a:lnTo>
                <a:lnTo>
                  <a:pt x="73152" y="13728"/>
                </a:lnTo>
                <a:lnTo>
                  <a:pt x="76301" y="9156"/>
                </a:lnTo>
                <a:lnTo>
                  <a:pt x="77825" y="6108"/>
                </a:lnTo>
                <a:lnTo>
                  <a:pt x="86969" y="6108"/>
                </a:lnTo>
                <a:lnTo>
                  <a:pt x="90017" y="7632"/>
                </a:lnTo>
                <a:lnTo>
                  <a:pt x="93065" y="10680"/>
                </a:lnTo>
                <a:lnTo>
                  <a:pt x="94589" y="13728"/>
                </a:lnTo>
                <a:lnTo>
                  <a:pt x="96113" y="19824"/>
                </a:lnTo>
                <a:lnTo>
                  <a:pt x="96113" y="4584"/>
                </a:lnTo>
                <a:lnTo>
                  <a:pt x="94589" y="3060"/>
                </a:lnTo>
                <a:lnTo>
                  <a:pt x="91541" y="1536"/>
                </a:lnTo>
                <a:lnTo>
                  <a:pt x="90017" y="12"/>
                </a:lnTo>
                <a:lnTo>
                  <a:pt x="76301" y="12"/>
                </a:lnTo>
                <a:lnTo>
                  <a:pt x="73152" y="3060"/>
                </a:lnTo>
                <a:lnTo>
                  <a:pt x="70104" y="4584"/>
                </a:lnTo>
                <a:lnTo>
                  <a:pt x="68580" y="9156"/>
                </a:lnTo>
                <a:lnTo>
                  <a:pt x="67056" y="12204"/>
                </a:lnTo>
                <a:lnTo>
                  <a:pt x="65532" y="16776"/>
                </a:lnTo>
                <a:lnTo>
                  <a:pt x="64008" y="22872"/>
                </a:lnTo>
                <a:lnTo>
                  <a:pt x="64008" y="41160"/>
                </a:lnTo>
                <a:lnTo>
                  <a:pt x="65532" y="48780"/>
                </a:lnTo>
                <a:lnTo>
                  <a:pt x="70104" y="54876"/>
                </a:lnTo>
                <a:lnTo>
                  <a:pt x="73152" y="57924"/>
                </a:lnTo>
                <a:lnTo>
                  <a:pt x="77825" y="61061"/>
                </a:lnTo>
                <a:lnTo>
                  <a:pt x="88493" y="61061"/>
                </a:lnTo>
                <a:lnTo>
                  <a:pt x="91541" y="59537"/>
                </a:lnTo>
                <a:lnTo>
                  <a:pt x="94589" y="56400"/>
                </a:lnTo>
                <a:lnTo>
                  <a:pt x="97637" y="54876"/>
                </a:lnTo>
                <a:lnTo>
                  <a:pt x="99161" y="51828"/>
                </a:lnTo>
                <a:lnTo>
                  <a:pt x="102209" y="42684"/>
                </a:lnTo>
                <a:lnTo>
                  <a:pt x="103733" y="36588"/>
                </a:lnTo>
                <a:lnTo>
                  <a:pt x="103733" y="24396"/>
                </a:lnTo>
                <a:close/>
              </a:path>
              <a:path w="335914" h="61594">
                <a:moveTo>
                  <a:pt x="149542" y="19824"/>
                </a:moveTo>
                <a:lnTo>
                  <a:pt x="148018" y="15252"/>
                </a:lnTo>
                <a:lnTo>
                  <a:pt x="148018" y="12204"/>
                </a:lnTo>
                <a:lnTo>
                  <a:pt x="144970" y="6108"/>
                </a:lnTo>
                <a:lnTo>
                  <a:pt x="143446" y="4584"/>
                </a:lnTo>
                <a:lnTo>
                  <a:pt x="141922" y="3822"/>
                </a:lnTo>
                <a:lnTo>
                  <a:pt x="141922" y="19824"/>
                </a:lnTo>
                <a:lnTo>
                  <a:pt x="141922" y="39636"/>
                </a:lnTo>
                <a:lnTo>
                  <a:pt x="140398" y="45732"/>
                </a:lnTo>
                <a:lnTo>
                  <a:pt x="138874" y="48780"/>
                </a:lnTo>
                <a:lnTo>
                  <a:pt x="135826" y="53352"/>
                </a:lnTo>
                <a:lnTo>
                  <a:pt x="134302" y="54876"/>
                </a:lnTo>
                <a:lnTo>
                  <a:pt x="126593" y="54876"/>
                </a:lnTo>
                <a:lnTo>
                  <a:pt x="123545" y="53352"/>
                </a:lnTo>
                <a:lnTo>
                  <a:pt x="122021" y="48780"/>
                </a:lnTo>
                <a:lnTo>
                  <a:pt x="118973" y="45732"/>
                </a:lnTo>
                <a:lnTo>
                  <a:pt x="118973" y="13728"/>
                </a:lnTo>
                <a:lnTo>
                  <a:pt x="122021" y="9156"/>
                </a:lnTo>
                <a:lnTo>
                  <a:pt x="123545" y="6108"/>
                </a:lnTo>
                <a:lnTo>
                  <a:pt x="134302" y="6108"/>
                </a:lnTo>
                <a:lnTo>
                  <a:pt x="138874" y="10680"/>
                </a:lnTo>
                <a:lnTo>
                  <a:pt x="140398" y="13728"/>
                </a:lnTo>
                <a:lnTo>
                  <a:pt x="141922" y="19824"/>
                </a:lnTo>
                <a:lnTo>
                  <a:pt x="141922" y="3822"/>
                </a:lnTo>
                <a:lnTo>
                  <a:pt x="140398" y="3060"/>
                </a:lnTo>
                <a:lnTo>
                  <a:pt x="138874" y="1536"/>
                </a:lnTo>
                <a:lnTo>
                  <a:pt x="135826" y="12"/>
                </a:lnTo>
                <a:lnTo>
                  <a:pt x="122021" y="12"/>
                </a:lnTo>
                <a:lnTo>
                  <a:pt x="118973" y="3060"/>
                </a:lnTo>
                <a:lnTo>
                  <a:pt x="115925" y="4584"/>
                </a:lnTo>
                <a:lnTo>
                  <a:pt x="114401" y="9156"/>
                </a:lnTo>
                <a:lnTo>
                  <a:pt x="112877" y="12204"/>
                </a:lnTo>
                <a:lnTo>
                  <a:pt x="111353" y="16776"/>
                </a:lnTo>
                <a:lnTo>
                  <a:pt x="111353" y="41160"/>
                </a:lnTo>
                <a:lnTo>
                  <a:pt x="112877" y="48780"/>
                </a:lnTo>
                <a:lnTo>
                  <a:pt x="115925" y="54876"/>
                </a:lnTo>
                <a:lnTo>
                  <a:pt x="120497" y="57924"/>
                </a:lnTo>
                <a:lnTo>
                  <a:pt x="125069" y="61061"/>
                </a:lnTo>
                <a:lnTo>
                  <a:pt x="134302" y="61061"/>
                </a:lnTo>
                <a:lnTo>
                  <a:pt x="138874" y="59537"/>
                </a:lnTo>
                <a:lnTo>
                  <a:pt x="140398" y="56400"/>
                </a:lnTo>
                <a:lnTo>
                  <a:pt x="143446" y="54876"/>
                </a:lnTo>
                <a:lnTo>
                  <a:pt x="146494" y="51828"/>
                </a:lnTo>
                <a:lnTo>
                  <a:pt x="149542" y="42684"/>
                </a:lnTo>
                <a:lnTo>
                  <a:pt x="149542" y="19824"/>
                </a:lnTo>
                <a:close/>
              </a:path>
              <a:path w="335914" h="61594">
                <a:moveTo>
                  <a:pt x="196786" y="24396"/>
                </a:moveTo>
                <a:lnTo>
                  <a:pt x="195262" y="19824"/>
                </a:lnTo>
                <a:lnTo>
                  <a:pt x="195262" y="15252"/>
                </a:lnTo>
                <a:lnTo>
                  <a:pt x="190690" y="6108"/>
                </a:lnTo>
                <a:lnTo>
                  <a:pt x="189166" y="4584"/>
                </a:lnTo>
                <a:lnTo>
                  <a:pt x="189166" y="19824"/>
                </a:lnTo>
                <a:lnTo>
                  <a:pt x="189166" y="39636"/>
                </a:lnTo>
                <a:lnTo>
                  <a:pt x="187642" y="45732"/>
                </a:lnTo>
                <a:lnTo>
                  <a:pt x="184594" y="48780"/>
                </a:lnTo>
                <a:lnTo>
                  <a:pt x="183070" y="53352"/>
                </a:lnTo>
                <a:lnTo>
                  <a:pt x="180022" y="54876"/>
                </a:lnTo>
                <a:lnTo>
                  <a:pt x="173926" y="54876"/>
                </a:lnTo>
                <a:lnTo>
                  <a:pt x="170878" y="53352"/>
                </a:lnTo>
                <a:lnTo>
                  <a:pt x="167830" y="48780"/>
                </a:lnTo>
                <a:lnTo>
                  <a:pt x="166306" y="45732"/>
                </a:lnTo>
                <a:lnTo>
                  <a:pt x="164782" y="39636"/>
                </a:lnTo>
                <a:lnTo>
                  <a:pt x="164782" y="19824"/>
                </a:lnTo>
                <a:lnTo>
                  <a:pt x="166306" y="13728"/>
                </a:lnTo>
                <a:lnTo>
                  <a:pt x="167830" y="9156"/>
                </a:lnTo>
                <a:lnTo>
                  <a:pt x="170878" y="6108"/>
                </a:lnTo>
                <a:lnTo>
                  <a:pt x="180022" y="6108"/>
                </a:lnTo>
                <a:lnTo>
                  <a:pt x="183070" y="7632"/>
                </a:lnTo>
                <a:lnTo>
                  <a:pt x="184594" y="10680"/>
                </a:lnTo>
                <a:lnTo>
                  <a:pt x="187642" y="13728"/>
                </a:lnTo>
                <a:lnTo>
                  <a:pt x="189166" y="19824"/>
                </a:lnTo>
                <a:lnTo>
                  <a:pt x="189166" y="4584"/>
                </a:lnTo>
                <a:lnTo>
                  <a:pt x="187642" y="3060"/>
                </a:lnTo>
                <a:lnTo>
                  <a:pt x="184594" y="1536"/>
                </a:lnTo>
                <a:lnTo>
                  <a:pt x="183070" y="12"/>
                </a:lnTo>
                <a:lnTo>
                  <a:pt x="169354" y="12"/>
                </a:lnTo>
                <a:lnTo>
                  <a:pt x="166306" y="3060"/>
                </a:lnTo>
                <a:lnTo>
                  <a:pt x="163258" y="4584"/>
                </a:lnTo>
                <a:lnTo>
                  <a:pt x="160210" y="9156"/>
                </a:lnTo>
                <a:lnTo>
                  <a:pt x="158686" y="12204"/>
                </a:lnTo>
                <a:lnTo>
                  <a:pt x="157162" y="16776"/>
                </a:lnTo>
                <a:lnTo>
                  <a:pt x="157162" y="41160"/>
                </a:lnTo>
                <a:lnTo>
                  <a:pt x="158686" y="48780"/>
                </a:lnTo>
                <a:lnTo>
                  <a:pt x="163258" y="54876"/>
                </a:lnTo>
                <a:lnTo>
                  <a:pt x="166306" y="57924"/>
                </a:lnTo>
                <a:lnTo>
                  <a:pt x="170878" y="61061"/>
                </a:lnTo>
                <a:lnTo>
                  <a:pt x="181546" y="61061"/>
                </a:lnTo>
                <a:lnTo>
                  <a:pt x="184594" y="59537"/>
                </a:lnTo>
                <a:lnTo>
                  <a:pt x="187642" y="56400"/>
                </a:lnTo>
                <a:lnTo>
                  <a:pt x="190690" y="54876"/>
                </a:lnTo>
                <a:lnTo>
                  <a:pt x="192214" y="51828"/>
                </a:lnTo>
                <a:lnTo>
                  <a:pt x="195262" y="42684"/>
                </a:lnTo>
                <a:lnTo>
                  <a:pt x="196786" y="36588"/>
                </a:lnTo>
                <a:lnTo>
                  <a:pt x="196786" y="24396"/>
                </a:lnTo>
                <a:close/>
              </a:path>
              <a:path w="335914" h="61594">
                <a:moveTo>
                  <a:pt x="242697" y="19824"/>
                </a:moveTo>
                <a:lnTo>
                  <a:pt x="241173" y="15252"/>
                </a:lnTo>
                <a:lnTo>
                  <a:pt x="241173" y="12204"/>
                </a:lnTo>
                <a:lnTo>
                  <a:pt x="238125" y="6108"/>
                </a:lnTo>
                <a:lnTo>
                  <a:pt x="236601" y="4584"/>
                </a:lnTo>
                <a:lnTo>
                  <a:pt x="235077" y="3848"/>
                </a:lnTo>
                <a:lnTo>
                  <a:pt x="235077" y="19824"/>
                </a:lnTo>
                <a:lnTo>
                  <a:pt x="235077" y="39636"/>
                </a:lnTo>
                <a:lnTo>
                  <a:pt x="233464" y="45732"/>
                </a:lnTo>
                <a:lnTo>
                  <a:pt x="231940" y="48780"/>
                </a:lnTo>
                <a:lnTo>
                  <a:pt x="228892" y="53352"/>
                </a:lnTo>
                <a:lnTo>
                  <a:pt x="225844" y="54876"/>
                </a:lnTo>
                <a:lnTo>
                  <a:pt x="219748" y="54876"/>
                </a:lnTo>
                <a:lnTo>
                  <a:pt x="216700" y="53352"/>
                </a:lnTo>
                <a:lnTo>
                  <a:pt x="215176" y="48780"/>
                </a:lnTo>
                <a:lnTo>
                  <a:pt x="212128" y="45732"/>
                </a:lnTo>
                <a:lnTo>
                  <a:pt x="210604" y="39636"/>
                </a:lnTo>
                <a:lnTo>
                  <a:pt x="210604" y="19824"/>
                </a:lnTo>
                <a:lnTo>
                  <a:pt x="212128" y="13728"/>
                </a:lnTo>
                <a:lnTo>
                  <a:pt x="215176" y="9156"/>
                </a:lnTo>
                <a:lnTo>
                  <a:pt x="216700" y="6108"/>
                </a:lnTo>
                <a:lnTo>
                  <a:pt x="225844" y="6108"/>
                </a:lnTo>
                <a:lnTo>
                  <a:pt x="228892" y="7632"/>
                </a:lnTo>
                <a:lnTo>
                  <a:pt x="231940" y="10680"/>
                </a:lnTo>
                <a:lnTo>
                  <a:pt x="233464" y="13728"/>
                </a:lnTo>
                <a:lnTo>
                  <a:pt x="235077" y="19824"/>
                </a:lnTo>
                <a:lnTo>
                  <a:pt x="235077" y="3848"/>
                </a:lnTo>
                <a:lnTo>
                  <a:pt x="233464" y="3060"/>
                </a:lnTo>
                <a:lnTo>
                  <a:pt x="231940" y="1536"/>
                </a:lnTo>
                <a:lnTo>
                  <a:pt x="228892" y="12"/>
                </a:lnTo>
                <a:lnTo>
                  <a:pt x="215176" y="12"/>
                </a:lnTo>
                <a:lnTo>
                  <a:pt x="212128" y="3060"/>
                </a:lnTo>
                <a:lnTo>
                  <a:pt x="209080" y="4584"/>
                </a:lnTo>
                <a:lnTo>
                  <a:pt x="207556" y="9156"/>
                </a:lnTo>
                <a:lnTo>
                  <a:pt x="206032" y="12204"/>
                </a:lnTo>
                <a:lnTo>
                  <a:pt x="204508" y="16776"/>
                </a:lnTo>
                <a:lnTo>
                  <a:pt x="202984" y="22872"/>
                </a:lnTo>
                <a:lnTo>
                  <a:pt x="202984" y="41160"/>
                </a:lnTo>
                <a:lnTo>
                  <a:pt x="206032" y="48780"/>
                </a:lnTo>
                <a:lnTo>
                  <a:pt x="209080" y="54876"/>
                </a:lnTo>
                <a:lnTo>
                  <a:pt x="212128" y="57924"/>
                </a:lnTo>
                <a:lnTo>
                  <a:pt x="216700" y="61061"/>
                </a:lnTo>
                <a:lnTo>
                  <a:pt x="227368" y="61061"/>
                </a:lnTo>
                <a:lnTo>
                  <a:pt x="230416" y="59537"/>
                </a:lnTo>
                <a:lnTo>
                  <a:pt x="233464" y="56400"/>
                </a:lnTo>
                <a:lnTo>
                  <a:pt x="236601" y="54876"/>
                </a:lnTo>
                <a:lnTo>
                  <a:pt x="239649" y="51828"/>
                </a:lnTo>
                <a:lnTo>
                  <a:pt x="242697" y="42684"/>
                </a:lnTo>
                <a:lnTo>
                  <a:pt x="242697" y="19824"/>
                </a:lnTo>
                <a:close/>
              </a:path>
              <a:path w="335914" h="61594">
                <a:moveTo>
                  <a:pt x="288429" y="15252"/>
                </a:moveTo>
                <a:lnTo>
                  <a:pt x="283857" y="6108"/>
                </a:lnTo>
                <a:lnTo>
                  <a:pt x="280809" y="3060"/>
                </a:lnTo>
                <a:lnTo>
                  <a:pt x="280809" y="13728"/>
                </a:lnTo>
                <a:lnTo>
                  <a:pt x="280809" y="45732"/>
                </a:lnTo>
                <a:lnTo>
                  <a:pt x="277761" y="48780"/>
                </a:lnTo>
                <a:lnTo>
                  <a:pt x="276237" y="53352"/>
                </a:lnTo>
                <a:lnTo>
                  <a:pt x="273189" y="54876"/>
                </a:lnTo>
                <a:lnTo>
                  <a:pt x="265569" y="54876"/>
                </a:lnTo>
                <a:lnTo>
                  <a:pt x="264045" y="53352"/>
                </a:lnTo>
                <a:lnTo>
                  <a:pt x="260997" y="48780"/>
                </a:lnTo>
                <a:lnTo>
                  <a:pt x="259473" y="45732"/>
                </a:lnTo>
                <a:lnTo>
                  <a:pt x="257949" y="39636"/>
                </a:lnTo>
                <a:lnTo>
                  <a:pt x="257949" y="19824"/>
                </a:lnTo>
                <a:lnTo>
                  <a:pt x="259473" y="13728"/>
                </a:lnTo>
                <a:lnTo>
                  <a:pt x="260997" y="9156"/>
                </a:lnTo>
                <a:lnTo>
                  <a:pt x="264045" y="6108"/>
                </a:lnTo>
                <a:lnTo>
                  <a:pt x="273189" y="6108"/>
                </a:lnTo>
                <a:lnTo>
                  <a:pt x="276237" y="7632"/>
                </a:lnTo>
                <a:lnTo>
                  <a:pt x="277761" y="10680"/>
                </a:lnTo>
                <a:lnTo>
                  <a:pt x="280809" y="13728"/>
                </a:lnTo>
                <a:lnTo>
                  <a:pt x="280809" y="3060"/>
                </a:lnTo>
                <a:lnTo>
                  <a:pt x="277761" y="1536"/>
                </a:lnTo>
                <a:lnTo>
                  <a:pt x="276237" y="12"/>
                </a:lnTo>
                <a:lnTo>
                  <a:pt x="260997" y="12"/>
                </a:lnTo>
                <a:lnTo>
                  <a:pt x="259473" y="3060"/>
                </a:lnTo>
                <a:lnTo>
                  <a:pt x="256425" y="4584"/>
                </a:lnTo>
                <a:lnTo>
                  <a:pt x="253377" y="9156"/>
                </a:lnTo>
                <a:lnTo>
                  <a:pt x="251853" y="12204"/>
                </a:lnTo>
                <a:lnTo>
                  <a:pt x="250228" y="16776"/>
                </a:lnTo>
                <a:lnTo>
                  <a:pt x="250228" y="41160"/>
                </a:lnTo>
                <a:lnTo>
                  <a:pt x="251853" y="48780"/>
                </a:lnTo>
                <a:lnTo>
                  <a:pt x="256425" y="54876"/>
                </a:lnTo>
                <a:lnTo>
                  <a:pt x="259473" y="57924"/>
                </a:lnTo>
                <a:lnTo>
                  <a:pt x="264045" y="61061"/>
                </a:lnTo>
                <a:lnTo>
                  <a:pt x="274713" y="61061"/>
                </a:lnTo>
                <a:lnTo>
                  <a:pt x="277761" y="59537"/>
                </a:lnTo>
                <a:lnTo>
                  <a:pt x="280809" y="56400"/>
                </a:lnTo>
                <a:lnTo>
                  <a:pt x="283857" y="54876"/>
                </a:lnTo>
                <a:lnTo>
                  <a:pt x="285381" y="51828"/>
                </a:lnTo>
                <a:lnTo>
                  <a:pt x="288429" y="42684"/>
                </a:lnTo>
                <a:lnTo>
                  <a:pt x="288429" y="15252"/>
                </a:lnTo>
                <a:close/>
              </a:path>
              <a:path w="335914" h="61594">
                <a:moveTo>
                  <a:pt x="335762" y="19824"/>
                </a:moveTo>
                <a:lnTo>
                  <a:pt x="334238" y="15252"/>
                </a:lnTo>
                <a:lnTo>
                  <a:pt x="332714" y="12204"/>
                </a:lnTo>
                <a:lnTo>
                  <a:pt x="332714" y="9156"/>
                </a:lnTo>
                <a:lnTo>
                  <a:pt x="331190" y="6108"/>
                </a:lnTo>
                <a:lnTo>
                  <a:pt x="328053" y="4584"/>
                </a:lnTo>
                <a:lnTo>
                  <a:pt x="328053" y="19824"/>
                </a:lnTo>
                <a:lnTo>
                  <a:pt x="328053" y="39636"/>
                </a:lnTo>
                <a:lnTo>
                  <a:pt x="326529" y="45732"/>
                </a:lnTo>
                <a:lnTo>
                  <a:pt x="325005" y="48780"/>
                </a:lnTo>
                <a:lnTo>
                  <a:pt x="321957" y="53352"/>
                </a:lnTo>
                <a:lnTo>
                  <a:pt x="318909" y="54876"/>
                </a:lnTo>
                <a:lnTo>
                  <a:pt x="312813" y="54876"/>
                </a:lnTo>
                <a:lnTo>
                  <a:pt x="309765" y="53352"/>
                </a:lnTo>
                <a:lnTo>
                  <a:pt x="306717" y="48780"/>
                </a:lnTo>
                <a:lnTo>
                  <a:pt x="305193" y="45732"/>
                </a:lnTo>
                <a:lnTo>
                  <a:pt x="303669" y="39636"/>
                </a:lnTo>
                <a:lnTo>
                  <a:pt x="303669" y="19824"/>
                </a:lnTo>
                <a:lnTo>
                  <a:pt x="305193" y="13728"/>
                </a:lnTo>
                <a:lnTo>
                  <a:pt x="308241" y="9156"/>
                </a:lnTo>
                <a:lnTo>
                  <a:pt x="309765" y="6108"/>
                </a:lnTo>
                <a:lnTo>
                  <a:pt x="318909" y="6108"/>
                </a:lnTo>
                <a:lnTo>
                  <a:pt x="321957" y="7632"/>
                </a:lnTo>
                <a:lnTo>
                  <a:pt x="325005" y="10680"/>
                </a:lnTo>
                <a:lnTo>
                  <a:pt x="326529" y="13728"/>
                </a:lnTo>
                <a:lnTo>
                  <a:pt x="328053" y="19824"/>
                </a:lnTo>
                <a:lnTo>
                  <a:pt x="328053" y="4584"/>
                </a:lnTo>
                <a:lnTo>
                  <a:pt x="325005" y="1536"/>
                </a:lnTo>
                <a:lnTo>
                  <a:pt x="321957" y="12"/>
                </a:lnTo>
                <a:lnTo>
                  <a:pt x="308241" y="12"/>
                </a:lnTo>
                <a:lnTo>
                  <a:pt x="305193" y="3060"/>
                </a:lnTo>
                <a:lnTo>
                  <a:pt x="302145" y="4584"/>
                </a:lnTo>
                <a:lnTo>
                  <a:pt x="300621" y="9156"/>
                </a:lnTo>
                <a:lnTo>
                  <a:pt x="299097" y="12204"/>
                </a:lnTo>
                <a:lnTo>
                  <a:pt x="297573" y="16776"/>
                </a:lnTo>
                <a:lnTo>
                  <a:pt x="296049" y="22872"/>
                </a:lnTo>
                <a:lnTo>
                  <a:pt x="296049" y="41160"/>
                </a:lnTo>
                <a:lnTo>
                  <a:pt x="299097" y="48780"/>
                </a:lnTo>
                <a:lnTo>
                  <a:pt x="302145" y="54876"/>
                </a:lnTo>
                <a:lnTo>
                  <a:pt x="305193" y="57924"/>
                </a:lnTo>
                <a:lnTo>
                  <a:pt x="309765" y="61061"/>
                </a:lnTo>
                <a:lnTo>
                  <a:pt x="320433" y="61061"/>
                </a:lnTo>
                <a:lnTo>
                  <a:pt x="323481" y="59537"/>
                </a:lnTo>
                <a:lnTo>
                  <a:pt x="326529" y="56400"/>
                </a:lnTo>
                <a:lnTo>
                  <a:pt x="329577" y="54876"/>
                </a:lnTo>
                <a:lnTo>
                  <a:pt x="331190" y="51828"/>
                </a:lnTo>
                <a:lnTo>
                  <a:pt x="334238" y="42684"/>
                </a:lnTo>
                <a:lnTo>
                  <a:pt x="335762" y="36588"/>
                </a:lnTo>
                <a:lnTo>
                  <a:pt x="335762" y="19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951507" y="2861851"/>
            <a:ext cx="787400" cy="62994"/>
          </a:xfrm>
          <a:custGeom>
            <a:avLst/>
            <a:gdLst/>
            <a:ahLst/>
            <a:cxnLst/>
            <a:rect l="l" t="t" r="r" b="b"/>
            <a:pathLst>
              <a:path w="334645" h="61594">
                <a:moveTo>
                  <a:pt x="21336" y="0"/>
                </a:moveTo>
                <a:lnTo>
                  <a:pt x="16764" y="0"/>
                </a:lnTo>
                <a:lnTo>
                  <a:pt x="15240" y="1524"/>
                </a:lnTo>
                <a:lnTo>
                  <a:pt x="13716" y="4572"/>
                </a:lnTo>
                <a:lnTo>
                  <a:pt x="7620" y="10668"/>
                </a:lnTo>
                <a:lnTo>
                  <a:pt x="3048" y="12192"/>
                </a:lnTo>
                <a:lnTo>
                  <a:pt x="0" y="13716"/>
                </a:lnTo>
                <a:lnTo>
                  <a:pt x="0" y="21336"/>
                </a:lnTo>
                <a:lnTo>
                  <a:pt x="1524" y="19812"/>
                </a:lnTo>
                <a:lnTo>
                  <a:pt x="4572" y="19812"/>
                </a:lnTo>
                <a:lnTo>
                  <a:pt x="7620" y="18288"/>
                </a:lnTo>
                <a:lnTo>
                  <a:pt x="13716" y="12192"/>
                </a:lnTo>
                <a:lnTo>
                  <a:pt x="13716" y="59537"/>
                </a:lnTo>
                <a:lnTo>
                  <a:pt x="21336" y="59537"/>
                </a:lnTo>
                <a:lnTo>
                  <a:pt x="21336" y="0"/>
                </a:lnTo>
                <a:close/>
              </a:path>
              <a:path w="334645" h="61594">
                <a:moveTo>
                  <a:pt x="53441" y="50114"/>
                </a:moveTo>
                <a:lnTo>
                  <a:pt x="44284" y="50114"/>
                </a:lnTo>
                <a:lnTo>
                  <a:pt x="44284" y="59245"/>
                </a:lnTo>
                <a:lnTo>
                  <a:pt x="53441" y="59245"/>
                </a:lnTo>
                <a:lnTo>
                  <a:pt x="53441" y="50114"/>
                </a:lnTo>
                <a:close/>
              </a:path>
              <a:path w="334645" h="61594">
                <a:moveTo>
                  <a:pt x="102298" y="19824"/>
                </a:moveTo>
                <a:lnTo>
                  <a:pt x="100774" y="15252"/>
                </a:lnTo>
                <a:lnTo>
                  <a:pt x="100774" y="12204"/>
                </a:lnTo>
                <a:lnTo>
                  <a:pt x="97726" y="6108"/>
                </a:lnTo>
                <a:lnTo>
                  <a:pt x="96202" y="4584"/>
                </a:lnTo>
                <a:lnTo>
                  <a:pt x="94678" y="3848"/>
                </a:lnTo>
                <a:lnTo>
                  <a:pt x="94678" y="19824"/>
                </a:lnTo>
                <a:lnTo>
                  <a:pt x="94678" y="39636"/>
                </a:lnTo>
                <a:lnTo>
                  <a:pt x="93065" y="45732"/>
                </a:lnTo>
                <a:lnTo>
                  <a:pt x="91541" y="48780"/>
                </a:lnTo>
                <a:lnTo>
                  <a:pt x="88493" y="53352"/>
                </a:lnTo>
                <a:lnTo>
                  <a:pt x="85445" y="54876"/>
                </a:lnTo>
                <a:lnTo>
                  <a:pt x="79349" y="54876"/>
                </a:lnTo>
                <a:lnTo>
                  <a:pt x="76301" y="53352"/>
                </a:lnTo>
                <a:lnTo>
                  <a:pt x="74777" y="48780"/>
                </a:lnTo>
                <a:lnTo>
                  <a:pt x="71729" y="45732"/>
                </a:lnTo>
                <a:lnTo>
                  <a:pt x="70205" y="39636"/>
                </a:lnTo>
                <a:lnTo>
                  <a:pt x="70205" y="19824"/>
                </a:lnTo>
                <a:lnTo>
                  <a:pt x="71729" y="13728"/>
                </a:lnTo>
                <a:lnTo>
                  <a:pt x="74777" y="9156"/>
                </a:lnTo>
                <a:lnTo>
                  <a:pt x="76301" y="6108"/>
                </a:lnTo>
                <a:lnTo>
                  <a:pt x="85445" y="6108"/>
                </a:lnTo>
                <a:lnTo>
                  <a:pt x="88493" y="7632"/>
                </a:lnTo>
                <a:lnTo>
                  <a:pt x="91541" y="10680"/>
                </a:lnTo>
                <a:lnTo>
                  <a:pt x="93065" y="13728"/>
                </a:lnTo>
                <a:lnTo>
                  <a:pt x="94678" y="19824"/>
                </a:lnTo>
                <a:lnTo>
                  <a:pt x="94678" y="3848"/>
                </a:lnTo>
                <a:lnTo>
                  <a:pt x="93065" y="3060"/>
                </a:lnTo>
                <a:lnTo>
                  <a:pt x="91541" y="1536"/>
                </a:lnTo>
                <a:lnTo>
                  <a:pt x="88493" y="12"/>
                </a:lnTo>
                <a:lnTo>
                  <a:pt x="74777" y="12"/>
                </a:lnTo>
                <a:lnTo>
                  <a:pt x="71729" y="3060"/>
                </a:lnTo>
                <a:lnTo>
                  <a:pt x="68681" y="4584"/>
                </a:lnTo>
                <a:lnTo>
                  <a:pt x="67157" y="9156"/>
                </a:lnTo>
                <a:lnTo>
                  <a:pt x="65633" y="12204"/>
                </a:lnTo>
                <a:lnTo>
                  <a:pt x="64109" y="16776"/>
                </a:lnTo>
                <a:lnTo>
                  <a:pt x="62585" y="22872"/>
                </a:lnTo>
                <a:lnTo>
                  <a:pt x="62585" y="41160"/>
                </a:lnTo>
                <a:lnTo>
                  <a:pt x="65633" y="48780"/>
                </a:lnTo>
                <a:lnTo>
                  <a:pt x="68681" y="54876"/>
                </a:lnTo>
                <a:lnTo>
                  <a:pt x="71729" y="57924"/>
                </a:lnTo>
                <a:lnTo>
                  <a:pt x="76301" y="61061"/>
                </a:lnTo>
                <a:lnTo>
                  <a:pt x="86969" y="61061"/>
                </a:lnTo>
                <a:lnTo>
                  <a:pt x="90017" y="59537"/>
                </a:lnTo>
                <a:lnTo>
                  <a:pt x="93065" y="56400"/>
                </a:lnTo>
                <a:lnTo>
                  <a:pt x="96202" y="54876"/>
                </a:lnTo>
                <a:lnTo>
                  <a:pt x="99250" y="51828"/>
                </a:lnTo>
                <a:lnTo>
                  <a:pt x="102298" y="42684"/>
                </a:lnTo>
                <a:lnTo>
                  <a:pt x="102298" y="19824"/>
                </a:lnTo>
                <a:close/>
              </a:path>
              <a:path w="334645" h="61594">
                <a:moveTo>
                  <a:pt x="148107" y="15252"/>
                </a:moveTo>
                <a:lnTo>
                  <a:pt x="143535" y="6108"/>
                </a:lnTo>
                <a:lnTo>
                  <a:pt x="140487" y="3060"/>
                </a:lnTo>
                <a:lnTo>
                  <a:pt x="140487" y="13728"/>
                </a:lnTo>
                <a:lnTo>
                  <a:pt x="140487" y="45732"/>
                </a:lnTo>
                <a:lnTo>
                  <a:pt x="137439" y="48780"/>
                </a:lnTo>
                <a:lnTo>
                  <a:pt x="135915" y="53352"/>
                </a:lnTo>
                <a:lnTo>
                  <a:pt x="132867" y="54876"/>
                </a:lnTo>
                <a:lnTo>
                  <a:pt x="125247" y="54876"/>
                </a:lnTo>
                <a:lnTo>
                  <a:pt x="123723" y="53352"/>
                </a:lnTo>
                <a:lnTo>
                  <a:pt x="120675" y="48780"/>
                </a:lnTo>
                <a:lnTo>
                  <a:pt x="119151" y="45732"/>
                </a:lnTo>
                <a:lnTo>
                  <a:pt x="117627" y="39636"/>
                </a:lnTo>
                <a:lnTo>
                  <a:pt x="117627" y="19824"/>
                </a:lnTo>
                <a:lnTo>
                  <a:pt x="119151" y="13728"/>
                </a:lnTo>
                <a:lnTo>
                  <a:pt x="120675" y="9156"/>
                </a:lnTo>
                <a:lnTo>
                  <a:pt x="123723" y="6108"/>
                </a:lnTo>
                <a:lnTo>
                  <a:pt x="132867" y="6108"/>
                </a:lnTo>
                <a:lnTo>
                  <a:pt x="135915" y="7632"/>
                </a:lnTo>
                <a:lnTo>
                  <a:pt x="137439" y="10680"/>
                </a:lnTo>
                <a:lnTo>
                  <a:pt x="140487" y="13728"/>
                </a:lnTo>
                <a:lnTo>
                  <a:pt x="140487" y="3060"/>
                </a:lnTo>
                <a:lnTo>
                  <a:pt x="137439" y="1536"/>
                </a:lnTo>
                <a:lnTo>
                  <a:pt x="135915" y="12"/>
                </a:lnTo>
                <a:lnTo>
                  <a:pt x="120675" y="12"/>
                </a:lnTo>
                <a:lnTo>
                  <a:pt x="119151" y="3060"/>
                </a:lnTo>
                <a:lnTo>
                  <a:pt x="116103" y="4584"/>
                </a:lnTo>
                <a:lnTo>
                  <a:pt x="113055" y="9156"/>
                </a:lnTo>
                <a:lnTo>
                  <a:pt x="111531" y="12204"/>
                </a:lnTo>
                <a:lnTo>
                  <a:pt x="109918" y="16776"/>
                </a:lnTo>
                <a:lnTo>
                  <a:pt x="109918" y="41160"/>
                </a:lnTo>
                <a:lnTo>
                  <a:pt x="111531" y="48780"/>
                </a:lnTo>
                <a:lnTo>
                  <a:pt x="116103" y="54876"/>
                </a:lnTo>
                <a:lnTo>
                  <a:pt x="119151" y="57924"/>
                </a:lnTo>
                <a:lnTo>
                  <a:pt x="123723" y="61061"/>
                </a:lnTo>
                <a:lnTo>
                  <a:pt x="134391" y="61061"/>
                </a:lnTo>
                <a:lnTo>
                  <a:pt x="137439" y="59537"/>
                </a:lnTo>
                <a:lnTo>
                  <a:pt x="140487" y="56400"/>
                </a:lnTo>
                <a:lnTo>
                  <a:pt x="143535" y="54876"/>
                </a:lnTo>
                <a:lnTo>
                  <a:pt x="145059" y="51828"/>
                </a:lnTo>
                <a:lnTo>
                  <a:pt x="148107" y="42684"/>
                </a:lnTo>
                <a:lnTo>
                  <a:pt x="148107" y="15252"/>
                </a:lnTo>
                <a:close/>
              </a:path>
              <a:path w="334645" h="61594">
                <a:moveTo>
                  <a:pt x="195351" y="19824"/>
                </a:moveTo>
                <a:lnTo>
                  <a:pt x="193827" y="15252"/>
                </a:lnTo>
                <a:lnTo>
                  <a:pt x="192303" y="12204"/>
                </a:lnTo>
                <a:lnTo>
                  <a:pt x="192303" y="9156"/>
                </a:lnTo>
                <a:lnTo>
                  <a:pt x="190779" y="6108"/>
                </a:lnTo>
                <a:lnTo>
                  <a:pt x="187731" y="4584"/>
                </a:lnTo>
                <a:lnTo>
                  <a:pt x="187731" y="19824"/>
                </a:lnTo>
                <a:lnTo>
                  <a:pt x="187731" y="39636"/>
                </a:lnTo>
                <a:lnTo>
                  <a:pt x="186207" y="45732"/>
                </a:lnTo>
                <a:lnTo>
                  <a:pt x="184683" y="48780"/>
                </a:lnTo>
                <a:lnTo>
                  <a:pt x="181635" y="53352"/>
                </a:lnTo>
                <a:lnTo>
                  <a:pt x="178587" y="54876"/>
                </a:lnTo>
                <a:lnTo>
                  <a:pt x="172491" y="54876"/>
                </a:lnTo>
                <a:lnTo>
                  <a:pt x="169443" y="53352"/>
                </a:lnTo>
                <a:lnTo>
                  <a:pt x="167919" y="48780"/>
                </a:lnTo>
                <a:lnTo>
                  <a:pt x="164871" y="45732"/>
                </a:lnTo>
                <a:lnTo>
                  <a:pt x="163347" y="39636"/>
                </a:lnTo>
                <a:lnTo>
                  <a:pt x="163347" y="19824"/>
                </a:lnTo>
                <a:lnTo>
                  <a:pt x="164871" y="13728"/>
                </a:lnTo>
                <a:lnTo>
                  <a:pt x="167919" y="9156"/>
                </a:lnTo>
                <a:lnTo>
                  <a:pt x="169443" y="6108"/>
                </a:lnTo>
                <a:lnTo>
                  <a:pt x="178587" y="6108"/>
                </a:lnTo>
                <a:lnTo>
                  <a:pt x="181635" y="7632"/>
                </a:lnTo>
                <a:lnTo>
                  <a:pt x="184683" y="10680"/>
                </a:lnTo>
                <a:lnTo>
                  <a:pt x="186207" y="13728"/>
                </a:lnTo>
                <a:lnTo>
                  <a:pt x="187731" y="19824"/>
                </a:lnTo>
                <a:lnTo>
                  <a:pt x="187731" y="4584"/>
                </a:lnTo>
                <a:lnTo>
                  <a:pt x="184683" y="1536"/>
                </a:lnTo>
                <a:lnTo>
                  <a:pt x="181635" y="12"/>
                </a:lnTo>
                <a:lnTo>
                  <a:pt x="167919" y="12"/>
                </a:lnTo>
                <a:lnTo>
                  <a:pt x="164871" y="3060"/>
                </a:lnTo>
                <a:lnTo>
                  <a:pt x="161823" y="4584"/>
                </a:lnTo>
                <a:lnTo>
                  <a:pt x="160299" y="9156"/>
                </a:lnTo>
                <a:lnTo>
                  <a:pt x="158775" y="12204"/>
                </a:lnTo>
                <a:lnTo>
                  <a:pt x="157251" y="16776"/>
                </a:lnTo>
                <a:lnTo>
                  <a:pt x="155727" y="22872"/>
                </a:lnTo>
                <a:lnTo>
                  <a:pt x="155727" y="41160"/>
                </a:lnTo>
                <a:lnTo>
                  <a:pt x="158775" y="48780"/>
                </a:lnTo>
                <a:lnTo>
                  <a:pt x="161823" y="54876"/>
                </a:lnTo>
                <a:lnTo>
                  <a:pt x="164871" y="57924"/>
                </a:lnTo>
                <a:lnTo>
                  <a:pt x="169443" y="61061"/>
                </a:lnTo>
                <a:lnTo>
                  <a:pt x="180111" y="61061"/>
                </a:lnTo>
                <a:lnTo>
                  <a:pt x="183159" y="59537"/>
                </a:lnTo>
                <a:lnTo>
                  <a:pt x="186207" y="56400"/>
                </a:lnTo>
                <a:lnTo>
                  <a:pt x="189255" y="54876"/>
                </a:lnTo>
                <a:lnTo>
                  <a:pt x="190779" y="51828"/>
                </a:lnTo>
                <a:lnTo>
                  <a:pt x="193827" y="42684"/>
                </a:lnTo>
                <a:lnTo>
                  <a:pt x="195351" y="36588"/>
                </a:lnTo>
                <a:lnTo>
                  <a:pt x="195351" y="19824"/>
                </a:lnTo>
                <a:close/>
              </a:path>
              <a:path w="334645" h="61594">
                <a:moveTo>
                  <a:pt x="241173" y="35064"/>
                </a:moveTo>
                <a:lnTo>
                  <a:pt x="239649" y="32016"/>
                </a:lnTo>
                <a:lnTo>
                  <a:pt x="236601" y="30492"/>
                </a:lnTo>
                <a:lnTo>
                  <a:pt x="235077" y="27444"/>
                </a:lnTo>
                <a:lnTo>
                  <a:pt x="235077" y="38112"/>
                </a:lnTo>
                <a:lnTo>
                  <a:pt x="235077" y="45732"/>
                </a:lnTo>
                <a:lnTo>
                  <a:pt x="233553" y="48780"/>
                </a:lnTo>
                <a:lnTo>
                  <a:pt x="230505" y="50304"/>
                </a:lnTo>
                <a:lnTo>
                  <a:pt x="228981" y="53352"/>
                </a:lnTo>
                <a:lnTo>
                  <a:pt x="225933" y="54876"/>
                </a:lnTo>
                <a:lnTo>
                  <a:pt x="219837" y="54876"/>
                </a:lnTo>
                <a:lnTo>
                  <a:pt x="218313" y="53352"/>
                </a:lnTo>
                <a:lnTo>
                  <a:pt x="215265" y="53352"/>
                </a:lnTo>
                <a:lnTo>
                  <a:pt x="212217" y="50304"/>
                </a:lnTo>
                <a:lnTo>
                  <a:pt x="212217" y="48780"/>
                </a:lnTo>
                <a:lnTo>
                  <a:pt x="210693" y="45732"/>
                </a:lnTo>
                <a:lnTo>
                  <a:pt x="210693" y="35064"/>
                </a:lnTo>
                <a:lnTo>
                  <a:pt x="213741" y="33540"/>
                </a:lnTo>
                <a:lnTo>
                  <a:pt x="215265" y="30492"/>
                </a:lnTo>
                <a:lnTo>
                  <a:pt x="225933" y="30492"/>
                </a:lnTo>
                <a:lnTo>
                  <a:pt x="228981" y="32016"/>
                </a:lnTo>
                <a:lnTo>
                  <a:pt x="235077" y="38112"/>
                </a:lnTo>
                <a:lnTo>
                  <a:pt x="235077" y="27444"/>
                </a:lnTo>
                <a:lnTo>
                  <a:pt x="230505" y="27444"/>
                </a:lnTo>
                <a:lnTo>
                  <a:pt x="236601" y="24396"/>
                </a:lnTo>
                <a:lnTo>
                  <a:pt x="236601" y="22872"/>
                </a:lnTo>
                <a:lnTo>
                  <a:pt x="238125" y="19824"/>
                </a:lnTo>
                <a:lnTo>
                  <a:pt x="239649" y="18300"/>
                </a:lnTo>
                <a:lnTo>
                  <a:pt x="239649" y="10680"/>
                </a:lnTo>
                <a:lnTo>
                  <a:pt x="238125" y="7632"/>
                </a:lnTo>
                <a:lnTo>
                  <a:pt x="236601" y="6108"/>
                </a:lnTo>
                <a:lnTo>
                  <a:pt x="232029" y="1536"/>
                </a:lnTo>
                <a:lnTo>
                  <a:pt x="232029" y="12204"/>
                </a:lnTo>
                <a:lnTo>
                  <a:pt x="232029" y="16776"/>
                </a:lnTo>
                <a:lnTo>
                  <a:pt x="230505" y="19824"/>
                </a:lnTo>
                <a:lnTo>
                  <a:pt x="227457" y="22872"/>
                </a:lnTo>
                <a:lnTo>
                  <a:pt x="224409" y="24396"/>
                </a:lnTo>
                <a:lnTo>
                  <a:pt x="219837" y="24396"/>
                </a:lnTo>
                <a:lnTo>
                  <a:pt x="216789" y="22872"/>
                </a:lnTo>
                <a:lnTo>
                  <a:pt x="213741" y="19824"/>
                </a:lnTo>
                <a:lnTo>
                  <a:pt x="212217" y="16776"/>
                </a:lnTo>
                <a:lnTo>
                  <a:pt x="212217" y="12204"/>
                </a:lnTo>
                <a:lnTo>
                  <a:pt x="213741" y="9156"/>
                </a:lnTo>
                <a:lnTo>
                  <a:pt x="216789" y="6108"/>
                </a:lnTo>
                <a:lnTo>
                  <a:pt x="227457" y="6108"/>
                </a:lnTo>
                <a:lnTo>
                  <a:pt x="228981" y="7632"/>
                </a:lnTo>
                <a:lnTo>
                  <a:pt x="230505" y="10680"/>
                </a:lnTo>
                <a:lnTo>
                  <a:pt x="232029" y="12204"/>
                </a:lnTo>
                <a:lnTo>
                  <a:pt x="232029" y="1536"/>
                </a:lnTo>
                <a:lnTo>
                  <a:pt x="227457" y="12"/>
                </a:lnTo>
                <a:lnTo>
                  <a:pt x="216789" y="12"/>
                </a:lnTo>
                <a:lnTo>
                  <a:pt x="212217" y="1536"/>
                </a:lnTo>
                <a:lnTo>
                  <a:pt x="209169" y="3060"/>
                </a:lnTo>
                <a:lnTo>
                  <a:pt x="206121" y="6108"/>
                </a:lnTo>
                <a:lnTo>
                  <a:pt x="204597" y="10680"/>
                </a:lnTo>
                <a:lnTo>
                  <a:pt x="204597" y="18300"/>
                </a:lnTo>
                <a:lnTo>
                  <a:pt x="206121" y="19824"/>
                </a:lnTo>
                <a:lnTo>
                  <a:pt x="207645" y="22872"/>
                </a:lnTo>
                <a:lnTo>
                  <a:pt x="210693" y="25920"/>
                </a:lnTo>
                <a:lnTo>
                  <a:pt x="213741" y="27444"/>
                </a:lnTo>
                <a:lnTo>
                  <a:pt x="210693" y="27444"/>
                </a:lnTo>
                <a:lnTo>
                  <a:pt x="207645" y="28968"/>
                </a:lnTo>
                <a:lnTo>
                  <a:pt x="206121" y="32016"/>
                </a:lnTo>
                <a:lnTo>
                  <a:pt x="202984" y="35064"/>
                </a:lnTo>
                <a:lnTo>
                  <a:pt x="202984" y="47256"/>
                </a:lnTo>
                <a:lnTo>
                  <a:pt x="204597" y="51828"/>
                </a:lnTo>
                <a:lnTo>
                  <a:pt x="207645" y="54876"/>
                </a:lnTo>
                <a:lnTo>
                  <a:pt x="212217" y="57924"/>
                </a:lnTo>
                <a:lnTo>
                  <a:pt x="216789" y="61061"/>
                </a:lnTo>
                <a:lnTo>
                  <a:pt x="227457" y="61061"/>
                </a:lnTo>
                <a:lnTo>
                  <a:pt x="233553" y="57924"/>
                </a:lnTo>
                <a:lnTo>
                  <a:pt x="236601" y="54876"/>
                </a:lnTo>
                <a:lnTo>
                  <a:pt x="239649" y="51828"/>
                </a:lnTo>
                <a:lnTo>
                  <a:pt x="241173" y="47256"/>
                </a:lnTo>
                <a:lnTo>
                  <a:pt x="241173" y="35064"/>
                </a:lnTo>
                <a:close/>
              </a:path>
              <a:path w="334645" h="61594">
                <a:moveTo>
                  <a:pt x="288518" y="33540"/>
                </a:moveTo>
                <a:lnTo>
                  <a:pt x="286994" y="28968"/>
                </a:lnTo>
                <a:lnTo>
                  <a:pt x="283946" y="24396"/>
                </a:lnTo>
                <a:lnTo>
                  <a:pt x="279374" y="21348"/>
                </a:lnTo>
                <a:lnTo>
                  <a:pt x="274802" y="19824"/>
                </a:lnTo>
                <a:lnTo>
                  <a:pt x="265658" y="19824"/>
                </a:lnTo>
                <a:lnTo>
                  <a:pt x="259461" y="22872"/>
                </a:lnTo>
                <a:lnTo>
                  <a:pt x="262509" y="7632"/>
                </a:lnTo>
                <a:lnTo>
                  <a:pt x="285470" y="7632"/>
                </a:lnTo>
                <a:lnTo>
                  <a:pt x="285470" y="12"/>
                </a:lnTo>
                <a:lnTo>
                  <a:pt x="256413" y="12"/>
                </a:lnTo>
                <a:lnTo>
                  <a:pt x="250317" y="30492"/>
                </a:lnTo>
                <a:lnTo>
                  <a:pt x="257937" y="32016"/>
                </a:lnTo>
                <a:lnTo>
                  <a:pt x="257937" y="30492"/>
                </a:lnTo>
                <a:lnTo>
                  <a:pt x="260985" y="27444"/>
                </a:lnTo>
                <a:lnTo>
                  <a:pt x="264134" y="27444"/>
                </a:lnTo>
                <a:lnTo>
                  <a:pt x="265658" y="25920"/>
                </a:lnTo>
                <a:lnTo>
                  <a:pt x="271754" y="25920"/>
                </a:lnTo>
                <a:lnTo>
                  <a:pt x="274802" y="27444"/>
                </a:lnTo>
                <a:lnTo>
                  <a:pt x="279374" y="32016"/>
                </a:lnTo>
                <a:lnTo>
                  <a:pt x="280898" y="35064"/>
                </a:lnTo>
                <a:lnTo>
                  <a:pt x="280898" y="44208"/>
                </a:lnTo>
                <a:lnTo>
                  <a:pt x="277850" y="50304"/>
                </a:lnTo>
                <a:lnTo>
                  <a:pt x="274802" y="53352"/>
                </a:lnTo>
                <a:lnTo>
                  <a:pt x="271754" y="54876"/>
                </a:lnTo>
                <a:lnTo>
                  <a:pt x="265658" y="54876"/>
                </a:lnTo>
                <a:lnTo>
                  <a:pt x="262509" y="53352"/>
                </a:lnTo>
                <a:lnTo>
                  <a:pt x="260985" y="51828"/>
                </a:lnTo>
                <a:lnTo>
                  <a:pt x="257937" y="50304"/>
                </a:lnTo>
                <a:lnTo>
                  <a:pt x="257937" y="47256"/>
                </a:lnTo>
                <a:lnTo>
                  <a:pt x="256413" y="42684"/>
                </a:lnTo>
                <a:lnTo>
                  <a:pt x="248793" y="44208"/>
                </a:lnTo>
                <a:lnTo>
                  <a:pt x="248793" y="48780"/>
                </a:lnTo>
                <a:lnTo>
                  <a:pt x="251841" y="53352"/>
                </a:lnTo>
                <a:lnTo>
                  <a:pt x="257937" y="59537"/>
                </a:lnTo>
                <a:lnTo>
                  <a:pt x="262509" y="61061"/>
                </a:lnTo>
                <a:lnTo>
                  <a:pt x="274802" y="61061"/>
                </a:lnTo>
                <a:lnTo>
                  <a:pt x="280898" y="57924"/>
                </a:lnTo>
                <a:lnTo>
                  <a:pt x="286994" y="48780"/>
                </a:lnTo>
                <a:lnTo>
                  <a:pt x="288518" y="44208"/>
                </a:lnTo>
                <a:lnTo>
                  <a:pt x="288518" y="33540"/>
                </a:lnTo>
                <a:close/>
              </a:path>
              <a:path w="334645" h="61594">
                <a:moveTo>
                  <a:pt x="334327" y="0"/>
                </a:moveTo>
                <a:lnTo>
                  <a:pt x="296125" y="0"/>
                </a:lnTo>
                <a:lnTo>
                  <a:pt x="296125" y="7620"/>
                </a:lnTo>
                <a:lnTo>
                  <a:pt x="325183" y="7620"/>
                </a:lnTo>
                <a:lnTo>
                  <a:pt x="322135" y="12192"/>
                </a:lnTo>
                <a:lnTo>
                  <a:pt x="317461" y="16764"/>
                </a:lnTo>
                <a:lnTo>
                  <a:pt x="308317" y="35052"/>
                </a:lnTo>
                <a:lnTo>
                  <a:pt x="306793" y="42672"/>
                </a:lnTo>
                <a:lnTo>
                  <a:pt x="303745" y="54864"/>
                </a:lnTo>
                <a:lnTo>
                  <a:pt x="303745" y="59436"/>
                </a:lnTo>
                <a:lnTo>
                  <a:pt x="311365" y="59436"/>
                </a:lnTo>
                <a:lnTo>
                  <a:pt x="312889" y="53340"/>
                </a:lnTo>
                <a:lnTo>
                  <a:pt x="312889" y="47244"/>
                </a:lnTo>
                <a:lnTo>
                  <a:pt x="314413" y="42672"/>
                </a:lnTo>
                <a:lnTo>
                  <a:pt x="317461" y="35052"/>
                </a:lnTo>
                <a:lnTo>
                  <a:pt x="318985" y="28956"/>
                </a:lnTo>
                <a:lnTo>
                  <a:pt x="323659" y="22860"/>
                </a:lnTo>
                <a:lnTo>
                  <a:pt x="326707" y="15240"/>
                </a:lnTo>
                <a:lnTo>
                  <a:pt x="331279" y="10668"/>
                </a:lnTo>
                <a:lnTo>
                  <a:pt x="334327" y="6096"/>
                </a:lnTo>
                <a:lnTo>
                  <a:pt x="33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291298" y="2861851"/>
            <a:ext cx="800995" cy="62443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645414" y="2861851"/>
            <a:ext cx="800772" cy="62443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175467" y="2861851"/>
            <a:ext cx="800995" cy="62443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17197892" y="2913092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object 13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713614" y="3120390"/>
            <a:ext cx="2090344" cy="73840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17011425" y="4231697"/>
            <a:ext cx="345141" cy="150019"/>
            <a:chOff x="7229855" y="4137659"/>
            <a:chExt cx="146685" cy="146685"/>
          </a:xfrm>
        </p:grpSpPr>
        <p:sp>
          <p:nvSpPr>
            <p:cNvPr id="136" name="object 136"/>
            <p:cNvSpPr/>
            <p:nvPr/>
          </p:nvSpPr>
          <p:spPr>
            <a:xfrm>
              <a:off x="7229855" y="413765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146304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271479" y="4200429"/>
              <a:ext cx="62865" cy="35560"/>
            </a:xfrm>
            <a:custGeom>
              <a:avLst/>
              <a:gdLst/>
              <a:ahLst/>
              <a:cxnLst/>
              <a:rect l="l" t="t" r="r" b="b"/>
              <a:pathLst>
                <a:path w="62865" h="35560">
                  <a:moveTo>
                    <a:pt x="62579" y="35052"/>
                  </a:moveTo>
                  <a:lnTo>
                    <a:pt x="0" y="35052"/>
                  </a:lnTo>
                  <a:lnTo>
                    <a:pt x="32004" y="0"/>
                  </a:lnTo>
                  <a:lnTo>
                    <a:pt x="62579" y="3505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17011425" y="4381327"/>
            <a:ext cx="345141" cy="2241839"/>
            <a:chOff x="7229855" y="4283964"/>
            <a:chExt cx="146685" cy="2192020"/>
          </a:xfrm>
        </p:grpSpPr>
        <p:sp>
          <p:nvSpPr>
            <p:cNvPr id="139" name="object 139"/>
            <p:cNvSpPr/>
            <p:nvPr/>
          </p:nvSpPr>
          <p:spPr>
            <a:xfrm>
              <a:off x="7229855" y="6329171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146304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271479" y="6377654"/>
              <a:ext cx="62865" cy="35560"/>
            </a:xfrm>
            <a:custGeom>
              <a:avLst/>
              <a:gdLst/>
              <a:ahLst/>
              <a:cxnLst/>
              <a:rect l="l" t="t" r="r" b="b"/>
              <a:pathLst>
                <a:path w="62865" h="35560">
                  <a:moveTo>
                    <a:pt x="32004" y="35051"/>
                  </a:moveTo>
                  <a:lnTo>
                    <a:pt x="0" y="0"/>
                  </a:lnTo>
                  <a:lnTo>
                    <a:pt x="62579" y="0"/>
                  </a:lnTo>
                  <a:lnTo>
                    <a:pt x="32004" y="35051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229855" y="4283964"/>
              <a:ext cx="146685" cy="2047239"/>
            </a:xfrm>
            <a:custGeom>
              <a:avLst/>
              <a:gdLst/>
              <a:ahLst/>
              <a:cxnLst/>
              <a:rect l="l" t="t" r="r" b="b"/>
              <a:pathLst>
                <a:path w="146684" h="2047239">
                  <a:moveTo>
                    <a:pt x="146304" y="2046732"/>
                  </a:moveTo>
                  <a:lnTo>
                    <a:pt x="0" y="2046732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204673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42047" y="4373880"/>
              <a:ext cx="120396" cy="146303"/>
            </a:xfrm>
            <a:prstGeom prst="rect">
              <a:avLst/>
            </a:prstGeom>
          </p:spPr>
        </p:pic>
      </p:grpSp>
      <p:pic>
        <p:nvPicPr>
          <p:cNvPr id="143" name="object 14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710032" y="4238127"/>
            <a:ext cx="14083104" cy="237964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2695685" y="482203"/>
            <a:ext cx="129986" cy="64294"/>
          </a:xfrm>
          <a:custGeom>
            <a:avLst/>
            <a:gdLst/>
            <a:ahLst/>
            <a:cxnLst/>
            <a:rect l="l" t="t" r="r" b="b"/>
            <a:pathLst>
              <a:path w="55244" h="62865">
                <a:moveTo>
                  <a:pt x="25908" y="15240"/>
                </a:moveTo>
                <a:lnTo>
                  <a:pt x="19812" y="15240"/>
                </a:lnTo>
                <a:lnTo>
                  <a:pt x="24384" y="0"/>
                </a:lnTo>
                <a:lnTo>
                  <a:pt x="30480" y="0"/>
                </a:lnTo>
                <a:lnTo>
                  <a:pt x="25908" y="15240"/>
                </a:lnTo>
                <a:close/>
              </a:path>
              <a:path w="55244" h="62865">
                <a:moveTo>
                  <a:pt x="45720" y="15240"/>
                </a:moveTo>
                <a:lnTo>
                  <a:pt x="38100" y="15240"/>
                </a:lnTo>
                <a:lnTo>
                  <a:pt x="42672" y="0"/>
                </a:lnTo>
                <a:lnTo>
                  <a:pt x="50292" y="0"/>
                </a:lnTo>
                <a:lnTo>
                  <a:pt x="45720" y="15240"/>
                </a:lnTo>
                <a:close/>
              </a:path>
              <a:path w="55244" h="62865">
                <a:moveTo>
                  <a:pt x="54959" y="21336"/>
                </a:moveTo>
                <a:lnTo>
                  <a:pt x="7620" y="21336"/>
                </a:lnTo>
                <a:lnTo>
                  <a:pt x="9144" y="15240"/>
                </a:lnTo>
                <a:lnTo>
                  <a:pt x="54959" y="15240"/>
                </a:lnTo>
                <a:lnTo>
                  <a:pt x="54959" y="21336"/>
                </a:lnTo>
                <a:close/>
              </a:path>
              <a:path w="55244" h="62865">
                <a:moveTo>
                  <a:pt x="19812" y="38100"/>
                </a:moveTo>
                <a:lnTo>
                  <a:pt x="12192" y="38100"/>
                </a:lnTo>
                <a:lnTo>
                  <a:pt x="16764" y="21336"/>
                </a:lnTo>
                <a:lnTo>
                  <a:pt x="24384" y="21336"/>
                </a:lnTo>
                <a:lnTo>
                  <a:pt x="19812" y="38100"/>
                </a:lnTo>
                <a:close/>
              </a:path>
              <a:path w="55244" h="62865">
                <a:moveTo>
                  <a:pt x="38100" y="38100"/>
                </a:moveTo>
                <a:lnTo>
                  <a:pt x="32004" y="38100"/>
                </a:lnTo>
                <a:lnTo>
                  <a:pt x="36576" y="21336"/>
                </a:lnTo>
                <a:lnTo>
                  <a:pt x="44196" y="21336"/>
                </a:lnTo>
                <a:lnTo>
                  <a:pt x="38100" y="38100"/>
                </a:lnTo>
                <a:close/>
              </a:path>
              <a:path w="55244" h="62865">
                <a:moveTo>
                  <a:pt x="47244" y="44196"/>
                </a:moveTo>
                <a:lnTo>
                  <a:pt x="0" y="44196"/>
                </a:lnTo>
                <a:lnTo>
                  <a:pt x="1524" y="38100"/>
                </a:lnTo>
                <a:lnTo>
                  <a:pt x="48768" y="38100"/>
                </a:lnTo>
                <a:lnTo>
                  <a:pt x="47244" y="44196"/>
                </a:lnTo>
                <a:close/>
              </a:path>
              <a:path w="55244" h="62865">
                <a:moveTo>
                  <a:pt x="12192" y="62484"/>
                </a:moveTo>
                <a:lnTo>
                  <a:pt x="4572" y="62484"/>
                </a:lnTo>
                <a:lnTo>
                  <a:pt x="10668" y="44196"/>
                </a:lnTo>
                <a:lnTo>
                  <a:pt x="18288" y="44196"/>
                </a:lnTo>
                <a:lnTo>
                  <a:pt x="12192" y="62484"/>
                </a:lnTo>
                <a:close/>
              </a:path>
              <a:path w="55244" h="62865">
                <a:moveTo>
                  <a:pt x="32004" y="62484"/>
                </a:moveTo>
                <a:lnTo>
                  <a:pt x="24384" y="62484"/>
                </a:lnTo>
                <a:lnTo>
                  <a:pt x="28956" y="44196"/>
                </a:lnTo>
                <a:lnTo>
                  <a:pt x="36576" y="44196"/>
                </a:lnTo>
                <a:lnTo>
                  <a:pt x="32004" y="62484"/>
                </a:lnTo>
                <a:close/>
              </a:path>
            </a:pathLst>
          </a:custGeom>
          <a:solidFill>
            <a:srgbClr val="00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5" name="object 14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950509" y="482203"/>
            <a:ext cx="445546" cy="7958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604260" y="477527"/>
            <a:ext cx="344915" cy="68580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4092806" y="496243"/>
            <a:ext cx="222624" cy="50006"/>
          </a:xfrm>
          <a:custGeom>
            <a:avLst/>
            <a:gdLst/>
            <a:ahLst/>
            <a:cxnLst/>
            <a:rect l="l" t="t" r="r" b="b"/>
            <a:pathLst>
              <a:path w="94614" h="48895">
                <a:moveTo>
                  <a:pt x="45821" y="1511"/>
                </a:moveTo>
                <a:lnTo>
                  <a:pt x="36576" y="1511"/>
                </a:lnTo>
                <a:lnTo>
                  <a:pt x="33528" y="18275"/>
                </a:lnTo>
                <a:lnTo>
                  <a:pt x="33528" y="21323"/>
                </a:lnTo>
                <a:lnTo>
                  <a:pt x="32004" y="22847"/>
                </a:lnTo>
                <a:lnTo>
                  <a:pt x="32004" y="24371"/>
                </a:lnTo>
                <a:lnTo>
                  <a:pt x="30480" y="25895"/>
                </a:lnTo>
                <a:lnTo>
                  <a:pt x="30480" y="27419"/>
                </a:lnTo>
                <a:lnTo>
                  <a:pt x="28956" y="30467"/>
                </a:lnTo>
                <a:lnTo>
                  <a:pt x="27432" y="31991"/>
                </a:lnTo>
                <a:lnTo>
                  <a:pt x="27432" y="33515"/>
                </a:lnTo>
                <a:lnTo>
                  <a:pt x="19812" y="41135"/>
                </a:lnTo>
                <a:lnTo>
                  <a:pt x="18288" y="41135"/>
                </a:lnTo>
                <a:lnTo>
                  <a:pt x="16764" y="42659"/>
                </a:lnTo>
                <a:lnTo>
                  <a:pt x="12192" y="42659"/>
                </a:lnTo>
                <a:lnTo>
                  <a:pt x="7620" y="38087"/>
                </a:lnTo>
                <a:lnTo>
                  <a:pt x="7620" y="35039"/>
                </a:lnTo>
                <a:lnTo>
                  <a:pt x="9144" y="31991"/>
                </a:lnTo>
                <a:lnTo>
                  <a:pt x="15240" y="1511"/>
                </a:lnTo>
                <a:lnTo>
                  <a:pt x="6096" y="1511"/>
                </a:lnTo>
                <a:lnTo>
                  <a:pt x="0" y="31991"/>
                </a:lnTo>
                <a:lnTo>
                  <a:pt x="0" y="41135"/>
                </a:lnTo>
                <a:lnTo>
                  <a:pt x="1524" y="44183"/>
                </a:lnTo>
                <a:lnTo>
                  <a:pt x="4572" y="47231"/>
                </a:lnTo>
                <a:lnTo>
                  <a:pt x="7620" y="48755"/>
                </a:lnTo>
                <a:lnTo>
                  <a:pt x="19812" y="48755"/>
                </a:lnTo>
                <a:lnTo>
                  <a:pt x="22860" y="45707"/>
                </a:lnTo>
                <a:lnTo>
                  <a:pt x="25908" y="44183"/>
                </a:lnTo>
                <a:lnTo>
                  <a:pt x="28956" y="41135"/>
                </a:lnTo>
                <a:lnTo>
                  <a:pt x="30480" y="38087"/>
                </a:lnTo>
                <a:lnTo>
                  <a:pt x="28956" y="48755"/>
                </a:lnTo>
                <a:lnTo>
                  <a:pt x="36576" y="48755"/>
                </a:lnTo>
                <a:lnTo>
                  <a:pt x="38100" y="44183"/>
                </a:lnTo>
                <a:lnTo>
                  <a:pt x="38100" y="35039"/>
                </a:lnTo>
                <a:lnTo>
                  <a:pt x="39624" y="33515"/>
                </a:lnTo>
                <a:lnTo>
                  <a:pt x="39624" y="25895"/>
                </a:lnTo>
                <a:lnTo>
                  <a:pt x="45821" y="1511"/>
                </a:lnTo>
                <a:close/>
              </a:path>
              <a:path w="94614" h="48895">
                <a:moveTo>
                  <a:pt x="94589" y="1524"/>
                </a:moveTo>
                <a:lnTo>
                  <a:pt x="90017" y="1524"/>
                </a:lnTo>
                <a:lnTo>
                  <a:pt x="90017" y="0"/>
                </a:lnTo>
                <a:lnTo>
                  <a:pt x="74777" y="0"/>
                </a:lnTo>
                <a:lnTo>
                  <a:pt x="71729" y="1524"/>
                </a:lnTo>
                <a:lnTo>
                  <a:pt x="68681" y="1524"/>
                </a:lnTo>
                <a:lnTo>
                  <a:pt x="67157" y="3048"/>
                </a:lnTo>
                <a:lnTo>
                  <a:pt x="64109" y="4572"/>
                </a:lnTo>
                <a:lnTo>
                  <a:pt x="61061" y="7620"/>
                </a:lnTo>
                <a:lnTo>
                  <a:pt x="61061" y="9144"/>
                </a:lnTo>
                <a:lnTo>
                  <a:pt x="59537" y="10668"/>
                </a:lnTo>
                <a:lnTo>
                  <a:pt x="59537" y="18288"/>
                </a:lnTo>
                <a:lnTo>
                  <a:pt x="61061" y="19812"/>
                </a:lnTo>
                <a:lnTo>
                  <a:pt x="61061" y="22860"/>
                </a:lnTo>
                <a:lnTo>
                  <a:pt x="62585" y="22860"/>
                </a:lnTo>
                <a:lnTo>
                  <a:pt x="64109" y="24384"/>
                </a:lnTo>
                <a:lnTo>
                  <a:pt x="65633" y="24384"/>
                </a:lnTo>
                <a:lnTo>
                  <a:pt x="67157" y="25908"/>
                </a:lnTo>
                <a:lnTo>
                  <a:pt x="68681" y="25908"/>
                </a:lnTo>
                <a:lnTo>
                  <a:pt x="70205" y="27432"/>
                </a:lnTo>
                <a:lnTo>
                  <a:pt x="71729" y="27432"/>
                </a:lnTo>
                <a:lnTo>
                  <a:pt x="74777" y="28956"/>
                </a:lnTo>
                <a:lnTo>
                  <a:pt x="77825" y="28956"/>
                </a:lnTo>
                <a:lnTo>
                  <a:pt x="79349" y="30480"/>
                </a:lnTo>
                <a:lnTo>
                  <a:pt x="80873" y="30480"/>
                </a:lnTo>
                <a:lnTo>
                  <a:pt x="80873" y="32004"/>
                </a:lnTo>
                <a:lnTo>
                  <a:pt x="82397" y="32004"/>
                </a:lnTo>
                <a:lnTo>
                  <a:pt x="82397" y="36576"/>
                </a:lnTo>
                <a:lnTo>
                  <a:pt x="80873" y="39624"/>
                </a:lnTo>
                <a:lnTo>
                  <a:pt x="79349" y="41148"/>
                </a:lnTo>
                <a:lnTo>
                  <a:pt x="77825" y="41148"/>
                </a:lnTo>
                <a:lnTo>
                  <a:pt x="74777" y="42672"/>
                </a:lnTo>
                <a:lnTo>
                  <a:pt x="64109" y="42672"/>
                </a:lnTo>
                <a:lnTo>
                  <a:pt x="61061" y="41148"/>
                </a:lnTo>
                <a:lnTo>
                  <a:pt x="54965" y="41148"/>
                </a:lnTo>
                <a:lnTo>
                  <a:pt x="53441" y="39624"/>
                </a:lnTo>
                <a:lnTo>
                  <a:pt x="53441" y="47244"/>
                </a:lnTo>
                <a:lnTo>
                  <a:pt x="54965" y="48768"/>
                </a:lnTo>
                <a:lnTo>
                  <a:pt x="77825" y="48768"/>
                </a:lnTo>
                <a:lnTo>
                  <a:pt x="80873" y="47244"/>
                </a:lnTo>
                <a:lnTo>
                  <a:pt x="82397" y="47244"/>
                </a:lnTo>
                <a:lnTo>
                  <a:pt x="85445" y="45720"/>
                </a:lnTo>
                <a:lnTo>
                  <a:pt x="88493" y="42672"/>
                </a:lnTo>
                <a:lnTo>
                  <a:pt x="90017" y="41148"/>
                </a:lnTo>
                <a:lnTo>
                  <a:pt x="90017" y="38100"/>
                </a:lnTo>
                <a:lnTo>
                  <a:pt x="91541" y="36576"/>
                </a:lnTo>
                <a:lnTo>
                  <a:pt x="91541" y="30480"/>
                </a:lnTo>
                <a:lnTo>
                  <a:pt x="90017" y="30480"/>
                </a:lnTo>
                <a:lnTo>
                  <a:pt x="90017" y="28956"/>
                </a:lnTo>
                <a:lnTo>
                  <a:pt x="88493" y="27432"/>
                </a:lnTo>
                <a:lnTo>
                  <a:pt x="88493" y="25908"/>
                </a:lnTo>
                <a:lnTo>
                  <a:pt x="86969" y="25908"/>
                </a:lnTo>
                <a:lnTo>
                  <a:pt x="85445" y="24384"/>
                </a:lnTo>
                <a:lnTo>
                  <a:pt x="83921" y="24384"/>
                </a:lnTo>
                <a:lnTo>
                  <a:pt x="82397" y="22860"/>
                </a:lnTo>
                <a:lnTo>
                  <a:pt x="80873" y="22860"/>
                </a:lnTo>
                <a:lnTo>
                  <a:pt x="77825" y="21336"/>
                </a:lnTo>
                <a:lnTo>
                  <a:pt x="76301" y="21336"/>
                </a:lnTo>
                <a:lnTo>
                  <a:pt x="74777" y="19812"/>
                </a:lnTo>
                <a:lnTo>
                  <a:pt x="71729" y="19812"/>
                </a:lnTo>
                <a:lnTo>
                  <a:pt x="68681" y="16764"/>
                </a:lnTo>
                <a:lnTo>
                  <a:pt x="68681" y="15240"/>
                </a:lnTo>
                <a:lnTo>
                  <a:pt x="67157" y="15240"/>
                </a:lnTo>
                <a:lnTo>
                  <a:pt x="67157" y="13716"/>
                </a:lnTo>
                <a:lnTo>
                  <a:pt x="68681" y="12192"/>
                </a:lnTo>
                <a:lnTo>
                  <a:pt x="68681" y="10668"/>
                </a:lnTo>
                <a:lnTo>
                  <a:pt x="71729" y="7620"/>
                </a:lnTo>
                <a:lnTo>
                  <a:pt x="76301" y="7620"/>
                </a:lnTo>
                <a:lnTo>
                  <a:pt x="77825" y="6096"/>
                </a:lnTo>
                <a:lnTo>
                  <a:pt x="82397" y="6096"/>
                </a:lnTo>
                <a:lnTo>
                  <a:pt x="83921" y="7620"/>
                </a:lnTo>
                <a:lnTo>
                  <a:pt x="91541" y="7620"/>
                </a:lnTo>
                <a:lnTo>
                  <a:pt x="94589" y="9144"/>
                </a:lnTo>
                <a:lnTo>
                  <a:pt x="94589" y="6096"/>
                </a:lnTo>
                <a:lnTo>
                  <a:pt x="94589" y="1524"/>
                </a:lnTo>
                <a:close/>
              </a:path>
            </a:pathLst>
          </a:custGeom>
          <a:solidFill>
            <a:srgbClr val="00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8" name="object 14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473612" y="477527"/>
            <a:ext cx="603322" cy="6858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227767" y="475968"/>
            <a:ext cx="2234005" cy="70139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612604" y="475969"/>
            <a:ext cx="1742289" cy="9049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505502" y="475969"/>
            <a:ext cx="2241400" cy="9049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1901319" y="475968"/>
            <a:ext cx="1224802" cy="70139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287711" y="475968"/>
            <a:ext cx="976927" cy="70139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706443" y="714635"/>
            <a:ext cx="1846056" cy="93713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702857" y="3571810"/>
            <a:ext cx="359035" cy="70236"/>
          </a:xfrm>
          <a:prstGeom prst="rect">
            <a:avLst/>
          </a:prstGeom>
        </p:spPr>
      </p:pic>
      <p:grpSp>
        <p:nvGrpSpPr>
          <p:cNvPr id="156" name="object 156"/>
          <p:cNvGrpSpPr/>
          <p:nvPr/>
        </p:nvGrpSpPr>
        <p:grpSpPr>
          <a:xfrm>
            <a:off x="3216312" y="3570251"/>
            <a:ext cx="6886388" cy="576046"/>
            <a:chOff x="1366932" y="3490912"/>
            <a:chExt cx="2926715" cy="563245"/>
          </a:xfrm>
        </p:grpSpPr>
        <p:sp>
          <p:nvSpPr>
            <p:cNvPr id="157" name="object 157"/>
            <p:cNvSpPr/>
            <p:nvPr/>
          </p:nvSpPr>
          <p:spPr>
            <a:xfrm>
              <a:off x="1368456" y="3492436"/>
              <a:ext cx="38735" cy="67310"/>
            </a:xfrm>
            <a:custGeom>
              <a:avLst/>
              <a:gdLst/>
              <a:ahLst/>
              <a:cxnLst/>
              <a:rect l="l" t="t" r="r" b="b"/>
              <a:pathLst>
                <a:path w="38734" h="67310">
                  <a:moveTo>
                    <a:pt x="22955" y="61055"/>
                  </a:moveTo>
                  <a:lnTo>
                    <a:pt x="15335" y="61055"/>
                  </a:lnTo>
                  <a:lnTo>
                    <a:pt x="15335" y="27432"/>
                  </a:lnTo>
                  <a:lnTo>
                    <a:pt x="1524" y="27432"/>
                  </a:lnTo>
                  <a:lnTo>
                    <a:pt x="1524" y="19812"/>
                  </a:lnTo>
                  <a:lnTo>
                    <a:pt x="22955" y="19812"/>
                  </a:lnTo>
                  <a:lnTo>
                    <a:pt x="22955" y="61055"/>
                  </a:lnTo>
                  <a:close/>
                </a:path>
                <a:path w="38734" h="67310">
                  <a:moveTo>
                    <a:pt x="38195" y="67151"/>
                  </a:moveTo>
                  <a:lnTo>
                    <a:pt x="0" y="67151"/>
                  </a:lnTo>
                  <a:lnTo>
                    <a:pt x="0" y="61055"/>
                  </a:lnTo>
                  <a:lnTo>
                    <a:pt x="38195" y="61055"/>
                  </a:lnTo>
                  <a:lnTo>
                    <a:pt x="38195" y="67151"/>
                  </a:lnTo>
                  <a:close/>
                </a:path>
                <a:path w="38734" h="67310">
                  <a:moveTo>
                    <a:pt x="21431" y="1524"/>
                  </a:moveTo>
                  <a:lnTo>
                    <a:pt x="15335" y="1524"/>
                  </a:lnTo>
                  <a:lnTo>
                    <a:pt x="15335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38734" h="67310">
                  <a:moveTo>
                    <a:pt x="21431" y="12192"/>
                  </a:moveTo>
                  <a:lnTo>
                    <a:pt x="13811" y="12192"/>
                  </a:lnTo>
                  <a:lnTo>
                    <a:pt x="13811" y="10668"/>
                  </a:lnTo>
                  <a:lnTo>
                    <a:pt x="12287" y="10668"/>
                  </a:lnTo>
                  <a:lnTo>
                    <a:pt x="12287" y="3048"/>
                  </a:lnTo>
                  <a:lnTo>
                    <a:pt x="13811" y="1524"/>
                  </a:lnTo>
                  <a:lnTo>
                    <a:pt x="22955" y="1524"/>
                  </a:lnTo>
                  <a:lnTo>
                    <a:pt x="22955" y="3048"/>
                  </a:lnTo>
                  <a:lnTo>
                    <a:pt x="24479" y="3048"/>
                  </a:lnTo>
                  <a:lnTo>
                    <a:pt x="24479" y="9144"/>
                  </a:lnTo>
                  <a:lnTo>
                    <a:pt x="21431" y="12192"/>
                  </a:lnTo>
                  <a:close/>
                </a:path>
                <a:path w="38734" h="67310">
                  <a:moveTo>
                    <a:pt x="18383" y="13716"/>
                  </a:moveTo>
                  <a:lnTo>
                    <a:pt x="16859" y="13716"/>
                  </a:lnTo>
                  <a:lnTo>
                    <a:pt x="16859" y="12192"/>
                  </a:lnTo>
                  <a:lnTo>
                    <a:pt x="19907" y="12192"/>
                  </a:lnTo>
                  <a:lnTo>
                    <a:pt x="18383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66932" y="3490912"/>
              <a:ext cx="2926365" cy="563022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60" name="object 1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8478371" y="209052"/>
            <a:ext cx="4131235" cy="95466"/>
            <a:chOff x="3603307" y="204406"/>
            <a:chExt cx="1755775" cy="93345"/>
          </a:xfrm>
        </p:grpSpPr>
        <p:sp>
          <p:nvSpPr>
            <p:cNvPr id="165" name="object 165"/>
            <p:cNvSpPr/>
            <p:nvPr/>
          </p:nvSpPr>
          <p:spPr>
            <a:xfrm>
              <a:off x="3603295" y="204406"/>
              <a:ext cx="861060" cy="91440"/>
            </a:xfrm>
            <a:custGeom>
              <a:avLst/>
              <a:gdLst/>
              <a:ahLst/>
              <a:cxnLst/>
              <a:rect l="l" t="t" r="r" b="b"/>
              <a:pathLst>
                <a:path w="861060" h="91439">
                  <a:moveTo>
                    <a:pt x="59537" y="22961"/>
                  </a:moveTo>
                  <a:lnTo>
                    <a:pt x="58013" y="18389"/>
                  </a:lnTo>
                  <a:lnTo>
                    <a:pt x="54965" y="12293"/>
                  </a:lnTo>
                  <a:lnTo>
                    <a:pt x="50393" y="7721"/>
                  </a:lnTo>
                  <a:lnTo>
                    <a:pt x="50393" y="27533"/>
                  </a:lnTo>
                  <a:lnTo>
                    <a:pt x="50393" y="41249"/>
                  </a:lnTo>
                  <a:lnTo>
                    <a:pt x="48869" y="45821"/>
                  </a:lnTo>
                  <a:lnTo>
                    <a:pt x="48869" y="48869"/>
                  </a:lnTo>
                  <a:lnTo>
                    <a:pt x="47345" y="53441"/>
                  </a:lnTo>
                  <a:lnTo>
                    <a:pt x="45821" y="56489"/>
                  </a:lnTo>
                  <a:lnTo>
                    <a:pt x="42672" y="58013"/>
                  </a:lnTo>
                  <a:lnTo>
                    <a:pt x="39624" y="61061"/>
                  </a:lnTo>
                  <a:lnTo>
                    <a:pt x="36576" y="62585"/>
                  </a:lnTo>
                  <a:lnTo>
                    <a:pt x="33528" y="62585"/>
                  </a:lnTo>
                  <a:lnTo>
                    <a:pt x="30480" y="64109"/>
                  </a:lnTo>
                  <a:lnTo>
                    <a:pt x="9144" y="64109"/>
                  </a:lnTo>
                  <a:lnTo>
                    <a:pt x="9144" y="7721"/>
                  </a:lnTo>
                  <a:lnTo>
                    <a:pt x="30480" y="7721"/>
                  </a:lnTo>
                  <a:lnTo>
                    <a:pt x="35052" y="9245"/>
                  </a:lnTo>
                  <a:lnTo>
                    <a:pt x="36576" y="9245"/>
                  </a:lnTo>
                  <a:lnTo>
                    <a:pt x="41148" y="10769"/>
                  </a:lnTo>
                  <a:lnTo>
                    <a:pt x="44196" y="13817"/>
                  </a:lnTo>
                  <a:lnTo>
                    <a:pt x="45821" y="18389"/>
                  </a:lnTo>
                  <a:lnTo>
                    <a:pt x="48869" y="21437"/>
                  </a:lnTo>
                  <a:lnTo>
                    <a:pt x="50393" y="27533"/>
                  </a:lnTo>
                  <a:lnTo>
                    <a:pt x="50393" y="7721"/>
                  </a:lnTo>
                  <a:lnTo>
                    <a:pt x="45821" y="3149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71729"/>
                  </a:lnTo>
                  <a:lnTo>
                    <a:pt x="35052" y="71729"/>
                  </a:lnTo>
                  <a:lnTo>
                    <a:pt x="38100" y="70205"/>
                  </a:lnTo>
                  <a:lnTo>
                    <a:pt x="41148" y="70205"/>
                  </a:lnTo>
                  <a:lnTo>
                    <a:pt x="44196" y="68681"/>
                  </a:lnTo>
                  <a:lnTo>
                    <a:pt x="47345" y="67157"/>
                  </a:lnTo>
                  <a:lnTo>
                    <a:pt x="48869" y="65633"/>
                  </a:lnTo>
                  <a:lnTo>
                    <a:pt x="51917" y="64109"/>
                  </a:lnTo>
                  <a:lnTo>
                    <a:pt x="56489" y="54965"/>
                  </a:lnTo>
                  <a:lnTo>
                    <a:pt x="59537" y="45821"/>
                  </a:lnTo>
                  <a:lnTo>
                    <a:pt x="59537" y="22961"/>
                  </a:lnTo>
                  <a:close/>
                </a:path>
                <a:path w="861060" h="91439">
                  <a:moveTo>
                    <a:pt x="80962" y="19913"/>
                  </a:moveTo>
                  <a:lnTo>
                    <a:pt x="71729" y="19913"/>
                  </a:lnTo>
                  <a:lnTo>
                    <a:pt x="71729" y="71729"/>
                  </a:lnTo>
                  <a:lnTo>
                    <a:pt x="80962" y="71729"/>
                  </a:lnTo>
                  <a:lnTo>
                    <a:pt x="80962" y="19913"/>
                  </a:lnTo>
                  <a:close/>
                </a:path>
                <a:path w="861060" h="91439">
                  <a:moveTo>
                    <a:pt x="80962" y="0"/>
                  </a:moveTo>
                  <a:lnTo>
                    <a:pt x="71729" y="0"/>
                  </a:lnTo>
                  <a:lnTo>
                    <a:pt x="71729" y="9245"/>
                  </a:lnTo>
                  <a:lnTo>
                    <a:pt x="80962" y="9245"/>
                  </a:lnTo>
                  <a:lnTo>
                    <a:pt x="80962" y="0"/>
                  </a:lnTo>
                  <a:close/>
                </a:path>
                <a:path w="861060" h="91439">
                  <a:moveTo>
                    <a:pt x="135839" y="53441"/>
                  </a:moveTo>
                  <a:lnTo>
                    <a:pt x="134315" y="50393"/>
                  </a:lnTo>
                  <a:lnTo>
                    <a:pt x="129743" y="45821"/>
                  </a:lnTo>
                  <a:lnTo>
                    <a:pt x="126695" y="44297"/>
                  </a:lnTo>
                  <a:lnTo>
                    <a:pt x="125171" y="42773"/>
                  </a:lnTo>
                  <a:lnTo>
                    <a:pt x="120599" y="41249"/>
                  </a:lnTo>
                  <a:lnTo>
                    <a:pt x="114503" y="39725"/>
                  </a:lnTo>
                  <a:lnTo>
                    <a:pt x="109931" y="39725"/>
                  </a:lnTo>
                  <a:lnTo>
                    <a:pt x="106883" y="38201"/>
                  </a:lnTo>
                  <a:lnTo>
                    <a:pt x="105359" y="38201"/>
                  </a:lnTo>
                  <a:lnTo>
                    <a:pt x="103835" y="36677"/>
                  </a:lnTo>
                  <a:lnTo>
                    <a:pt x="102209" y="35153"/>
                  </a:lnTo>
                  <a:lnTo>
                    <a:pt x="100685" y="33629"/>
                  </a:lnTo>
                  <a:lnTo>
                    <a:pt x="100685" y="30581"/>
                  </a:lnTo>
                  <a:lnTo>
                    <a:pt x="102209" y="29057"/>
                  </a:lnTo>
                  <a:lnTo>
                    <a:pt x="103835" y="27533"/>
                  </a:lnTo>
                  <a:lnTo>
                    <a:pt x="105359" y="26009"/>
                  </a:lnTo>
                  <a:lnTo>
                    <a:pt x="119075" y="26009"/>
                  </a:lnTo>
                  <a:lnTo>
                    <a:pt x="122123" y="29057"/>
                  </a:lnTo>
                  <a:lnTo>
                    <a:pt x="123647" y="32105"/>
                  </a:lnTo>
                  <a:lnTo>
                    <a:pt x="123647" y="33629"/>
                  </a:lnTo>
                  <a:lnTo>
                    <a:pt x="132791" y="33629"/>
                  </a:lnTo>
                  <a:lnTo>
                    <a:pt x="132791" y="29057"/>
                  </a:lnTo>
                  <a:lnTo>
                    <a:pt x="131267" y="27533"/>
                  </a:lnTo>
                  <a:lnTo>
                    <a:pt x="130505" y="26009"/>
                  </a:lnTo>
                  <a:lnTo>
                    <a:pt x="129743" y="24485"/>
                  </a:lnTo>
                  <a:lnTo>
                    <a:pt x="126695" y="21437"/>
                  </a:lnTo>
                  <a:lnTo>
                    <a:pt x="120599" y="18389"/>
                  </a:lnTo>
                  <a:lnTo>
                    <a:pt x="106883" y="18389"/>
                  </a:lnTo>
                  <a:lnTo>
                    <a:pt x="103835" y="19913"/>
                  </a:lnTo>
                  <a:lnTo>
                    <a:pt x="102209" y="19913"/>
                  </a:lnTo>
                  <a:lnTo>
                    <a:pt x="100685" y="21437"/>
                  </a:lnTo>
                  <a:lnTo>
                    <a:pt x="99161" y="21437"/>
                  </a:lnTo>
                  <a:lnTo>
                    <a:pt x="96113" y="24485"/>
                  </a:lnTo>
                  <a:lnTo>
                    <a:pt x="94589" y="27533"/>
                  </a:lnTo>
                  <a:lnTo>
                    <a:pt x="93065" y="29057"/>
                  </a:lnTo>
                  <a:lnTo>
                    <a:pt x="93065" y="38201"/>
                  </a:lnTo>
                  <a:lnTo>
                    <a:pt x="94589" y="41249"/>
                  </a:lnTo>
                  <a:lnTo>
                    <a:pt x="97637" y="44297"/>
                  </a:lnTo>
                  <a:lnTo>
                    <a:pt x="100685" y="45821"/>
                  </a:lnTo>
                  <a:lnTo>
                    <a:pt x="103835" y="47345"/>
                  </a:lnTo>
                  <a:lnTo>
                    <a:pt x="106883" y="48869"/>
                  </a:lnTo>
                  <a:lnTo>
                    <a:pt x="114503" y="50393"/>
                  </a:lnTo>
                  <a:lnTo>
                    <a:pt x="119075" y="50393"/>
                  </a:lnTo>
                  <a:lnTo>
                    <a:pt x="122123" y="51917"/>
                  </a:lnTo>
                  <a:lnTo>
                    <a:pt x="123647" y="53441"/>
                  </a:lnTo>
                  <a:lnTo>
                    <a:pt x="125171" y="53441"/>
                  </a:lnTo>
                  <a:lnTo>
                    <a:pt x="125171" y="61061"/>
                  </a:lnTo>
                  <a:lnTo>
                    <a:pt x="123647" y="64109"/>
                  </a:lnTo>
                  <a:lnTo>
                    <a:pt x="120599" y="65633"/>
                  </a:lnTo>
                  <a:lnTo>
                    <a:pt x="106883" y="65633"/>
                  </a:lnTo>
                  <a:lnTo>
                    <a:pt x="103835" y="62585"/>
                  </a:lnTo>
                  <a:lnTo>
                    <a:pt x="102209" y="61061"/>
                  </a:lnTo>
                  <a:lnTo>
                    <a:pt x="100685" y="58013"/>
                  </a:lnTo>
                  <a:lnTo>
                    <a:pt x="100685" y="54965"/>
                  </a:lnTo>
                  <a:lnTo>
                    <a:pt x="91541" y="56489"/>
                  </a:lnTo>
                  <a:lnTo>
                    <a:pt x="91541" y="62585"/>
                  </a:lnTo>
                  <a:lnTo>
                    <a:pt x="97637" y="68681"/>
                  </a:lnTo>
                  <a:lnTo>
                    <a:pt x="102209" y="71729"/>
                  </a:lnTo>
                  <a:lnTo>
                    <a:pt x="106883" y="73253"/>
                  </a:lnTo>
                  <a:lnTo>
                    <a:pt x="122123" y="73253"/>
                  </a:lnTo>
                  <a:lnTo>
                    <a:pt x="128219" y="70205"/>
                  </a:lnTo>
                  <a:lnTo>
                    <a:pt x="132791" y="65633"/>
                  </a:lnTo>
                  <a:lnTo>
                    <a:pt x="135839" y="59537"/>
                  </a:lnTo>
                  <a:lnTo>
                    <a:pt x="135839" y="53441"/>
                  </a:lnTo>
                  <a:close/>
                </a:path>
                <a:path w="861060" h="91439">
                  <a:moveTo>
                    <a:pt x="190792" y="36677"/>
                  </a:moveTo>
                  <a:lnTo>
                    <a:pt x="189268" y="30581"/>
                  </a:lnTo>
                  <a:lnTo>
                    <a:pt x="184696" y="26009"/>
                  </a:lnTo>
                  <a:lnTo>
                    <a:pt x="181648" y="21945"/>
                  </a:lnTo>
                  <a:lnTo>
                    <a:pt x="181648" y="36677"/>
                  </a:lnTo>
                  <a:lnTo>
                    <a:pt x="181648" y="41249"/>
                  </a:lnTo>
                  <a:lnTo>
                    <a:pt x="152590" y="41249"/>
                  </a:lnTo>
                  <a:lnTo>
                    <a:pt x="152590" y="36677"/>
                  </a:lnTo>
                  <a:lnTo>
                    <a:pt x="154114" y="32105"/>
                  </a:lnTo>
                  <a:lnTo>
                    <a:pt x="157162" y="29057"/>
                  </a:lnTo>
                  <a:lnTo>
                    <a:pt x="160210" y="27533"/>
                  </a:lnTo>
                  <a:lnTo>
                    <a:pt x="163360" y="26009"/>
                  </a:lnTo>
                  <a:lnTo>
                    <a:pt x="172504" y="26009"/>
                  </a:lnTo>
                  <a:lnTo>
                    <a:pt x="175552" y="27533"/>
                  </a:lnTo>
                  <a:lnTo>
                    <a:pt x="178600" y="30581"/>
                  </a:lnTo>
                  <a:lnTo>
                    <a:pt x="181648" y="36677"/>
                  </a:lnTo>
                  <a:lnTo>
                    <a:pt x="181648" y="21945"/>
                  </a:lnTo>
                  <a:lnTo>
                    <a:pt x="180124" y="19913"/>
                  </a:lnTo>
                  <a:lnTo>
                    <a:pt x="174028" y="18389"/>
                  </a:lnTo>
                  <a:lnTo>
                    <a:pt x="160210" y="18389"/>
                  </a:lnTo>
                  <a:lnTo>
                    <a:pt x="154114" y="21437"/>
                  </a:lnTo>
                  <a:lnTo>
                    <a:pt x="144970" y="30581"/>
                  </a:lnTo>
                  <a:lnTo>
                    <a:pt x="143446" y="36677"/>
                  </a:lnTo>
                  <a:lnTo>
                    <a:pt x="143446" y="54965"/>
                  </a:lnTo>
                  <a:lnTo>
                    <a:pt x="144970" y="61061"/>
                  </a:lnTo>
                  <a:lnTo>
                    <a:pt x="154114" y="70205"/>
                  </a:lnTo>
                  <a:lnTo>
                    <a:pt x="160210" y="73253"/>
                  </a:lnTo>
                  <a:lnTo>
                    <a:pt x="174028" y="73253"/>
                  </a:lnTo>
                  <a:lnTo>
                    <a:pt x="190792" y="56489"/>
                  </a:lnTo>
                  <a:lnTo>
                    <a:pt x="181648" y="54965"/>
                  </a:lnTo>
                  <a:lnTo>
                    <a:pt x="180124" y="59537"/>
                  </a:lnTo>
                  <a:lnTo>
                    <a:pt x="178600" y="61061"/>
                  </a:lnTo>
                  <a:lnTo>
                    <a:pt x="177076" y="64109"/>
                  </a:lnTo>
                  <a:lnTo>
                    <a:pt x="174028" y="65633"/>
                  </a:lnTo>
                  <a:lnTo>
                    <a:pt x="163360" y="65633"/>
                  </a:lnTo>
                  <a:lnTo>
                    <a:pt x="160210" y="64109"/>
                  </a:lnTo>
                  <a:lnTo>
                    <a:pt x="154114" y="58013"/>
                  </a:lnTo>
                  <a:lnTo>
                    <a:pt x="152590" y="53441"/>
                  </a:lnTo>
                  <a:lnTo>
                    <a:pt x="152590" y="47345"/>
                  </a:lnTo>
                  <a:lnTo>
                    <a:pt x="190792" y="47345"/>
                  </a:lnTo>
                  <a:lnTo>
                    <a:pt x="190792" y="41249"/>
                  </a:lnTo>
                  <a:lnTo>
                    <a:pt x="190792" y="36677"/>
                  </a:lnTo>
                  <a:close/>
                </a:path>
                <a:path w="861060" h="91439">
                  <a:moveTo>
                    <a:pt x="247281" y="70205"/>
                  </a:moveTo>
                  <a:lnTo>
                    <a:pt x="245757" y="68681"/>
                  </a:lnTo>
                  <a:lnTo>
                    <a:pt x="245757" y="45821"/>
                  </a:lnTo>
                  <a:lnTo>
                    <a:pt x="245757" y="33629"/>
                  </a:lnTo>
                  <a:lnTo>
                    <a:pt x="244233" y="32105"/>
                  </a:lnTo>
                  <a:lnTo>
                    <a:pt x="244233" y="27533"/>
                  </a:lnTo>
                  <a:lnTo>
                    <a:pt x="242709" y="26009"/>
                  </a:lnTo>
                  <a:lnTo>
                    <a:pt x="241185" y="24485"/>
                  </a:lnTo>
                  <a:lnTo>
                    <a:pt x="241185" y="22961"/>
                  </a:lnTo>
                  <a:lnTo>
                    <a:pt x="232041" y="18389"/>
                  </a:lnTo>
                  <a:lnTo>
                    <a:pt x="216700" y="18389"/>
                  </a:lnTo>
                  <a:lnTo>
                    <a:pt x="212128" y="19913"/>
                  </a:lnTo>
                  <a:lnTo>
                    <a:pt x="206032" y="22961"/>
                  </a:lnTo>
                  <a:lnTo>
                    <a:pt x="204508" y="26009"/>
                  </a:lnTo>
                  <a:lnTo>
                    <a:pt x="202984" y="27533"/>
                  </a:lnTo>
                  <a:lnTo>
                    <a:pt x="201460" y="30581"/>
                  </a:lnTo>
                  <a:lnTo>
                    <a:pt x="201460" y="35153"/>
                  </a:lnTo>
                  <a:lnTo>
                    <a:pt x="209080" y="35153"/>
                  </a:lnTo>
                  <a:lnTo>
                    <a:pt x="212128" y="29057"/>
                  </a:lnTo>
                  <a:lnTo>
                    <a:pt x="213652" y="27533"/>
                  </a:lnTo>
                  <a:lnTo>
                    <a:pt x="216700" y="26009"/>
                  </a:lnTo>
                  <a:lnTo>
                    <a:pt x="230517" y="26009"/>
                  </a:lnTo>
                  <a:lnTo>
                    <a:pt x="236613" y="32105"/>
                  </a:lnTo>
                  <a:lnTo>
                    <a:pt x="236613" y="38201"/>
                  </a:lnTo>
                  <a:lnTo>
                    <a:pt x="236613" y="45821"/>
                  </a:lnTo>
                  <a:lnTo>
                    <a:pt x="236613" y="53441"/>
                  </a:lnTo>
                  <a:lnTo>
                    <a:pt x="235089" y="56489"/>
                  </a:lnTo>
                  <a:lnTo>
                    <a:pt x="235089" y="58013"/>
                  </a:lnTo>
                  <a:lnTo>
                    <a:pt x="233565" y="61061"/>
                  </a:lnTo>
                  <a:lnTo>
                    <a:pt x="232041" y="62585"/>
                  </a:lnTo>
                  <a:lnTo>
                    <a:pt x="225945" y="65633"/>
                  </a:lnTo>
                  <a:lnTo>
                    <a:pt x="213652" y="65633"/>
                  </a:lnTo>
                  <a:lnTo>
                    <a:pt x="212128" y="64109"/>
                  </a:lnTo>
                  <a:lnTo>
                    <a:pt x="209080" y="62585"/>
                  </a:lnTo>
                  <a:lnTo>
                    <a:pt x="209080" y="54965"/>
                  </a:lnTo>
                  <a:lnTo>
                    <a:pt x="210604" y="53441"/>
                  </a:lnTo>
                  <a:lnTo>
                    <a:pt x="210604" y="51917"/>
                  </a:lnTo>
                  <a:lnTo>
                    <a:pt x="212128" y="51917"/>
                  </a:lnTo>
                  <a:lnTo>
                    <a:pt x="213652" y="50393"/>
                  </a:lnTo>
                  <a:lnTo>
                    <a:pt x="215176" y="50393"/>
                  </a:lnTo>
                  <a:lnTo>
                    <a:pt x="218224" y="48869"/>
                  </a:lnTo>
                  <a:lnTo>
                    <a:pt x="227469" y="48869"/>
                  </a:lnTo>
                  <a:lnTo>
                    <a:pt x="236613" y="45821"/>
                  </a:lnTo>
                  <a:lnTo>
                    <a:pt x="236613" y="38201"/>
                  </a:lnTo>
                  <a:lnTo>
                    <a:pt x="227469" y="41249"/>
                  </a:lnTo>
                  <a:lnTo>
                    <a:pt x="219748" y="41249"/>
                  </a:lnTo>
                  <a:lnTo>
                    <a:pt x="216700" y="42773"/>
                  </a:lnTo>
                  <a:lnTo>
                    <a:pt x="212128" y="42773"/>
                  </a:lnTo>
                  <a:lnTo>
                    <a:pt x="209080" y="44297"/>
                  </a:lnTo>
                  <a:lnTo>
                    <a:pt x="207556" y="44297"/>
                  </a:lnTo>
                  <a:lnTo>
                    <a:pt x="206032" y="45821"/>
                  </a:lnTo>
                  <a:lnTo>
                    <a:pt x="202984" y="47345"/>
                  </a:lnTo>
                  <a:lnTo>
                    <a:pt x="201460" y="48869"/>
                  </a:lnTo>
                  <a:lnTo>
                    <a:pt x="201460" y="51917"/>
                  </a:lnTo>
                  <a:lnTo>
                    <a:pt x="199936" y="53441"/>
                  </a:lnTo>
                  <a:lnTo>
                    <a:pt x="199936" y="62585"/>
                  </a:lnTo>
                  <a:lnTo>
                    <a:pt x="201460" y="65633"/>
                  </a:lnTo>
                  <a:lnTo>
                    <a:pt x="207556" y="71729"/>
                  </a:lnTo>
                  <a:lnTo>
                    <a:pt x="212128" y="73253"/>
                  </a:lnTo>
                  <a:lnTo>
                    <a:pt x="224421" y="73253"/>
                  </a:lnTo>
                  <a:lnTo>
                    <a:pt x="233565" y="68681"/>
                  </a:lnTo>
                  <a:lnTo>
                    <a:pt x="236613" y="65633"/>
                  </a:lnTo>
                  <a:lnTo>
                    <a:pt x="236613" y="68681"/>
                  </a:lnTo>
                  <a:lnTo>
                    <a:pt x="238137" y="70205"/>
                  </a:lnTo>
                  <a:lnTo>
                    <a:pt x="238137" y="71729"/>
                  </a:lnTo>
                  <a:lnTo>
                    <a:pt x="247281" y="71729"/>
                  </a:lnTo>
                  <a:lnTo>
                    <a:pt x="247281" y="70205"/>
                  </a:lnTo>
                  <a:close/>
                </a:path>
                <a:path w="861060" h="91439">
                  <a:moveTo>
                    <a:pt x="299186" y="53441"/>
                  </a:moveTo>
                  <a:lnTo>
                    <a:pt x="297662" y="50393"/>
                  </a:lnTo>
                  <a:lnTo>
                    <a:pt x="297662" y="48869"/>
                  </a:lnTo>
                  <a:lnTo>
                    <a:pt x="296138" y="47345"/>
                  </a:lnTo>
                  <a:lnTo>
                    <a:pt x="293090" y="45821"/>
                  </a:lnTo>
                  <a:lnTo>
                    <a:pt x="291566" y="44297"/>
                  </a:lnTo>
                  <a:lnTo>
                    <a:pt x="288518" y="42773"/>
                  </a:lnTo>
                  <a:lnTo>
                    <a:pt x="283946" y="41249"/>
                  </a:lnTo>
                  <a:lnTo>
                    <a:pt x="277749" y="39725"/>
                  </a:lnTo>
                  <a:lnTo>
                    <a:pt x="273177" y="39725"/>
                  </a:lnTo>
                  <a:lnTo>
                    <a:pt x="270129" y="38201"/>
                  </a:lnTo>
                  <a:lnTo>
                    <a:pt x="268605" y="36677"/>
                  </a:lnTo>
                  <a:lnTo>
                    <a:pt x="267081" y="36677"/>
                  </a:lnTo>
                  <a:lnTo>
                    <a:pt x="267081" y="35153"/>
                  </a:lnTo>
                  <a:lnTo>
                    <a:pt x="265557" y="35153"/>
                  </a:lnTo>
                  <a:lnTo>
                    <a:pt x="265557" y="29057"/>
                  </a:lnTo>
                  <a:lnTo>
                    <a:pt x="268605" y="27533"/>
                  </a:lnTo>
                  <a:lnTo>
                    <a:pt x="270129" y="26009"/>
                  </a:lnTo>
                  <a:lnTo>
                    <a:pt x="282422" y="26009"/>
                  </a:lnTo>
                  <a:lnTo>
                    <a:pt x="285470" y="27533"/>
                  </a:lnTo>
                  <a:lnTo>
                    <a:pt x="286994" y="29057"/>
                  </a:lnTo>
                  <a:lnTo>
                    <a:pt x="288518" y="32105"/>
                  </a:lnTo>
                  <a:lnTo>
                    <a:pt x="288518" y="33629"/>
                  </a:lnTo>
                  <a:lnTo>
                    <a:pt x="297662" y="33629"/>
                  </a:lnTo>
                  <a:lnTo>
                    <a:pt x="296138" y="29057"/>
                  </a:lnTo>
                  <a:lnTo>
                    <a:pt x="296138" y="27533"/>
                  </a:lnTo>
                  <a:lnTo>
                    <a:pt x="295376" y="26009"/>
                  </a:lnTo>
                  <a:lnTo>
                    <a:pt x="294614" y="24485"/>
                  </a:lnTo>
                  <a:lnTo>
                    <a:pt x="293090" y="22961"/>
                  </a:lnTo>
                  <a:lnTo>
                    <a:pt x="283946" y="18389"/>
                  </a:lnTo>
                  <a:lnTo>
                    <a:pt x="270129" y="18389"/>
                  </a:lnTo>
                  <a:lnTo>
                    <a:pt x="268605" y="19913"/>
                  </a:lnTo>
                  <a:lnTo>
                    <a:pt x="265557" y="19913"/>
                  </a:lnTo>
                  <a:lnTo>
                    <a:pt x="264033" y="21437"/>
                  </a:lnTo>
                  <a:lnTo>
                    <a:pt x="262509" y="21437"/>
                  </a:lnTo>
                  <a:lnTo>
                    <a:pt x="259461" y="24485"/>
                  </a:lnTo>
                  <a:lnTo>
                    <a:pt x="257937" y="27533"/>
                  </a:lnTo>
                  <a:lnTo>
                    <a:pt x="257937" y="29057"/>
                  </a:lnTo>
                  <a:lnTo>
                    <a:pt x="256413" y="30581"/>
                  </a:lnTo>
                  <a:lnTo>
                    <a:pt x="256413" y="36677"/>
                  </a:lnTo>
                  <a:lnTo>
                    <a:pt x="257937" y="38201"/>
                  </a:lnTo>
                  <a:lnTo>
                    <a:pt x="259461" y="41249"/>
                  </a:lnTo>
                  <a:lnTo>
                    <a:pt x="259461" y="42773"/>
                  </a:lnTo>
                  <a:lnTo>
                    <a:pt x="262509" y="44297"/>
                  </a:lnTo>
                  <a:lnTo>
                    <a:pt x="264033" y="45821"/>
                  </a:lnTo>
                  <a:lnTo>
                    <a:pt x="267081" y="47345"/>
                  </a:lnTo>
                  <a:lnTo>
                    <a:pt x="271653" y="48869"/>
                  </a:lnTo>
                  <a:lnTo>
                    <a:pt x="277749" y="50393"/>
                  </a:lnTo>
                  <a:lnTo>
                    <a:pt x="282422" y="50393"/>
                  </a:lnTo>
                  <a:lnTo>
                    <a:pt x="285470" y="51917"/>
                  </a:lnTo>
                  <a:lnTo>
                    <a:pt x="286994" y="53441"/>
                  </a:lnTo>
                  <a:lnTo>
                    <a:pt x="288518" y="53441"/>
                  </a:lnTo>
                  <a:lnTo>
                    <a:pt x="290042" y="54965"/>
                  </a:lnTo>
                  <a:lnTo>
                    <a:pt x="290042" y="59537"/>
                  </a:lnTo>
                  <a:lnTo>
                    <a:pt x="288518" y="61061"/>
                  </a:lnTo>
                  <a:lnTo>
                    <a:pt x="286994" y="64109"/>
                  </a:lnTo>
                  <a:lnTo>
                    <a:pt x="285470" y="65633"/>
                  </a:lnTo>
                  <a:lnTo>
                    <a:pt x="270129" y="65633"/>
                  </a:lnTo>
                  <a:lnTo>
                    <a:pt x="268605" y="62585"/>
                  </a:lnTo>
                  <a:lnTo>
                    <a:pt x="265557" y="61061"/>
                  </a:lnTo>
                  <a:lnTo>
                    <a:pt x="264033" y="58013"/>
                  </a:lnTo>
                  <a:lnTo>
                    <a:pt x="264033" y="54965"/>
                  </a:lnTo>
                  <a:lnTo>
                    <a:pt x="254889" y="56489"/>
                  </a:lnTo>
                  <a:lnTo>
                    <a:pt x="256413" y="62585"/>
                  </a:lnTo>
                  <a:lnTo>
                    <a:pt x="257937" y="65633"/>
                  </a:lnTo>
                  <a:lnTo>
                    <a:pt x="262509" y="68681"/>
                  </a:lnTo>
                  <a:lnTo>
                    <a:pt x="265557" y="71729"/>
                  </a:lnTo>
                  <a:lnTo>
                    <a:pt x="271653" y="73253"/>
                  </a:lnTo>
                  <a:lnTo>
                    <a:pt x="285470" y="73253"/>
                  </a:lnTo>
                  <a:lnTo>
                    <a:pt x="291566" y="70205"/>
                  </a:lnTo>
                  <a:lnTo>
                    <a:pt x="296138" y="65633"/>
                  </a:lnTo>
                  <a:lnTo>
                    <a:pt x="299186" y="59537"/>
                  </a:lnTo>
                  <a:lnTo>
                    <a:pt x="299186" y="53441"/>
                  </a:lnTo>
                  <a:close/>
                </a:path>
                <a:path w="861060" h="91439">
                  <a:moveTo>
                    <a:pt x="355663" y="36677"/>
                  </a:moveTo>
                  <a:lnTo>
                    <a:pt x="352615" y="30581"/>
                  </a:lnTo>
                  <a:lnTo>
                    <a:pt x="348043" y="26009"/>
                  </a:lnTo>
                  <a:lnTo>
                    <a:pt x="346519" y="23977"/>
                  </a:lnTo>
                  <a:lnTo>
                    <a:pt x="346519" y="41249"/>
                  </a:lnTo>
                  <a:lnTo>
                    <a:pt x="315950" y="41249"/>
                  </a:lnTo>
                  <a:lnTo>
                    <a:pt x="341947" y="30581"/>
                  </a:lnTo>
                  <a:lnTo>
                    <a:pt x="344995" y="33629"/>
                  </a:lnTo>
                  <a:lnTo>
                    <a:pt x="344995" y="36677"/>
                  </a:lnTo>
                  <a:lnTo>
                    <a:pt x="346519" y="41249"/>
                  </a:lnTo>
                  <a:lnTo>
                    <a:pt x="346519" y="23977"/>
                  </a:lnTo>
                  <a:lnTo>
                    <a:pt x="343471" y="19913"/>
                  </a:lnTo>
                  <a:lnTo>
                    <a:pt x="338899" y="18389"/>
                  </a:lnTo>
                  <a:lnTo>
                    <a:pt x="323570" y="18389"/>
                  </a:lnTo>
                  <a:lnTo>
                    <a:pt x="317474" y="21437"/>
                  </a:lnTo>
                  <a:lnTo>
                    <a:pt x="308330" y="30581"/>
                  </a:lnTo>
                  <a:lnTo>
                    <a:pt x="306806" y="36677"/>
                  </a:lnTo>
                  <a:lnTo>
                    <a:pt x="306806" y="54965"/>
                  </a:lnTo>
                  <a:lnTo>
                    <a:pt x="308330" y="61061"/>
                  </a:lnTo>
                  <a:lnTo>
                    <a:pt x="317474" y="70205"/>
                  </a:lnTo>
                  <a:lnTo>
                    <a:pt x="323570" y="73253"/>
                  </a:lnTo>
                  <a:lnTo>
                    <a:pt x="337375" y="73253"/>
                  </a:lnTo>
                  <a:lnTo>
                    <a:pt x="343471" y="71729"/>
                  </a:lnTo>
                  <a:lnTo>
                    <a:pt x="346519" y="68681"/>
                  </a:lnTo>
                  <a:lnTo>
                    <a:pt x="351091" y="65633"/>
                  </a:lnTo>
                  <a:lnTo>
                    <a:pt x="354139" y="61061"/>
                  </a:lnTo>
                  <a:lnTo>
                    <a:pt x="355663" y="56489"/>
                  </a:lnTo>
                  <a:lnTo>
                    <a:pt x="346519" y="54965"/>
                  </a:lnTo>
                  <a:lnTo>
                    <a:pt x="344995" y="59537"/>
                  </a:lnTo>
                  <a:lnTo>
                    <a:pt x="341947" y="61061"/>
                  </a:lnTo>
                  <a:lnTo>
                    <a:pt x="340423" y="64109"/>
                  </a:lnTo>
                  <a:lnTo>
                    <a:pt x="337375" y="65633"/>
                  </a:lnTo>
                  <a:lnTo>
                    <a:pt x="328142" y="65633"/>
                  </a:lnTo>
                  <a:lnTo>
                    <a:pt x="323570" y="64109"/>
                  </a:lnTo>
                  <a:lnTo>
                    <a:pt x="317474" y="58013"/>
                  </a:lnTo>
                  <a:lnTo>
                    <a:pt x="315950" y="53441"/>
                  </a:lnTo>
                  <a:lnTo>
                    <a:pt x="315950" y="47345"/>
                  </a:lnTo>
                  <a:lnTo>
                    <a:pt x="355663" y="47345"/>
                  </a:lnTo>
                  <a:lnTo>
                    <a:pt x="355663" y="41249"/>
                  </a:lnTo>
                  <a:lnTo>
                    <a:pt x="355663" y="36677"/>
                  </a:lnTo>
                  <a:close/>
                </a:path>
                <a:path w="861060" h="91439">
                  <a:moveTo>
                    <a:pt x="417004" y="85153"/>
                  </a:moveTo>
                  <a:lnTo>
                    <a:pt x="357568" y="85153"/>
                  </a:lnTo>
                  <a:lnTo>
                    <a:pt x="357568" y="91262"/>
                  </a:lnTo>
                  <a:lnTo>
                    <a:pt x="417004" y="91262"/>
                  </a:lnTo>
                  <a:lnTo>
                    <a:pt x="417004" y="85153"/>
                  </a:lnTo>
                  <a:close/>
                </a:path>
                <a:path w="861060" h="91439">
                  <a:moveTo>
                    <a:pt x="479310" y="13817"/>
                  </a:moveTo>
                  <a:lnTo>
                    <a:pt x="476262" y="7721"/>
                  </a:lnTo>
                  <a:lnTo>
                    <a:pt x="471690" y="3149"/>
                  </a:lnTo>
                  <a:lnTo>
                    <a:pt x="470166" y="2336"/>
                  </a:lnTo>
                  <a:lnTo>
                    <a:pt x="470166" y="18389"/>
                  </a:lnTo>
                  <a:lnTo>
                    <a:pt x="470166" y="24485"/>
                  </a:lnTo>
                  <a:lnTo>
                    <a:pt x="468642" y="27533"/>
                  </a:lnTo>
                  <a:lnTo>
                    <a:pt x="465594" y="30581"/>
                  </a:lnTo>
                  <a:lnTo>
                    <a:pt x="462546" y="32105"/>
                  </a:lnTo>
                  <a:lnTo>
                    <a:pt x="457974" y="33629"/>
                  </a:lnTo>
                  <a:lnTo>
                    <a:pt x="433489" y="33629"/>
                  </a:lnTo>
                  <a:lnTo>
                    <a:pt x="433489" y="7721"/>
                  </a:lnTo>
                  <a:lnTo>
                    <a:pt x="459498" y="7721"/>
                  </a:lnTo>
                  <a:lnTo>
                    <a:pt x="461022" y="9245"/>
                  </a:lnTo>
                  <a:lnTo>
                    <a:pt x="464070" y="9245"/>
                  </a:lnTo>
                  <a:lnTo>
                    <a:pt x="467118" y="12293"/>
                  </a:lnTo>
                  <a:lnTo>
                    <a:pt x="470166" y="18389"/>
                  </a:lnTo>
                  <a:lnTo>
                    <a:pt x="470166" y="2336"/>
                  </a:lnTo>
                  <a:lnTo>
                    <a:pt x="468642" y="1524"/>
                  </a:lnTo>
                  <a:lnTo>
                    <a:pt x="465594" y="0"/>
                  </a:lnTo>
                  <a:lnTo>
                    <a:pt x="424345" y="0"/>
                  </a:lnTo>
                  <a:lnTo>
                    <a:pt x="424345" y="71729"/>
                  </a:lnTo>
                  <a:lnTo>
                    <a:pt x="433489" y="71729"/>
                  </a:lnTo>
                  <a:lnTo>
                    <a:pt x="433489" y="42773"/>
                  </a:lnTo>
                  <a:lnTo>
                    <a:pt x="462546" y="42773"/>
                  </a:lnTo>
                  <a:lnTo>
                    <a:pt x="470166" y="39725"/>
                  </a:lnTo>
                  <a:lnTo>
                    <a:pt x="476262" y="33629"/>
                  </a:lnTo>
                  <a:lnTo>
                    <a:pt x="477786" y="32105"/>
                  </a:lnTo>
                  <a:lnTo>
                    <a:pt x="479310" y="26009"/>
                  </a:lnTo>
                  <a:lnTo>
                    <a:pt x="479310" y="13817"/>
                  </a:lnTo>
                  <a:close/>
                </a:path>
                <a:path w="861060" h="91439">
                  <a:moveTo>
                    <a:pt x="519023" y="21437"/>
                  </a:moveTo>
                  <a:lnTo>
                    <a:pt x="512927" y="18389"/>
                  </a:lnTo>
                  <a:lnTo>
                    <a:pt x="506730" y="18389"/>
                  </a:lnTo>
                  <a:lnTo>
                    <a:pt x="503682" y="19913"/>
                  </a:lnTo>
                  <a:lnTo>
                    <a:pt x="500634" y="22961"/>
                  </a:lnTo>
                  <a:lnTo>
                    <a:pt x="499110" y="27533"/>
                  </a:lnTo>
                  <a:lnTo>
                    <a:pt x="499110" y="19913"/>
                  </a:lnTo>
                  <a:lnTo>
                    <a:pt x="489966" y="19913"/>
                  </a:lnTo>
                  <a:lnTo>
                    <a:pt x="489966" y="71729"/>
                  </a:lnTo>
                  <a:lnTo>
                    <a:pt x="499110" y="71729"/>
                  </a:lnTo>
                  <a:lnTo>
                    <a:pt x="499110" y="41249"/>
                  </a:lnTo>
                  <a:lnTo>
                    <a:pt x="500634" y="36677"/>
                  </a:lnTo>
                  <a:lnTo>
                    <a:pt x="500634" y="33629"/>
                  </a:lnTo>
                  <a:lnTo>
                    <a:pt x="502158" y="32105"/>
                  </a:lnTo>
                  <a:lnTo>
                    <a:pt x="502158" y="30581"/>
                  </a:lnTo>
                  <a:lnTo>
                    <a:pt x="505206" y="27533"/>
                  </a:lnTo>
                  <a:lnTo>
                    <a:pt x="514451" y="27533"/>
                  </a:lnTo>
                  <a:lnTo>
                    <a:pt x="515975" y="29057"/>
                  </a:lnTo>
                  <a:lnTo>
                    <a:pt x="519023" y="21437"/>
                  </a:lnTo>
                  <a:close/>
                </a:path>
                <a:path w="861060" h="91439">
                  <a:moveTo>
                    <a:pt x="570928" y="36677"/>
                  </a:moveTo>
                  <a:lnTo>
                    <a:pt x="567791" y="30581"/>
                  </a:lnTo>
                  <a:lnTo>
                    <a:pt x="563219" y="26009"/>
                  </a:lnTo>
                  <a:lnTo>
                    <a:pt x="560171" y="21945"/>
                  </a:lnTo>
                  <a:lnTo>
                    <a:pt x="560171" y="36677"/>
                  </a:lnTo>
                  <a:lnTo>
                    <a:pt x="560171" y="41249"/>
                  </a:lnTo>
                  <a:lnTo>
                    <a:pt x="531215" y="41249"/>
                  </a:lnTo>
                  <a:lnTo>
                    <a:pt x="531215" y="36677"/>
                  </a:lnTo>
                  <a:lnTo>
                    <a:pt x="532739" y="32105"/>
                  </a:lnTo>
                  <a:lnTo>
                    <a:pt x="535787" y="29057"/>
                  </a:lnTo>
                  <a:lnTo>
                    <a:pt x="541883" y="26009"/>
                  </a:lnTo>
                  <a:lnTo>
                    <a:pt x="551027" y="26009"/>
                  </a:lnTo>
                  <a:lnTo>
                    <a:pt x="554075" y="27533"/>
                  </a:lnTo>
                  <a:lnTo>
                    <a:pt x="557123" y="30581"/>
                  </a:lnTo>
                  <a:lnTo>
                    <a:pt x="560171" y="36677"/>
                  </a:lnTo>
                  <a:lnTo>
                    <a:pt x="560171" y="21945"/>
                  </a:lnTo>
                  <a:lnTo>
                    <a:pt x="558647" y="19913"/>
                  </a:lnTo>
                  <a:lnTo>
                    <a:pt x="552551" y="18389"/>
                  </a:lnTo>
                  <a:lnTo>
                    <a:pt x="538835" y="18389"/>
                  </a:lnTo>
                  <a:lnTo>
                    <a:pt x="532739" y="21437"/>
                  </a:lnTo>
                  <a:lnTo>
                    <a:pt x="523595" y="30581"/>
                  </a:lnTo>
                  <a:lnTo>
                    <a:pt x="522071" y="36677"/>
                  </a:lnTo>
                  <a:lnTo>
                    <a:pt x="522071" y="54965"/>
                  </a:lnTo>
                  <a:lnTo>
                    <a:pt x="523595" y="61061"/>
                  </a:lnTo>
                  <a:lnTo>
                    <a:pt x="532739" y="70205"/>
                  </a:lnTo>
                  <a:lnTo>
                    <a:pt x="538835" y="73253"/>
                  </a:lnTo>
                  <a:lnTo>
                    <a:pt x="552551" y="73253"/>
                  </a:lnTo>
                  <a:lnTo>
                    <a:pt x="557123" y="71729"/>
                  </a:lnTo>
                  <a:lnTo>
                    <a:pt x="566267" y="65633"/>
                  </a:lnTo>
                  <a:lnTo>
                    <a:pt x="569315" y="56489"/>
                  </a:lnTo>
                  <a:lnTo>
                    <a:pt x="560171" y="54965"/>
                  </a:lnTo>
                  <a:lnTo>
                    <a:pt x="558647" y="59537"/>
                  </a:lnTo>
                  <a:lnTo>
                    <a:pt x="557123" y="61061"/>
                  </a:lnTo>
                  <a:lnTo>
                    <a:pt x="555599" y="64109"/>
                  </a:lnTo>
                  <a:lnTo>
                    <a:pt x="552551" y="65633"/>
                  </a:lnTo>
                  <a:lnTo>
                    <a:pt x="541883" y="65633"/>
                  </a:lnTo>
                  <a:lnTo>
                    <a:pt x="538835" y="64109"/>
                  </a:lnTo>
                  <a:lnTo>
                    <a:pt x="532739" y="58013"/>
                  </a:lnTo>
                  <a:lnTo>
                    <a:pt x="531215" y="53441"/>
                  </a:lnTo>
                  <a:lnTo>
                    <a:pt x="531215" y="47345"/>
                  </a:lnTo>
                  <a:lnTo>
                    <a:pt x="570928" y="47345"/>
                  </a:lnTo>
                  <a:lnTo>
                    <a:pt x="570928" y="41249"/>
                  </a:lnTo>
                  <a:lnTo>
                    <a:pt x="570928" y="36677"/>
                  </a:lnTo>
                  <a:close/>
                </a:path>
                <a:path w="861060" h="91439">
                  <a:moveTo>
                    <a:pt x="624281" y="0"/>
                  </a:moveTo>
                  <a:lnTo>
                    <a:pt x="615137" y="0"/>
                  </a:lnTo>
                  <a:lnTo>
                    <a:pt x="615137" y="26009"/>
                  </a:lnTo>
                  <a:lnTo>
                    <a:pt x="615137" y="39725"/>
                  </a:lnTo>
                  <a:lnTo>
                    <a:pt x="615137" y="53441"/>
                  </a:lnTo>
                  <a:lnTo>
                    <a:pt x="613613" y="58013"/>
                  </a:lnTo>
                  <a:lnTo>
                    <a:pt x="612089" y="61061"/>
                  </a:lnTo>
                  <a:lnTo>
                    <a:pt x="609041" y="64109"/>
                  </a:lnTo>
                  <a:lnTo>
                    <a:pt x="605993" y="65633"/>
                  </a:lnTo>
                  <a:lnTo>
                    <a:pt x="596849" y="65633"/>
                  </a:lnTo>
                  <a:lnTo>
                    <a:pt x="593801" y="64109"/>
                  </a:lnTo>
                  <a:lnTo>
                    <a:pt x="590753" y="61061"/>
                  </a:lnTo>
                  <a:lnTo>
                    <a:pt x="589229" y="58013"/>
                  </a:lnTo>
                  <a:lnTo>
                    <a:pt x="587705" y="51917"/>
                  </a:lnTo>
                  <a:lnTo>
                    <a:pt x="587705" y="33629"/>
                  </a:lnTo>
                  <a:lnTo>
                    <a:pt x="593801" y="27533"/>
                  </a:lnTo>
                  <a:lnTo>
                    <a:pt x="596849" y="26009"/>
                  </a:lnTo>
                  <a:lnTo>
                    <a:pt x="604469" y="26009"/>
                  </a:lnTo>
                  <a:lnTo>
                    <a:pt x="609041" y="27533"/>
                  </a:lnTo>
                  <a:lnTo>
                    <a:pt x="610565" y="30581"/>
                  </a:lnTo>
                  <a:lnTo>
                    <a:pt x="613613" y="33629"/>
                  </a:lnTo>
                  <a:lnTo>
                    <a:pt x="615137" y="39725"/>
                  </a:lnTo>
                  <a:lnTo>
                    <a:pt x="615137" y="26009"/>
                  </a:lnTo>
                  <a:lnTo>
                    <a:pt x="613613" y="22961"/>
                  </a:lnTo>
                  <a:lnTo>
                    <a:pt x="610565" y="21437"/>
                  </a:lnTo>
                  <a:lnTo>
                    <a:pt x="609041" y="19913"/>
                  </a:lnTo>
                  <a:lnTo>
                    <a:pt x="605993" y="18389"/>
                  </a:lnTo>
                  <a:lnTo>
                    <a:pt x="595325" y="18389"/>
                  </a:lnTo>
                  <a:lnTo>
                    <a:pt x="592277" y="19913"/>
                  </a:lnTo>
                  <a:lnTo>
                    <a:pt x="587705" y="21437"/>
                  </a:lnTo>
                  <a:lnTo>
                    <a:pt x="581609" y="27533"/>
                  </a:lnTo>
                  <a:lnTo>
                    <a:pt x="580085" y="32105"/>
                  </a:lnTo>
                  <a:lnTo>
                    <a:pt x="578561" y="35153"/>
                  </a:lnTo>
                  <a:lnTo>
                    <a:pt x="578561" y="56489"/>
                  </a:lnTo>
                  <a:lnTo>
                    <a:pt x="580085" y="59537"/>
                  </a:lnTo>
                  <a:lnTo>
                    <a:pt x="583133" y="64109"/>
                  </a:lnTo>
                  <a:lnTo>
                    <a:pt x="589229" y="70205"/>
                  </a:lnTo>
                  <a:lnTo>
                    <a:pt x="592277" y="71729"/>
                  </a:lnTo>
                  <a:lnTo>
                    <a:pt x="596849" y="73253"/>
                  </a:lnTo>
                  <a:lnTo>
                    <a:pt x="607517" y="73253"/>
                  </a:lnTo>
                  <a:lnTo>
                    <a:pt x="612089" y="70205"/>
                  </a:lnTo>
                  <a:lnTo>
                    <a:pt x="615137" y="65633"/>
                  </a:lnTo>
                  <a:lnTo>
                    <a:pt x="615137" y="71729"/>
                  </a:lnTo>
                  <a:lnTo>
                    <a:pt x="624281" y="71729"/>
                  </a:lnTo>
                  <a:lnTo>
                    <a:pt x="624281" y="0"/>
                  </a:lnTo>
                  <a:close/>
                </a:path>
                <a:path w="861060" h="91439">
                  <a:moveTo>
                    <a:pt x="647331" y="19913"/>
                  </a:moveTo>
                  <a:lnTo>
                    <a:pt x="638086" y="19913"/>
                  </a:lnTo>
                  <a:lnTo>
                    <a:pt x="638086" y="71729"/>
                  </a:lnTo>
                  <a:lnTo>
                    <a:pt x="647331" y="71729"/>
                  </a:lnTo>
                  <a:lnTo>
                    <a:pt x="647331" y="19913"/>
                  </a:lnTo>
                  <a:close/>
                </a:path>
                <a:path w="861060" h="91439">
                  <a:moveTo>
                    <a:pt x="647331" y="0"/>
                  </a:moveTo>
                  <a:lnTo>
                    <a:pt x="638086" y="0"/>
                  </a:lnTo>
                  <a:lnTo>
                    <a:pt x="638086" y="9245"/>
                  </a:lnTo>
                  <a:lnTo>
                    <a:pt x="647331" y="9245"/>
                  </a:lnTo>
                  <a:lnTo>
                    <a:pt x="647331" y="0"/>
                  </a:lnTo>
                  <a:close/>
                </a:path>
                <a:path w="861060" h="91439">
                  <a:moveTo>
                    <a:pt x="703719" y="53441"/>
                  </a:moveTo>
                  <a:lnTo>
                    <a:pt x="694575" y="53441"/>
                  </a:lnTo>
                  <a:lnTo>
                    <a:pt x="694575" y="58013"/>
                  </a:lnTo>
                  <a:lnTo>
                    <a:pt x="693051" y="61061"/>
                  </a:lnTo>
                  <a:lnTo>
                    <a:pt x="690003" y="62585"/>
                  </a:lnTo>
                  <a:lnTo>
                    <a:pt x="688479" y="65633"/>
                  </a:lnTo>
                  <a:lnTo>
                    <a:pt x="677710" y="65633"/>
                  </a:lnTo>
                  <a:lnTo>
                    <a:pt x="673138" y="64109"/>
                  </a:lnTo>
                  <a:lnTo>
                    <a:pt x="670090" y="61061"/>
                  </a:lnTo>
                  <a:lnTo>
                    <a:pt x="668566" y="58013"/>
                  </a:lnTo>
                  <a:lnTo>
                    <a:pt x="667042" y="53441"/>
                  </a:lnTo>
                  <a:lnTo>
                    <a:pt x="667042" y="38201"/>
                  </a:lnTo>
                  <a:lnTo>
                    <a:pt x="668566" y="33629"/>
                  </a:lnTo>
                  <a:lnTo>
                    <a:pt x="671614" y="30581"/>
                  </a:lnTo>
                  <a:lnTo>
                    <a:pt x="673138" y="27533"/>
                  </a:lnTo>
                  <a:lnTo>
                    <a:pt x="677710" y="26009"/>
                  </a:lnTo>
                  <a:lnTo>
                    <a:pt x="686854" y="26009"/>
                  </a:lnTo>
                  <a:lnTo>
                    <a:pt x="690003" y="27533"/>
                  </a:lnTo>
                  <a:lnTo>
                    <a:pt x="691527" y="30581"/>
                  </a:lnTo>
                  <a:lnTo>
                    <a:pt x="693051" y="32105"/>
                  </a:lnTo>
                  <a:lnTo>
                    <a:pt x="694575" y="36677"/>
                  </a:lnTo>
                  <a:lnTo>
                    <a:pt x="702195" y="35153"/>
                  </a:lnTo>
                  <a:lnTo>
                    <a:pt x="702195" y="29057"/>
                  </a:lnTo>
                  <a:lnTo>
                    <a:pt x="696099" y="22961"/>
                  </a:lnTo>
                  <a:lnTo>
                    <a:pt x="691527" y="19913"/>
                  </a:lnTo>
                  <a:lnTo>
                    <a:pt x="686854" y="18389"/>
                  </a:lnTo>
                  <a:lnTo>
                    <a:pt x="677710" y="18389"/>
                  </a:lnTo>
                  <a:lnTo>
                    <a:pt x="668566" y="21437"/>
                  </a:lnTo>
                  <a:lnTo>
                    <a:pt x="665518" y="22961"/>
                  </a:lnTo>
                  <a:lnTo>
                    <a:pt x="662470" y="27533"/>
                  </a:lnTo>
                  <a:lnTo>
                    <a:pt x="660946" y="30581"/>
                  </a:lnTo>
                  <a:lnTo>
                    <a:pt x="657898" y="35153"/>
                  </a:lnTo>
                  <a:lnTo>
                    <a:pt x="657898" y="54965"/>
                  </a:lnTo>
                  <a:lnTo>
                    <a:pt x="659422" y="61061"/>
                  </a:lnTo>
                  <a:lnTo>
                    <a:pt x="668566" y="70205"/>
                  </a:lnTo>
                  <a:lnTo>
                    <a:pt x="674662" y="73253"/>
                  </a:lnTo>
                  <a:lnTo>
                    <a:pt x="686854" y="73253"/>
                  </a:lnTo>
                  <a:lnTo>
                    <a:pt x="691527" y="71729"/>
                  </a:lnTo>
                  <a:lnTo>
                    <a:pt x="696099" y="68681"/>
                  </a:lnTo>
                  <a:lnTo>
                    <a:pt x="700671" y="64109"/>
                  </a:lnTo>
                  <a:lnTo>
                    <a:pt x="702195" y="59537"/>
                  </a:lnTo>
                  <a:lnTo>
                    <a:pt x="703719" y="53441"/>
                  </a:lnTo>
                  <a:close/>
                </a:path>
                <a:path w="861060" h="91439">
                  <a:moveTo>
                    <a:pt x="731139" y="19913"/>
                  </a:moveTo>
                  <a:lnTo>
                    <a:pt x="721995" y="19913"/>
                  </a:lnTo>
                  <a:lnTo>
                    <a:pt x="721995" y="1536"/>
                  </a:lnTo>
                  <a:lnTo>
                    <a:pt x="712851" y="6197"/>
                  </a:lnTo>
                  <a:lnTo>
                    <a:pt x="712851" y="19913"/>
                  </a:lnTo>
                  <a:lnTo>
                    <a:pt x="706755" y="19913"/>
                  </a:lnTo>
                  <a:lnTo>
                    <a:pt x="706755" y="26009"/>
                  </a:lnTo>
                  <a:lnTo>
                    <a:pt x="712851" y="26009"/>
                  </a:lnTo>
                  <a:lnTo>
                    <a:pt x="712851" y="65633"/>
                  </a:lnTo>
                  <a:lnTo>
                    <a:pt x="714375" y="67157"/>
                  </a:lnTo>
                  <a:lnTo>
                    <a:pt x="714375" y="68681"/>
                  </a:lnTo>
                  <a:lnTo>
                    <a:pt x="717423" y="71729"/>
                  </a:lnTo>
                  <a:lnTo>
                    <a:pt x="718947" y="71729"/>
                  </a:lnTo>
                  <a:lnTo>
                    <a:pt x="721995" y="73253"/>
                  </a:lnTo>
                  <a:lnTo>
                    <a:pt x="729615" y="73253"/>
                  </a:lnTo>
                  <a:lnTo>
                    <a:pt x="731139" y="71729"/>
                  </a:lnTo>
                  <a:lnTo>
                    <a:pt x="731139" y="64109"/>
                  </a:lnTo>
                  <a:lnTo>
                    <a:pt x="723519" y="64109"/>
                  </a:lnTo>
                  <a:lnTo>
                    <a:pt x="721995" y="62585"/>
                  </a:lnTo>
                  <a:lnTo>
                    <a:pt x="721995" y="26009"/>
                  </a:lnTo>
                  <a:lnTo>
                    <a:pt x="731139" y="26009"/>
                  </a:lnTo>
                  <a:lnTo>
                    <a:pt x="731139" y="19913"/>
                  </a:lnTo>
                  <a:close/>
                </a:path>
                <a:path w="861060" h="91439">
                  <a:moveTo>
                    <a:pt x="748004" y="19913"/>
                  </a:moveTo>
                  <a:lnTo>
                    <a:pt x="738759" y="19913"/>
                  </a:lnTo>
                  <a:lnTo>
                    <a:pt x="738759" y="71729"/>
                  </a:lnTo>
                  <a:lnTo>
                    <a:pt x="748004" y="71729"/>
                  </a:lnTo>
                  <a:lnTo>
                    <a:pt x="748004" y="19913"/>
                  </a:lnTo>
                  <a:close/>
                </a:path>
                <a:path w="861060" h="91439">
                  <a:moveTo>
                    <a:pt x="748004" y="0"/>
                  </a:moveTo>
                  <a:lnTo>
                    <a:pt x="738759" y="0"/>
                  </a:lnTo>
                  <a:lnTo>
                    <a:pt x="738759" y="9245"/>
                  </a:lnTo>
                  <a:lnTo>
                    <a:pt x="748004" y="9245"/>
                  </a:lnTo>
                  <a:lnTo>
                    <a:pt x="748004" y="0"/>
                  </a:lnTo>
                  <a:close/>
                </a:path>
                <a:path w="861060" h="91439">
                  <a:moveTo>
                    <a:pt x="807542" y="36677"/>
                  </a:moveTo>
                  <a:lnTo>
                    <a:pt x="806018" y="30581"/>
                  </a:lnTo>
                  <a:lnTo>
                    <a:pt x="801344" y="26009"/>
                  </a:lnTo>
                  <a:lnTo>
                    <a:pt x="798296" y="21945"/>
                  </a:lnTo>
                  <a:lnTo>
                    <a:pt x="798296" y="39725"/>
                  </a:lnTo>
                  <a:lnTo>
                    <a:pt x="798296" y="51917"/>
                  </a:lnTo>
                  <a:lnTo>
                    <a:pt x="796772" y="58013"/>
                  </a:lnTo>
                  <a:lnTo>
                    <a:pt x="793724" y="61061"/>
                  </a:lnTo>
                  <a:lnTo>
                    <a:pt x="792200" y="64109"/>
                  </a:lnTo>
                  <a:lnTo>
                    <a:pt x="787628" y="65633"/>
                  </a:lnTo>
                  <a:lnTo>
                    <a:pt x="778484" y="65633"/>
                  </a:lnTo>
                  <a:lnTo>
                    <a:pt x="775436" y="64109"/>
                  </a:lnTo>
                  <a:lnTo>
                    <a:pt x="769340" y="58013"/>
                  </a:lnTo>
                  <a:lnTo>
                    <a:pt x="767816" y="51917"/>
                  </a:lnTo>
                  <a:lnTo>
                    <a:pt x="767816" y="39725"/>
                  </a:lnTo>
                  <a:lnTo>
                    <a:pt x="769340" y="33629"/>
                  </a:lnTo>
                  <a:lnTo>
                    <a:pt x="775436" y="27533"/>
                  </a:lnTo>
                  <a:lnTo>
                    <a:pt x="778484" y="26009"/>
                  </a:lnTo>
                  <a:lnTo>
                    <a:pt x="787628" y="26009"/>
                  </a:lnTo>
                  <a:lnTo>
                    <a:pt x="790676" y="27533"/>
                  </a:lnTo>
                  <a:lnTo>
                    <a:pt x="796772" y="33629"/>
                  </a:lnTo>
                  <a:lnTo>
                    <a:pt x="798296" y="39725"/>
                  </a:lnTo>
                  <a:lnTo>
                    <a:pt x="798296" y="21945"/>
                  </a:lnTo>
                  <a:lnTo>
                    <a:pt x="796772" y="19913"/>
                  </a:lnTo>
                  <a:lnTo>
                    <a:pt x="790676" y="18389"/>
                  </a:lnTo>
                  <a:lnTo>
                    <a:pt x="776960" y="18389"/>
                  </a:lnTo>
                  <a:lnTo>
                    <a:pt x="770864" y="19913"/>
                  </a:lnTo>
                  <a:lnTo>
                    <a:pt x="761720" y="29057"/>
                  </a:lnTo>
                  <a:lnTo>
                    <a:pt x="758672" y="36677"/>
                  </a:lnTo>
                  <a:lnTo>
                    <a:pt x="758672" y="54965"/>
                  </a:lnTo>
                  <a:lnTo>
                    <a:pt x="760196" y="61061"/>
                  </a:lnTo>
                  <a:lnTo>
                    <a:pt x="769340" y="70205"/>
                  </a:lnTo>
                  <a:lnTo>
                    <a:pt x="775436" y="73253"/>
                  </a:lnTo>
                  <a:lnTo>
                    <a:pt x="787628" y="73253"/>
                  </a:lnTo>
                  <a:lnTo>
                    <a:pt x="796772" y="70205"/>
                  </a:lnTo>
                  <a:lnTo>
                    <a:pt x="799820" y="68681"/>
                  </a:lnTo>
                  <a:lnTo>
                    <a:pt x="802868" y="65633"/>
                  </a:lnTo>
                  <a:lnTo>
                    <a:pt x="804494" y="61061"/>
                  </a:lnTo>
                  <a:lnTo>
                    <a:pt x="807542" y="56489"/>
                  </a:lnTo>
                  <a:lnTo>
                    <a:pt x="807542" y="36677"/>
                  </a:lnTo>
                  <a:close/>
                </a:path>
                <a:path w="861060" h="91439">
                  <a:moveTo>
                    <a:pt x="860882" y="29057"/>
                  </a:moveTo>
                  <a:lnTo>
                    <a:pt x="859358" y="26009"/>
                  </a:lnTo>
                  <a:lnTo>
                    <a:pt x="854786" y="21437"/>
                  </a:lnTo>
                  <a:lnTo>
                    <a:pt x="848690" y="18389"/>
                  </a:lnTo>
                  <a:lnTo>
                    <a:pt x="836498" y="18389"/>
                  </a:lnTo>
                  <a:lnTo>
                    <a:pt x="830402" y="21437"/>
                  </a:lnTo>
                  <a:lnTo>
                    <a:pt x="825830" y="27533"/>
                  </a:lnTo>
                  <a:lnTo>
                    <a:pt x="825830" y="19913"/>
                  </a:lnTo>
                  <a:lnTo>
                    <a:pt x="818210" y="19913"/>
                  </a:lnTo>
                  <a:lnTo>
                    <a:pt x="818210" y="71729"/>
                  </a:lnTo>
                  <a:lnTo>
                    <a:pt x="827354" y="71729"/>
                  </a:lnTo>
                  <a:lnTo>
                    <a:pt x="827354" y="36677"/>
                  </a:lnTo>
                  <a:lnTo>
                    <a:pt x="828878" y="32105"/>
                  </a:lnTo>
                  <a:lnTo>
                    <a:pt x="831926" y="29057"/>
                  </a:lnTo>
                  <a:lnTo>
                    <a:pt x="838022" y="26009"/>
                  </a:lnTo>
                  <a:lnTo>
                    <a:pt x="845642" y="26009"/>
                  </a:lnTo>
                  <a:lnTo>
                    <a:pt x="847166" y="27533"/>
                  </a:lnTo>
                  <a:lnTo>
                    <a:pt x="850214" y="29057"/>
                  </a:lnTo>
                  <a:lnTo>
                    <a:pt x="850214" y="30581"/>
                  </a:lnTo>
                  <a:lnTo>
                    <a:pt x="851738" y="32105"/>
                  </a:lnTo>
                  <a:lnTo>
                    <a:pt x="851738" y="71729"/>
                  </a:lnTo>
                  <a:lnTo>
                    <a:pt x="860882" y="71729"/>
                  </a:lnTo>
                  <a:lnTo>
                    <a:pt x="860882" y="29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67" name="object 167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68" name="object 1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70" name="object 170"/>
          <p:cNvGrpSpPr/>
          <p:nvPr/>
        </p:nvGrpSpPr>
        <p:grpSpPr>
          <a:xfrm>
            <a:off x="17087627" y="10017941"/>
            <a:ext cx="452718" cy="78581"/>
            <a:chOff x="7262241" y="9795319"/>
            <a:chExt cx="192405" cy="76835"/>
          </a:xfrm>
        </p:grpSpPr>
        <p:pic>
          <p:nvPicPr>
            <p:cNvPr id="171" name="object 1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262241" y="9795319"/>
              <a:ext cx="122110" cy="7629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70" y="465391"/>
              <a:ext cx="135731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7499" y="831727"/>
            <a:ext cx="956235" cy="90920"/>
            <a:chOff x="644937" y="813244"/>
            <a:chExt cx="406400" cy="88900"/>
          </a:xfrm>
        </p:grpSpPr>
        <p:sp>
          <p:nvSpPr>
            <p:cNvPr id="7" name="object 7"/>
            <p:cNvSpPr/>
            <p:nvPr/>
          </p:nvSpPr>
          <p:spPr>
            <a:xfrm>
              <a:off x="644931" y="813244"/>
              <a:ext cx="198755" cy="88900"/>
            </a:xfrm>
            <a:custGeom>
              <a:avLst/>
              <a:gdLst/>
              <a:ahLst/>
              <a:cxnLst/>
              <a:rect l="l" t="t" r="r" b="b"/>
              <a:pathLst>
                <a:path w="198755" h="88900">
                  <a:moveTo>
                    <a:pt x="48856" y="27444"/>
                  </a:moveTo>
                  <a:lnTo>
                    <a:pt x="47332" y="24396"/>
                  </a:lnTo>
                  <a:lnTo>
                    <a:pt x="47332" y="19824"/>
                  </a:lnTo>
                  <a:lnTo>
                    <a:pt x="45808" y="16776"/>
                  </a:lnTo>
                  <a:lnTo>
                    <a:pt x="42760" y="13728"/>
                  </a:lnTo>
                  <a:lnTo>
                    <a:pt x="41998" y="12204"/>
                  </a:lnTo>
                  <a:lnTo>
                    <a:pt x="41236" y="10680"/>
                  </a:lnTo>
                  <a:lnTo>
                    <a:pt x="39712" y="9918"/>
                  </a:lnTo>
                  <a:lnTo>
                    <a:pt x="39712" y="27444"/>
                  </a:lnTo>
                  <a:lnTo>
                    <a:pt x="39712" y="47256"/>
                  </a:lnTo>
                  <a:lnTo>
                    <a:pt x="38188" y="50304"/>
                  </a:lnTo>
                  <a:lnTo>
                    <a:pt x="38188" y="51828"/>
                  </a:lnTo>
                  <a:lnTo>
                    <a:pt x="36664" y="54876"/>
                  </a:lnTo>
                  <a:lnTo>
                    <a:pt x="35140" y="56400"/>
                  </a:lnTo>
                  <a:lnTo>
                    <a:pt x="33616" y="58013"/>
                  </a:lnTo>
                  <a:lnTo>
                    <a:pt x="32092" y="59537"/>
                  </a:lnTo>
                  <a:lnTo>
                    <a:pt x="29044" y="61061"/>
                  </a:lnTo>
                  <a:lnTo>
                    <a:pt x="27520" y="62585"/>
                  </a:lnTo>
                  <a:lnTo>
                    <a:pt x="21336" y="62585"/>
                  </a:lnTo>
                  <a:lnTo>
                    <a:pt x="18288" y="59537"/>
                  </a:lnTo>
                  <a:lnTo>
                    <a:pt x="15240" y="59537"/>
                  </a:lnTo>
                  <a:lnTo>
                    <a:pt x="13716" y="56400"/>
                  </a:lnTo>
                  <a:lnTo>
                    <a:pt x="13716" y="54876"/>
                  </a:lnTo>
                  <a:lnTo>
                    <a:pt x="12192" y="53352"/>
                  </a:lnTo>
                  <a:lnTo>
                    <a:pt x="10668" y="50304"/>
                  </a:lnTo>
                  <a:lnTo>
                    <a:pt x="10668" y="47256"/>
                  </a:lnTo>
                  <a:lnTo>
                    <a:pt x="9144" y="44208"/>
                  </a:lnTo>
                  <a:lnTo>
                    <a:pt x="9144" y="30492"/>
                  </a:lnTo>
                  <a:lnTo>
                    <a:pt x="10668" y="27444"/>
                  </a:lnTo>
                  <a:lnTo>
                    <a:pt x="10668" y="24396"/>
                  </a:lnTo>
                  <a:lnTo>
                    <a:pt x="12192" y="22872"/>
                  </a:lnTo>
                  <a:lnTo>
                    <a:pt x="13716" y="19824"/>
                  </a:lnTo>
                  <a:lnTo>
                    <a:pt x="13716" y="18300"/>
                  </a:lnTo>
                  <a:lnTo>
                    <a:pt x="16764" y="15252"/>
                  </a:lnTo>
                  <a:lnTo>
                    <a:pt x="18288" y="15252"/>
                  </a:lnTo>
                  <a:lnTo>
                    <a:pt x="19812" y="13728"/>
                  </a:lnTo>
                  <a:lnTo>
                    <a:pt x="22860" y="12204"/>
                  </a:lnTo>
                  <a:lnTo>
                    <a:pt x="27520" y="12204"/>
                  </a:lnTo>
                  <a:lnTo>
                    <a:pt x="30568" y="13728"/>
                  </a:lnTo>
                  <a:lnTo>
                    <a:pt x="32092" y="15252"/>
                  </a:lnTo>
                  <a:lnTo>
                    <a:pt x="33616" y="15252"/>
                  </a:lnTo>
                  <a:lnTo>
                    <a:pt x="35140" y="16776"/>
                  </a:lnTo>
                  <a:lnTo>
                    <a:pt x="36664" y="19824"/>
                  </a:lnTo>
                  <a:lnTo>
                    <a:pt x="38188" y="21348"/>
                  </a:lnTo>
                  <a:lnTo>
                    <a:pt x="38188" y="24396"/>
                  </a:lnTo>
                  <a:lnTo>
                    <a:pt x="39712" y="27444"/>
                  </a:lnTo>
                  <a:lnTo>
                    <a:pt x="39712" y="9918"/>
                  </a:lnTo>
                  <a:lnTo>
                    <a:pt x="32092" y="6108"/>
                  </a:lnTo>
                  <a:lnTo>
                    <a:pt x="18288" y="6108"/>
                  </a:lnTo>
                  <a:lnTo>
                    <a:pt x="12192" y="9156"/>
                  </a:lnTo>
                  <a:lnTo>
                    <a:pt x="6096" y="15252"/>
                  </a:lnTo>
                  <a:lnTo>
                    <a:pt x="4572" y="19824"/>
                  </a:lnTo>
                  <a:lnTo>
                    <a:pt x="3048" y="22872"/>
                  </a:lnTo>
                  <a:lnTo>
                    <a:pt x="0" y="32016"/>
                  </a:lnTo>
                  <a:lnTo>
                    <a:pt x="0" y="42684"/>
                  </a:lnTo>
                  <a:lnTo>
                    <a:pt x="1524" y="47256"/>
                  </a:lnTo>
                  <a:lnTo>
                    <a:pt x="1524" y="50304"/>
                  </a:lnTo>
                  <a:lnTo>
                    <a:pt x="16764" y="68681"/>
                  </a:lnTo>
                  <a:lnTo>
                    <a:pt x="30568" y="68681"/>
                  </a:lnTo>
                  <a:lnTo>
                    <a:pt x="39712" y="64109"/>
                  </a:lnTo>
                  <a:lnTo>
                    <a:pt x="40474" y="62585"/>
                  </a:lnTo>
                  <a:lnTo>
                    <a:pt x="41236" y="61061"/>
                  </a:lnTo>
                  <a:lnTo>
                    <a:pt x="44284" y="59537"/>
                  </a:lnTo>
                  <a:lnTo>
                    <a:pt x="45808" y="54876"/>
                  </a:lnTo>
                  <a:lnTo>
                    <a:pt x="47332" y="51828"/>
                  </a:lnTo>
                  <a:lnTo>
                    <a:pt x="48856" y="47256"/>
                  </a:lnTo>
                  <a:lnTo>
                    <a:pt x="48856" y="27444"/>
                  </a:lnTo>
                  <a:close/>
                </a:path>
                <a:path w="198755" h="88900">
                  <a:moveTo>
                    <a:pt x="97726" y="21336"/>
                  </a:moveTo>
                  <a:lnTo>
                    <a:pt x="88582" y="21336"/>
                  </a:lnTo>
                  <a:lnTo>
                    <a:pt x="88582" y="51816"/>
                  </a:lnTo>
                  <a:lnTo>
                    <a:pt x="87058" y="54864"/>
                  </a:lnTo>
                  <a:lnTo>
                    <a:pt x="87058" y="56388"/>
                  </a:lnTo>
                  <a:lnTo>
                    <a:pt x="85534" y="56388"/>
                  </a:lnTo>
                  <a:lnTo>
                    <a:pt x="80873" y="61061"/>
                  </a:lnTo>
                  <a:lnTo>
                    <a:pt x="79349" y="61061"/>
                  </a:lnTo>
                  <a:lnTo>
                    <a:pt x="77825" y="62585"/>
                  </a:lnTo>
                  <a:lnTo>
                    <a:pt x="70205" y="62585"/>
                  </a:lnTo>
                  <a:lnTo>
                    <a:pt x="67157" y="58013"/>
                  </a:lnTo>
                  <a:lnTo>
                    <a:pt x="67157" y="21336"/>
                  </a:lnTo>
                  <a:lnTo>
                    <a:pt x="59537" y="21336"/>
                  </a:lnTo>
                  <a:lnTo>
                    <a:pt x="59537" y="58013"/>
                  </a:lnTo>
                  <a:lnTo>
                    <a:pt x="61061" y="62585"/>
                  </a:lnTo>
                  <a:lnTo>
                    <a:pt x="62585" y="65633"/>
                  </a:lnTo>
                  <a:lnTo>
                    <a:pt x="68681" y="68681"/>
                  </a:lnTo>
                  <a:lnTo>
                    <a:pt x="80873" y="68681"/>
                  </a:lnTo>
                  <a:lnTo>
                    <a:pt x="82397" y="67157"/>
                  </a:lnTo>
                  <a:lnTo>
                    <a:pt x="83921" y="67157"/>
                  </a:lnTo>
                  <a:lnTo>
                    <a:pt x="83921" y="65633"/>
                  </a:lnTo>
                  <a:lnTo>
                    <a:pt x="85534" y="64109"/>
                  </a:lnTo>
                  <a:lnTo>
                    <a:pt x="87058" y="64109"/>
                  </a:lnTo>
                  <a:lnTo>
                    <a:pt x="88582" y="62585"/>
                  </a:lnTo>
                  <a:lnTo>
                    <a:pt x="90106" y="61061"/>
                  </a:lnTo>
                  <a:lnTo>
                    <a:pt x="90106" y="68681"/>
                  </a:lnTo>
                  <a:lnTo>
                    <a:pt x="97726" y="68681"/>
                  </a:lnTo>
                  <a:lnTo>
                    <a:pt x="97726" y="21336"/>
                  </a:lnTo>
                  <a:close/>
                </a:path>
                <a:path w="198755" h="88900">
                  <a:moveTo>
                    <a:pt x="151168" y="21336"/>
                  </a:moveTo>
                  <a:lnTo>
                    <a:pt x="129730" y="21336"/>
                  </a:lnTo>
                  <a:lnTo>
                    <a:pt x="129730" y="6096"/>
                  </a:lnTo>
                  <a:lnTo>
                    <a:pt x="122110" y="7620"/>
                  </a:lnTo>
                  <a:lnTo>
                    <a:pt x="122110" y="21336"/>
                  </a:lnTo>
                  <a:lnTo>
                    <a:pt x="108394" y="21336"/>
                  </a:lnTo>
                  <a:lnTo>
                    <a:pt x="108394" y="27432"/>
                  </a:lnTo>
                  <a:lnTo>
                    <a:pt x="122110" y="27432"/>
                  </a:lnTo>
                  <a:lnTo>
                    <a:pt x="122110" y="62585"/>
                  </a:lnTo>
                  <a:lnTo>
                    <a:pt x="125158" y="65633"/>
                  </a:lnTo>
                  <a:lnTo>
                    <a:pt x="128206" y="67157"/>
                  </a:lnTo>
                  <a:lnTo>
                    <a:pt x="132778" y="68681"/>
                  </a:lnTo>
                  <a:lnTo>
                    <a:pt x="149644" y="68681"/>
                  </a:lnTo>
                  <a:lnTo>
                    <a:pt x="151168" y="67157"/>
                  </a:lnTo>
                  <a:lnTo>
                    <a:pt x="151168" y="61061"/>
                  </a:lnTo>
                  <a:lnTo>
                    <a:pt x="145072" y="61061"/>
                  </a:lnTo>
                  <a:lnTo>
                    <a:pt x="143548" y="62585"/>
                  </a:lnTo>
                  <a:lnTo>
                    <a:pt x="137350" y="62585"/>
                  </a:lnTo>
                  <a:lnTo>
                    <a:pt x="134302" y="61061"/>
                  </a:lnTo>
                  <a:lnTo>
                    <a:pt x="131254" y="58013"/>
                  </a:lnTo>
                  <a:lnTo>
                    <a:pt x="129730" y="54864"/>
                  </a:lnTo>
                  <a:lnTo>
                    <a:pt x="129730" y="27432"/>
                  </a:lnTo>
                  <a:lnTo>
                    <a:pt x="151168" y="27432"/>
                  </a:lnTo>
                  <a:lnTo>
                    <a:pt x="151168" y="21336"/>
                  </a:lnTo>
                  <a:close/>
                </a:path>
                <a:path w="198755" h="88900">
                  <a:moveTo>
                    <a:pt x="198412" y="0"/>
                  </a:moveTo>
                  <a:lnTo>
                    <a:pt x="175552" y="0"/>
                  </a:lnTo>
                  <a:lnTo>
                    <a:pt x="175552" y="88493"/>
                  </a:lnTo>
                  <a:lnTo>
                    <a:pt x="198412" y="88493"/>
                  </a:lnTo>
                  <a:lnTo>
                    <a:pt x="198412" y="80873"/>
                  </a:lnTo>
                  <a:lnTo>
                    <a:pt x="183172" y="80873"/>
                  </a:lnTo>
                  <a:lnTo>
                    <a:pt x="183172" y="6096"/>
                  </a:lnTo>
                  <a:lnTo>
                    <a:pt x="198412" y="6096"/>
                  </a:lnTo>
                  <a:lnTo>
                    <a:pt x="198412" y="0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250" y="813244"/>
              <a:ext cx="137350" cy="884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7272" y="833056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4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69" h="48894">
                  <a:moveTo>
                    <a:pt x="12192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close/>
                </a:path>
                <a:path w="13969" h="48894">
                  <a:moveTo>
                    <a:pt x="12192" y="13716"/>
                  </a:moveTo>
                  <a:lnTo>
                    <a:pt x="3048" y="13716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4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4">
                  <a:moveTo>
                    <a:pt x="12192" y="38195"/>
                  </a:moveTo>
                  <a:lnTo>
                    <a:pt x="1524" y="38195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95"/>
                  </a:lnTo>
                  <a:close/>
                </a:path>
                <a:path w="13969" h="48894">
                  <a:moveTo>
                    <a:pt x="10668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1524" y="47339"/>
                  </a:lnTo>
                  <a:lnTo>
                    <a:pt x="0" y="45815"/>
                  </a:lnTo>
                  <a:lnTo>
                    <a:pt x="0" y="38195"/>
                  </a:lnTo>
                  <a:lnTo>
                    <a:pt x="13716" y="38195"/>
                  </a:lnTo>
                  <a:lnTo>
                    <a:pt x="13716" y="45815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4770" y="403389"/>
            <a:ext cx="14740464" cy="3635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0555" y="1928715"/>
            <a:ext cx="1609162" cy="702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443" y="839520"/>
            <a:ext cx="3379692" cy="31130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7742" y="844197"/>
            <a:ext cx="107800" cy="296803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20" name="object 20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7094799" y="10017941"/>
            <a:ext cx="446741" cy="78581"/>
            <a:chOff x="7265289" y="9795319"/>
            <a:chExt cx="189865" cy="7683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5289" y="9795319"/>
              <a:ext cx="119062" cy="762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0548" y="475981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0960"/>
                </a:moveTo>
                <a:lnTo>
                  <a:pt x="54952" y="60960"/>
                </a:lnTo>
                <a:lnTo>
                  <a:pt x="65620" y="48768"/>
                </a:lnTo>
                <a:lnTo>
                  <a:pt x="68668" y="47244"/>
                </a:lnTo>
                <a:lnTo>
                  <a:pt x="70192" y="44196"/>
                </a:lnTo>
                <a:lnTo>
                  <a:pt x="73240" y="42672"/>
                </a:lnTo>
                <a:lnTo>
                  <a:pt x="74764" y="39624"/>
                </a:lnTo>
                <a:lnTo>
                  <a:pt x="77812" y="36576"/>
                </a:lnTo>
                <a:lnTo>
                  <a:pt x="79336" y="33528"/>
                </a:lnTo>
                <a:lnTo>
                  <a:pt x="79336" y="32004"/>
                </a:lnTo>
                <a:lnTo>
                  <a:pt x="80860" y="30480"/>
                </a:lnTo>
                <a:lnTo>
                  <a:pt x="80860" y="18288"/>
                </a:lnTo>
                <a:lnTo>
                  <a:pt x="79336" y="15240"/>
                </a:lnTo>
                <a:lnTo>
                  <a:pt x="79336" y="13716"/>
                </a:lnTo>
                <a:lnTo>
                  <a:pt x="77812" y="12192"/>
                </a:lnTo>
                <a:lnTo>
                  <a:pt x="74764" y="9144"/>
                </a:lnTo>
                <a:lnTo>
                  <a:pt x="71716" y="7620"/>
                </a:lnTo>
                <a:lnTo>
                  <a:pt x="70192" y="6096"/>
                </a:lnTo>
                <a:lnTo>
                  <a:pt x="54952" y="6096"/>
                </a:lnTo>
                <a:lnTo>
                  <a:pt x="45808" y="10668"/>
                </a:lnTo>
                <a:lnTo>
                  <a:pt x="44284" y="13716"/>
                </a:lnTo>
                <a:lnTo>
                  <a:pt x="48856" y="18288"/>
                </a:lnTo>
                <a:lnTo>
                  <a:pt x="51904" y="15240"/>
                </a:lnTo>
                <a:lnTo>
                  <a:pt x="54952" y="13716"/>
                </a:lnTo>
                <a:lnTo>
                  <a:pt x="56476" y="13716"/>
                </a:lnTo>
                <a:lnTo>
                  <a:pt x="59524" y="12192"/>
                </a:lnTo>
                <a:lnTo>
                  <a:pt x="64096" y="12192"/>
                </a:lnTo>
                <a:lnTo>
                  <a:pt x="65620" y="13716"/>
                </a:lnTo>
                <a:lnTo>
                  <a:pt x="67144" y="13716"/>
                </a:lnTo>
                <a:lnTo>
                  <a:pt x="71716" y="18288"/>
                </a:lnTo>
                <a:lnTo>
                  <a:pt x="71716" y="30480"/>
                </a:lnTo>
                <a:lnTo>
                  <a:pt x="70192" y="32004"/>
                </a:lnTo>
                <a:lnTo>
                  <a:pt x="70192" y="33528"/>
                </a:lnTo>
                <a:lnTo>
                  <a:pt x="64096" y="39624"/>
                </a:lnTo>
                <a:lnTo>
                  <a:pt x="62572" y="42672"/>
                </a:lnTo>
                <a:lnTo>
                  <a:pt x="59524" y="44196"/>
                </a:lnTo>
                <a:lnTo>
                  <a:pt x="44284" y="60960"/>
                </a:lnTo>
                <a:lnTo>
                  <a:pt x="44284" y="68580"/>
                </a:lnTo>
                <a:lnTo>
                  <a:pt x="83997" y="68580"/>
                </a:lnTo>
                <a:lnTo>
                  <a:pt x="83997" y="60960"/>
                </a:lnTo>
                <a:close/>
              </a:path>
              <a:path w="230505" h="88900">
                <a:moveTo>
                  <a:pt x="137337" y="18275"/>
                </a:moveTo>
                <a:lnTo>
                  <a:pt x="135813" y="15227"/>
                </a:lnTo>
                <a:lnTo>
                  <a:pt x="135813" y="13703"/>
                </a:lnTo>
                <a:lnTo>
                  <a:pt x="134289" y="12179"/>
                </a:lnTo>
                <a:lnTo>
                  <a:pt x="129717" y="7607"/>
                </a:lnTo>
                <a:lnTo>
                  <a:pt x="128193" y="7607"/>
                </a:lnTo>
                <a:lnTo>
                  <a:pt x="128193" y="18275"/>
                </a:lnTo>
                <a:lnTo>
                  <a:pt x="128193" y="22847"/>
                </a:lnTo>
                <a:lnTo>
                  <a:pt x="126669" y="24371"/>
                </a:lnTo>
                <a:lnTo>
                  <a:pt x="125145" y="27419"/>
                </a:lnTo>
                <a:lnTo>
                  <a:pt x="123621" y="28943"/>
                </a:lnTo>
                <a:lnTo>
                  <a:pt x="117525" y="31991"/>
                </a:lnTo>
                <a:lnTo>
                  <a:pt x="116001" y="31991"/>
                </a:lnTo>
                <a:lnTo>
                  <a:pt x="112953" y="28943"/>
                </a:lnTo>
                <a:lnTo>
                  <a:pt x="111429" y="28943"/>
                </a:lnTo>
                <a:lnTo>
                  <a:pt x="109905" y="27419"/>
                </a:lnTo>
                <a:lnTo>
                  <a:pt x="108381" y="27419"/>
                </a:lnTo>
                <a:lnTo>
                  <a:pt x="106857" y="25895"/>
                </a:lnTo>
                <a:lnTo>
                  <a:pt x="106857" y="24371"/>
                </a:lnTo>
                <a:lnTo>
                  <a:pt x="105333" y="22847"/>
                </a:lnTo>
                <a:lnTo>
                  <a:pt x="105333" y="18275"/>
                </a:lnTo>
                <a:lnTo>
                  <a:pt x="106857" y="15227"/>
                </a:lnTo>
                <a:lnTo>
                  <a:pt x="109905" y="12179"/>
                </a:lnTo>
                <a:lnTo>
                  <a:pt x="123621" y="12179"/>
                </a:lnTo>
                <a:lnTo>
                  <a:pt x="126669" y="15227"/>
                </a:lnTo>
                <a:lnTo>
                  <a:pt x="128193" y="18275"/>
                </a:lnTo>
                <a:lnTo>
                  <a:pt x="128193" y="7607"/>
                </a:lnTo>
                <a:lnTo>
                  <a:pt x="125145" y="6083"/>
                </a:lnTo>
                <a:lnTo>
                  <a:pt x="108381" y="6083"/>
                </a:lnTo>
                <a:lnTo>
                  <a:pt x="105333" y="7607"/>
                </a:lnTo>
                <a:lnTo>
                  <a:pt x="97713" y="15227"/>
                </a:lnTo>
                <a:lnTo>
                  <a:pt x="97713" y="27419"/>
                </a:lnTo>
                <a:lnTo>
                  <a:pt x="105333" y="35039"/>
                </a:lnTo>
                <a:lnTo>
                  <a:pt x="108381" y="36563"/>
                </a:lnTo>
                <a:lnTo>
                  <a:pt x="103809" y="38087"/>
                </a:lnTo>
                <a:lnTo>
                  <a:pt x="100761" y="41135"/>
                </a:lnTo>
                <a:lnTo>
                  <a:pt x="99237" y="44183"/>
                </a:lnTo>
                <a:lnTo>
                  <a:pt x="96189" y="47231"/>
                </a:lnTo>
                <a:lnTo>
                  <a:pt x="96189" y="57899"/>
                </a:lnTo>
                <a:lnTo>
                  <a:pt x="97713" y="59423"/>
                </a:lnTo>
                <a:lnTo>
                  <a:pt x="97713" y="62471"/>
                </a:lnTo>
                <a:lnTo>
                  <a:pt x="100761" y="65519"/>
                </a:lnTo>
                <a:lnTo>
                  <a:pt x="102285" y="65519"/>
                </a:lnTo>
                <a:lnTo>
                  <a:pt x="105333" y="67043"/>
                </a:lnTo>
                <a:lnTo>
                  <a:pt x="106857" y="68567"/>
                </a:lnTo>
                <a:lnTo>
                  <a:pt x="125145" y="68567"/>
                </a:lnTo>
                <a:lnTo>
                  <a:pt x="128193" y="67043"/>
                </a:lnTo>
                <a:lnTo>
                  <a:pt x="129717" y="65519"/>
                </a:lnTo>
                <a:lnTo>
                  <a:pt x="131241" y="65519"/>
                </a:lnTo>
                <a:lnTo>
                  <a:pt x="134289" y="63995"/>
                </a:lnTo>
                <a:lnTo>
                  <a:pt x="135813" y="62471"/>
                </a:lnTo>
                <a:lnTo>
                  <a:pt x="135813" y="59423"/>
                </a:lnTo>
                <a:lnTo>
                  <a:pt x="137337" y="57899"/>
                </a:lnTo>
                <a:lnTo>
                  <a:pt x="137337" y="47231"/>
                </a:lnTo>
                <a:lnTo>
                  <a:pt x="135813" y="45707"/>
                </a:lnTo>
                <a:lnTo>
                  <a:pt x="135813" y="44183"/>
                </a:lnTo>
                <a:lnTo>
                  <a:pt x="131241" y="39611"/>
                </a:lnTo>
                <a:lnTo>
                  <a:pt x="129717" y="38087"/>
                </a:lnTo>
                <a:lnTo>
                  <a:pt x="129717" y="51803"/>
                </a:lnTo>
                <a:lnTo>
                  <a:pt x="129717" y="54851"/>
                </a:lnTo>
                <a:lnTo>
                  <a:pt x="128193" y="56375"/>
                </a:lnTo>
                <a:lnTo>
                  <a:pt x="128193" y="57899"/>
                </a:lnTo>
                <a:lnTo>
                  <a:pt x="126669" y="59423"/>
                </a:lnTo>
                <a:lnTo>
                  <a:pt x="125145" y="59423"/>
                </a:lnTo>
                <a:lnTo>
                  <a:pt x="125145" y="60947"/>
                </a:lnTo>
                <a:lnTo>
                  <a:pt x="122097" y="60947"/>
                </a:lnTo>
                <a:lnTo>
                  <a:pt x="120573" y="62471"/>
                </a:lnTo>
                <a:lnTo>
                  <a:pt x="112953" y="62471"/>
                </a:lnTo>
                <a:lnTo>
                  <a:pt x="111429" y="60947"/>
                </a:lnTo>
                <a:lnTo>
                  <a:pt x="109905" y="60947"/>
                </a:lnTo>
                <a:lnTo>
                  <a:pt x="108381" y="59423"/>
                </a:lnTo>
                <a:lnTo>
                  <a:pt x="106857" y="59423"/>
                </a:lnTo>
                <a:lnTo>
                  <a:pt x="106857" y="57899"/>
                </a:lnTo>
                <a:lnTo>
                  <a:pt x="105333" y="56375"/>
                </a:lnTo>
                <a:lnTo>
                  <a:pt x="105333" y="48755"/>
                </a:lnTo>
                <a:lnTo>
                  <a:pt x="106857" y="47231"/>
                </a:lnTo>
                <a:lnTo>
                  <a:pt x="106857" y="45707"/>
                </a:lnTo>
                <a:lnTo>
                  <a:pt x="108381" y="45707"/>
                </a:lnTo>
                <a:lnTo>
                  <a:pt x="111429" y="42659"/>
                </a:lnTo>
                <a:lnTo>
                  <a:pt x="112953" y="42659"/>
                </a:lnTo>
                <a:lnTo>
                  <a:pt x="116001" y="39611"/>
                </a:lnTo>
                <a:lnTo>
                  <a:pt x="119049" y="41135"/>
                </a:lnTo>
                <a:lnTo>
                  <a:pt x="120573" y="42659"/>
                </a:lnTo>
                <a:lnTo>
                  <a:pt x="122097" y="42659"/>
                </a:lnTo>
                <a:lnTo>
                  <a:pt x="126669" y="47231"/>
                </a:lnTo>
                <a:lnTo>
                  <a:pt x="128193" y="47231"/>
                </a:lnTo>
                <a:lnTo>
                  <a:pt x="128193" y="50279"/>
                </a:lnTo>
                <a:lnTo>
                  <a:pt x="129717" y="51803"/>
                </a:lnTo>
                <a:lnTo>
                  <a:pt x="129717" y="38087"/>
                </a:lnTo>
                <a:lnTo>
                  <a:pt x="128193" y="38087"/>
                </a:lnTo>
                <a:lnTo>
                  <a:pt x="125145" y="35039"/>
                </a:lnTo>
                <a:lnTo>
                  <a:pt x="131241" y="31991"/>
                </a:lnTo>
                <a:lnTo>
                  <a:pt x="134289" y="28943"/>
                </a:lnTo>
                <a:lnTo>
                  <a:pt x="137337" y="22847"/>
                </a:lnTo>
                <a:lnTo>
                  <a:pt x="137337" y="18275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60"/>
                </a:lnTo>
                <a:lnTo>
                  <a:pt x="157251" y="80860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899"/>
                </a:moveTo>
                <a:lnTo>
                  <a:pt x="228968" y="57899"/>
                </a:lnTo>
                <a:lnTo>
                  <a:pt x="228968" y="56375"/>
                </a:lnTo>
                <a:lnTo>
                  <a:pt x="227444" y="54851"/>
                </a:lnTo>
                <a:lnTo>
                  <a:pt x="219824" y="54851"/>
                </a:lnTo>
                <a:lnTo>
                  <a:pt x="219824" y="56375"/>
                </a:lnTo>
                <a:lnTo>
                  <a:pt x="218300" y="56375"/>
                </a:lnTo>
                <a:lnTo>
                  <a:pt x="218300" y="57899"/>
                </a:lnTo>
                <a:lnTo>
                  <a:pt x="216776" y="59423"/>
                </a:lnTo>
                <a:lnTo>
                  <a:pt x="216776" y="63995"/>
                </a:lnTo>
                <a:lnTo>
                  <a:pt x="218300" y="65519"/>
                </a:lnTo>
                <a:lnTo>
                  <a:pt x="218300" y="67043"/>
                </a:lnTo>
                <a:lnTo>
                  <a:pt x="219824" y="67043"/>
                </a:lnTo>
                <a:lnTo>
                  <a:pt x="219824" y="68567"/>
                </a:lnTo>
                <a:lnTo>
                  <a:pt x="227444" y="68567"/>
                </a:lnTo>
                <a:lnTo>
                  <a:pt x="230492" y="65519"/>
                </a:lnTo>
                <a:lnTo>
                  <a:pt x="230492" y="57899"/>
                </a:lnTo>
                <a:close/>
              </a:path>
              <a:path w="230505" h="88900">
                <a:moveTo>
                  <a:pt x="230492" y="22847"/>
                </a:moveTo>
                <a:lnTo>
                  <a:pt x="228968" y="22847"/>
                </a:lnTo>
                <a:lnTo>
                  <a:pt x="228968" y="21323"/>
                </a:lnTo>
                <a:lnTo>
                  <a:pt x="227444" y="21323"/>
                </a:lnTo>
                <a:lnTo>
                  <a:pt x="227444" y="19799"/>
                </a:lnTo>
                <a:lnTo>
                  <a:pt x="221348" y="19799"/>
                </a:lnTo>
                <a:lnTo>
                  <a:pt x="219824" y="21323"/>
                </a:lnTo>
                <a:lnTo>
                  <a:pt x="218300" y="21323"/>
                </a:lnTo>
                <a:lnTo>
                  <a:pt x="218300" y="22847"/>
                </a:lnTo>
                <a:lnTo>
                  <a:pt x="216776" y="24371"/>
                </a:lnTo>
                <a:lnTo>
                  <a:pt x="216776" y="30467"/>
                </a:lnTo>
                <a:lnTo>
                  <a:pt x="218300" y="30467"/>
                </a:lnTo>
                <a:lnTo>
                  <a:pt x="218300" y="31991"/>
                </a:lnTo>
                <a:lnTo>
                  <a:pt x="219824" y="33515"/>
                </a:lnTo>
                <a:lnTo>
                  <a:pt x="221348" y="33515"/>
                </a:lnTo>
                <a:lnTo>
                  <a:pt x="222872" y="35039"/>
                </a:lnTo>
                <a:lnTo>
                  <a:pt x="224396" y="35039"/>
                </a:lnTo>
                <a:lnTo>
                  <a:pt x="225920" y="33515"/>
                </a:lnTo>
                <a:lnTo>
                  <a:pt x="228968" y="33515"/>
                </a:lnTo>
                <a:lnTo>
                  <a:pt x="228968" y="31991"/>
                </a:lnTo>
                <a:lnTo>
                  <a:pt x="230492" y="30467"/>
                </a:lnTo>
                <a:lnTo>
                  <a:pt x="230492" y="22847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3744" y="407291"/>
            <a:ext cx="14723035" cy="598127"/>
          </a:xfrm>
          <a:custGeom>
            <a:avLst/>
            <a:gdLst/>
            <a:ahLst/>
            <a:cxnLst/>
            <a:rect l="l" t="t" r="r" b="b"/>
            <a:pathLst>
              <a:path w="6257290" h="584835">
                <a:moveTo>
                  <a:pt x="0" y="573690"/>
                </a:moveTo>
                <a:lnTo>
                  <a:pt x="0" y="10667"/>
                </a:lnTo>
                <a:lnTo>
                  <a:pt x="0" y="7620"/>
                </a:lnTo>
                <a:lnTo>
                  <a:pt x="0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4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20"/>
                </a:lnTo>
                <a:lnTo>
                  <a:pt x="6257067" y="10667"/>
                </a:lnTo>
                <a:lnTo>
                  <a:pt x="6257067" y="573690"/>
                </a:lnTo>
                <a:lnTo>
                  <a:pt x="6257067" y="576738"/>
                </a:lnTo>
                <a:lnTo>
                  <a:pt x="6255543" y="579786"/>
                </a:lnTo>
                <a:lnTo>
                  <a:pt x="6254020" y="581310"/>
                </a:lnTo>
                <a:lnTo>
                  <a:pt x="6252495" y="582834"/>
                </a:lnTo>
                <a:lnTo>
                  <a:pt x="6249447" y="584358"/>
                </a:lnTo>
                <a:lnTo>
                  <a:pt x="6246399" y="584358"/>
                </a:lnTo>
                <a:lnTo>
                  <a:pt x="9144" y="584358"/>
                </a:lnTo>
                <a:lnTo>
                  <a:pt x="7620" y="584358"/>
                </a:lnTo>
                <a:lnTo>
                  <a:pt x="4572" y="582834"/>
                </a:lnTo>
                <a:lnTo>
                  <a:pt x="3048" y="581310"/>
                </a:lnTo>
                <a:lnTo>
                  <a:pt x="0" y="579786"/>
                </a:lnTo>
                <a:lnTo>
                  <a:pt x="0" y="576738"/>
                </a:lnTo>
                <a:lnTo>
                  <a:pt x="0" y="573690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1829" y="7633616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4384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2585"/>
                </a:lnTo>
                <a:lnTo>
                  <a:pt x="61048" y="62585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585"/>
                </a:lnTo>
                <a:lnTo>
                  <a:pt x="91630" y="62585"/>
                </a:lnTo>
                <a:lnTo>
                  <a:pt x="91630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30548" y="7627382"/>
            <a:ext cx="542362" cy="90920"/>
            <a:chOff x="820483" y="7457884"/>
            <a:chExt cx="230504" cy="88900"/>
          </a:xfrm>
        </p:grpSpPr>
        <p:sp>
          <p:nvSpPr>
            <p:cNvPr id="6" name="object 6"/>
            <p:cNvSpPr/>
            <p:nvPr/>
          </p:nvSpPr>
          <p:spPr>
            <a:xfrm>
              <a:off x="820483" y="7457884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774" y="7457884"/>
              <a:ext cx="135826" cy="884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7272" y="7477696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0668" y="13716"/>
                  </a:moveTo>
                  <a:lnTo>
                    <a:pt x="3048" y="13716"/>
                  </a:lnTo>
                  <a:lnTo>
                    <a:pt x="3048" y="12192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0668" y="13716"/>
                  </a:lnTo>
                  <a:close/>
                </a:path>
                <a:path w="13969" h="48895">
                  <a:moveTo>
                    <a:pt x="10668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39719"/>
                  </a:lnTo>
                  <a:lnTo>
                    <a:pt x="1524" y="38195"/>
                  </a:lnTo>
                  <a:lnTo>
                    <a:pt x="1524" y="36671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0668" y="35147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8195"/>
                  </a:lnTo>
                  <a:lnTo>
                    <a:pt x="13716" y="45815"/>
                  </a:lnTo>
                  <a:lnTo>
                    <a:pt x="12192" y="45815"/>
                  </a:lnTo>
                  <a:lnTo>
                    <a:pt x="12192" y="47339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623744" y="7564939"/>
            <a:ext cx="14723035" cy="839715"/>
          </a:xfrm>
          <a:custGeom>
            <a:avLst/>
            <a:gdLst/>
            <a:ahLst/>
            <a:cxnLst/>
            <a:rect l="l" t="t" r="r" b="b"/>
            <a:pathLst>
              <a:path w="6257290" h="821054">
                <a:moveTo>
                  <a:pt x="0" y="811720"/>
                </a:moveTo>
                <a:lnTo>
                  <a:pt x="0" y="10668"/>
                </a:lnTo>
                <a:lnTo>
                  <a:pt x="0" y="7620"/>
                </a:lnTo>
                <a:lnTo>
                  <a:pt x="0" y="6095"/>
                </a:lnTo>
                <a:lnTo>
                  <a:pt x="3048" y="3047"/>
                </a:lnTo>
                <a:lnTo>
                  <a:pt x="4572" y="1524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4"/>
                </a:lnTo>
                <a:lnTo>
                  <a:pt x="6254020" y="3047"/>
                </a:lnTo>
                <a:lnTo>
                  <a:pt x="6255543" y="6095"/>
                </a:lnTo>
                <a:lnTo>
                  <a:pt x="6257067" y="7620"/>
                </a:lnTo>
                <a:lnTo>
                  <a:pt x="6257067" y="10668"/>
                </a:lnTo>
                <a:lnTo>
                  <a:pt x="6257067" y="811720"/>
                </a:lnTo>
                <a:lnTo>
                  <a:pt x="6257067" y="814768"/>
                </a:lnTo>
                <a:lnTo>
                  <a:pt x="6255543" y="816292"/>
                </a:lnTo>
                <a:lnTo>
                  <a:pt x="6254020" y="817816"/>
                </a:lnTo>
                <a:lnTo>
                  <a:pt x="6252495" y="820864"/>
                </a:lnTo>
                <a:lnTo>
                  <a:pt x="6249447" y="820864"/>
                </a:lnTo>
                <a:lnTo>
                  <a:pt x="6246399" y="820864"/>
                </a:lnTo>
                <a:lnTo>
                  <a:pt x="9144" y="820864"/>
                </a:lnTo>
                <a:lnTo>
                  <a:pt x="7620" y="820864"/>
                </a:lnTo>
                <a:lnTo>
                  <a:pt x="4572" y="820864"/>
                </a:lnTo>
                <a:lnTo>
                  <a:pt x="3048" y="817816"/>
                </a:lnTo>
                <a:lnTo>
                  <a:pt x="0" y="816292"/>
                </a:lnTo>
                <a:lnTo>
                  <a:pt x="0" y="814768"/>
                </a:lnTo>
                <a:lnTo>
                  <a:pt x="0" y="811720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0927" y="1050520"/>
            <a:ext cx="14471355" cy="63391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4934" y="477527"/>
            <a:ext cx="718296" cy="685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95684" y="475969"/>
            <a:ext cx="8685304" cy="452654"/>
            <a:chOff x="1145666" y="465391"/>
            <a:chExt cx="3691254" cy="44259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6799" y="465391"/>
              <a:ext cx="577024" cy="685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666" y="465391"/>
              <a:ext cx="2298858" cy="4424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10152" y="730853"/>
              <a:ext cx="41275" cy="27940"/>
            </a:xfrm>
            <a:custGeom>
              <a:avLst/>
              <a:gdLst/>
              <a:ahLst/>
              <a:cxnLst/>
              <a:rect l="l" t="t" r="r" b="b"/>
              <a:pathLst>
                <a:path w="41275" h="27940">
                  <a:moveTo>
                    <a:pt x="41243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9144"/>
                  </a:lnTo>
                  <a:close/>
                </a:path>
                <a:path w="41275" h="27940">
                  <a:moveTo>
                    <a:pt x="41243" y="27432"/>
                  </a:moveTo>
                  <a:lnTo>
                    <a:pt x="0" y="27432"/>
                  </a:lnTo>
                  <a:lnTo>
                    <a:pt x="0" y="18288"/>
                  </a:lnTo>
                  <a:lnTo>
                    <a:pt x="41243" y="18288"/>
                  </a:lnTo>
                  <a:lnTo>
                    <a:pt x="41243" y="27432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2263" y="703325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90">
                  <a:moveTo>
                    <a:pt x="9143" y="21431"/>
                  </a:moveTo>
                  <a:lnTo>
                    <a:pt x="1524" y="21431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9143" y="2143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1982" y="703421"/>
              <a:ext cx="416718" cy="671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085" y="701802"/>
              <a:ext cx="723614" cy="8858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2059" y="714635"/>
            <a:ext cx="703953" cy="9371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95686" y="7632057"/>
            <a:ext cx="1497776" cy="8582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47882" y="7628941"/>
            <a:ext cx="351864" cy="686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46992" y="7628941"/>
            <a:ext cx="484991" cy="686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82813" y="7627383"/>
            <a:ext cx="1483433" cy="9049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20664" y="7627383"/>
            <a:ext cx="1095487" cy="7023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702858" y="7891084"/>
            <a:ext cx="112059" cy="48707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47339"/>
                </a:moveTo>
                <a:lnTo>
                  <a:pt x="36575" y="47339"/>
                </a:lnTo>
                <a:lnTo>
                  <a:pt x="22859" y="29051"/>
                </a:lnTo>
                <a:lnTo>
                  <a:pt x="10667" y="47339"/>
                </a:lnTo>
                <a:lnTo>
                  <a:pt x="0" y="47339"/>
                </a:lnTo>
                <a:lnTo>
                  <a:pt x="18287" y="22859"/>
                </a:lnTo>
                <a:lnTo>
                  <a:pt x="1523" y="0"/>
                </a:lnTo>
                <a:lnTo>
                  <a:pt x="12191" y="0"/>
                </a:lnTo>
                <a:lnTo>
                  <a:pt x="24383" y="18287"/>
                </a:lnTo>
                <a:lnTo>
                  <a:pt x="36575" y="0"/>
                </a:lnTo>
                <a:lnTo>
                  <a:pt x="47243" y="0"/>
                </a:lnTo>
                <a:lnTo>
                  <a:pt x="28955" y="22859"/>
                </a:lnTo>
                <a:lnTo>
                  <a:pt x="47243" y="4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61490" y="7898877"/>
            <a:ext cx="97118" cy="28575"/>
          </a:xfrm>
          <a:custGeom>
            <a:avLst/>
            <a:gdLst/>
            <a:ahLst/>
            <a:cxnLst/>
            <a:rect l="l" t="t" r="r" b="b"/>
            <a:pathLst>
              <a:path w="41275" h="27940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7940">
                <a:moveTo>
                  <a:pt x="41243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41243" y="18288"/>
                </a:lnTo>
                <a:lnTo>
                  <a:pt x="41243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212726" y="7866145"/>
            <a:ext cx="2992718" cy="214313"/>
            <a:chOff x="1365408" y="7691342"/>
            <a:chExt cx="1271905" cy="209550"/>
          </a:xfrm>
        </p:grpSpPr>
        <p:sp>
          <p:nvSpPr>
            <p:cNvPr id="28" name="object 28"/>
            <p:cNvSpPr/>
            <p:nvPr/>
          </p:nvSpPr>
          <p:spPr>
            <a:xfrm>
              <a:off x="1916525" y="7695914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90">
                  <a:moveTo>
                    <a:pt x="10667" y="21336"/>
                  </a:moveTo>
                  <a:lnTo>
                    <a:pt x="1523" y="21336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0667" y="2133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4625" y="7694390"/>
              <a:ext cx="363378" cy="686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45436" y="7695914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4" h="21590">
                  <a:moveTo>
                    <a:pt x="9143" y="21336"/>
                  </a:moveTo>
                  <a:lnTo>
                    <a:pt x="1523" y="21336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9143" y="2133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89727" y="7747825"/>
              <a:ext cx="22860" cy="30480"/>
            </a:xfrm>
            <a:custGeom>
              <a:avLst/>
              <a:gdLst/>
              <a:ahLst/>
              <a:cxnLst/>
              <a:rect l="l" t="t" r="r" b="b"/>
              <a:pathLst>
                <a:path w="22860" h="30479">
                  <a:moveTo>
                    <a:pt x="19812" y="3048"/>
                  </a:moveTo>
                  <a:lnTo>
                    <a:pt x="9144" y="3048"/>
                  </a:lnTo>
                  <a:lnTo>
                    <a:pt x="9144" y="1524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18288" y="1524"/>
                  </a:lnTo>
                  <a:lnTo>
                    <a:pt x="19812" y="1524"/>
                  </a:lnTo>
                  <a:lnTo>
                    <a:pt x="19812" y="3048"/>
                  </a:lnTo>
                  <a:close/>
                </a:path>
                <a:path w="22860" h="30479">
                  <a:moveTo>
                    <a:pt x="7620" y="30480"/>
                  </a:moveTo>
                  <a:lnTo>
                    <a:pt x="0" y="30480"/>
                  </a:lnTo>
                  <a:lnTo>
                    <a:pt x="0" y="24384"/>
                  </a:lnTo>
                  <a:lnTo>
                    <a:pt x="6096" y="24384"/>
                  </a:lnTo>
                  <a:lnTo>
                    <a:pt x="7620" y="22860"/>
                  </a:lnTo>
                  <a:lnTo>
                    <a:pt x="9144" y="22860"/>
                  </a:lnTo>
                  <a:lnTo>
                    <a:pt x="9144" y="21336"/>
                  </a:lnTo>
                  <a:lnTo>
                    <a:pt x="10668" y="21336"/>
                  </a:lnTo>
                  <a:lnTo>
                    <a:pt x="10668" y="19812"/>
                  </a:lnTo>
                  <a:lnTo>
                    <a:pt x="12192" y="19812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10668"/>
                  </a:lnTo>
                  <a:lnTo>
                    <a:pt x="9144" y="10668"/>
                  </a:lnTo>
                  <a:lnTo>
                    <a:pt x="9144" y="9144"/>
                  </a:lnTo>
                  <a:lnTo>
                    <a:pt x="7620" y="7620"/>
                  </a:lnTo>
                  <a:lnTo>
                    <a:pt x="7620" y="3048"/>
                  </a:lnTo>
                  <a:lnTo>
                    <a:pt x="21336" y="3048"/>
                  </a:lnTo>
                  <a:lnTo>
                    <a:pt x="21336" y="6096"/>
                  </a:lnTo>
                  <a:lnTo>
                    <a:pt x="22860" y="7620"/>
                  </a:lnTo>
                  <a:lnTo>
                    <a:pt x="22860" y="16764"/>
                  </a:lnTo>
                  <a:lnTo>
                    <a:pt x="21336" y="18288"/>
                  </a:lnTo>
                  <a:lnTo>
                    <a:pt x="19812" y="21336"/>
                  </a:lnTo>
                  <a:lnTo>
                    <a:pt x="16764" y="24384"/>
                  </a:lnTo>
                  <a:lnTo>
                    <a:pt x="15240" y="27432"/>
                  </a:lnTo>
                  <a:lnTo>
                    <a:pt x="12192" y="28956"/>
                  </a:lnTo>
                  <a:lnTo>
                    <a:pt x="9144" y="28956"/>
                  </a:lnTo>
                  <a:lnTo>
                    <a:pt x="762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8590" y="7694390"/>
              <a:ext cx="198405" cy="686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408" y="7691342"/>
              <a:ext cx="685418" cy="208978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6366286" y="7898877"/>
            <a:ext cx="97118" cy="28575"/>
          </a:xfrm>
          <a:custGeom>
            <a:avLst/>
            <a:gdLst/>
            <a:ahLst/>
            <a:cxnLst/>
            <a:rect l="l" t="t" r="r" b="b"/>
            <a:pathLst>
              <a:path w="41275" h="27940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7940">
                <a:moveTo>
                  <a:pt x="41243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41243" y="18288"/>
                </a:lnTo>
                <a:lnTo>
                  <a:pt x="41243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6621331" y="7866146"/>
            <a:ext cx="201706" cy="94168"/>
            <a:chOff x="2814065" y="7691342"/>
            <a:chExt cx="85725" cy="92075"/>
          </a:xfrm>
        </p:grpSpPr>
        <p:sp>
          <p:nvSpPr>
            <p:cNvPr id="36" name="object 36"/>
            <p:cNvSpPr/>
            <p:nvPr/>
          </p:nvSpPr>
          <p:spPr>
            <a:xfrm>
              <a:off x="2814065" y="7700486"/>
              <a:ext cx="40005" cy="62865"/>
            </a:xfrm>
            <a:custGeom>
              <a:avLst/>
              <a:gdLst/>
              <a:ahLst/>
              <a:cxnLst/>
              <a:rect l="l" t="t" r="r" b="b"/>
              <a:pathLst>
                <a:path w="40005" h="62865">
                  <a:moveTo>
                    <a:pt x="39719" y="62579"/>
                  </a:moveTo>
                  <a:lnTo>
                    <a:pt x="1523" y="62579"/>
                  </a:lnTo>
                  <a:lnTo>
                    <a:pt x="1523" y="54959"/>
                  </a:lnTo>
                  <a:lnTo>
                    <a:pt x="16763" y="54959"/>
                  </a:lnTo>
                  <a:lnTo>
                    <a:pt x="16763" y="9144"/>
                  </a:lnTo>
                  <a:lnTo>
                    <a:pt x="3047" y="16764"/>
                  </a:lnTo>
                  <a:lnTo>
                    <a:pt x="0" y="10668"/>
                  </a:lnTo>
                  <a:lnTo>
                    <a:pt x="19907" y="0"/>
                  </a:lnTo>
                  <a:lnTo>
                    <a:pt x="26003" y="0"/>
                  </a:lnTo>
                  <a:lnTo>
                    <a:pt x="26003" y="54959"/>
                  </a:lnTo>
                  <a:lnTo>
                    <a:pt x="39719" y="54959"/>
                  </a:lnTo>
                  <a:lnTo>
                    <a:pt x="39719" y="62579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73597" y="7691342"/>
              <a:ext cx="26034" cy="92075"/>
            </a:xfrm>
            <a:custGeom>
              <a:avLst/>
              <a:gdLst/>
              <a:ahLst/>
              <a:cxnLst/>
              <a:rect l="l" t="t" r="r" b="b"/>
              <a:pathLst>
                <a:path w="26035" h="92075">
                  <a:moveTo>
                    <a:pt x="4572" y="91535"/>
                  </a:moveTo>
                  <a:lnTo>
                    <a:pt x="0" y="86963"/>
                  </a:lnTo>
                  <a:lnTo>
                    <a:pt x="6096" y="80867"/>
                  </a:lnTo>
                  <a:lnTo>
                    <a:pt x="10668" y="73247"/>
                  </a:lnTo>
                  <a:lnTo>
                    <a:pt x="16859" y="61055"/>
                  </a:lnTo>
                  <a:lnTo>
                    <a:pt x="18383" y="53435"/>
                  </a:lnTo>
                  <a:lnTo>
                    <a:pt x="18383" y="45719"/>
                  </a:lnTo>
                  <a:lnTo>
                    <a:pt x="17225" y="35456"/>
                  </a:lnTo>
                  <a:lnTo>
                    <a:pt x="13763" y="25336"/>
                  </a:lnTo>
                  <a:lnTo>
                    <a:pt x="8015" y="15501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13747" y="10572"/>
                  </a:lnTo>
                  <a:lnTo>
                    <a:pt x="20466" y="21717"/>
                  </a:lnTo>
                  <a:lnTo>
                    <a:pt x="24596" y="33432"/>
                  </a:lnTo>
                  <a:lnTo>
                    <a:pt x="26003" y="45719"/>
                  </a:lnTo>
                  <a:lnTo>
                    <a:pt x="26003" y="56483"/>
                  </a:lnTo>
                  <a:lnTo>
                    <a:pt x="24479" y="59531"/>
                  </a:lnTo>
                  <a:lnTo>
                    <a:pt x="22955" y="64103"/>
                  </a:lnTo>
                  <a:lnTo>
                    <a:pt x="21431" y="67151"/>
                  </a:lnTo>
                  <a:lnTo>
                    <a:pt x="19907" y="71723"/>
                  </a:lnTo>
                  <a:lnTo>
                    <a:pt x="18383" y="74771"/>
                  </a:lnTo>
                  <a:lnTo>
                    <a:pt x="12192" y="83915"/>
                  </a:lnTo>
                  <a:lnTo>
                    <a:pt x="4572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2702858" y="8011294"/>
            <a:ext cx="112059" cy="68840"/>
          </a:xfrm>
          <a:custGeom>
            <a:avLst/>
            <a:gdLst/>
            <a:ahLst/>
            <a:cxnLst/>
            <a:rect l="l" t="t" r="r" b="b"/>
            <a:pathLst>
              <a:path w="47625" h="67309">
                <a:moveTo>
                  <a:pt x="9144" y="67056"/>
                </a:moveTo>
                <a:lnTo>
                  <a:pt x="0" y="67056"/>
                </a:lnTo>
                <a:lnTo>
                  <a:pt x="0" y="59436"/>
                </a:lnTo>
                <a:lnTo>
                  <a:pt x="10668" y="59436"/>
                </a:lnTo>
                <a:lnTo>
                  <a:pt x="10668" y="57912"/>
                </a:lnTo>
                <a:lnTo>
                  <a:pt x="12192" y="57912"/>
                </a:lnTo>
                <a:lnTo>
                  <a:pt x="15240" y="54864"/>
                </a:lnTo>
                <a:lnTo>
                  <a:pt x="15240" y="53340"/>
                </a:lnTo>
                <a:lnTo>
                  <a:pt x="18288" y="50292"/>
                </a:lnTo>
                <a:lnTo>
                  <a:pt x="18288" y="47244"/>
                </a:lnTo>
                <a:lnTo>
                  <a:pt x="0" y="0"/>
                </a:lnTo>
                <a:lnTo>
                  <a:pt x="9144" y="0"/>
                </a:lnTo>
                <a:lnTo>
                  <a:pt x="21336" y="32004"/>
                </a:lnTo>
                <a:lnTo>
                  <a:pt x="24384" y="39624"/>
                </a:lnTo>
                <a:lnTo>
                  <a:pt x="31677" y="39624"/>
                </a:lnTo>
                <a:lnTo>
                  <a:pt x="30480" y="42672"/>
                </a:lnTo>
                <a:lnTo>
                  <a:pt x="28956" y="47244"/>
                </a:lnTo>
                <a:lnTo>
                  <a:pt x="25908" y="53340"/>
                </a:lnTo>
                <a:lnTo>
                  <a:pt x="22860" y="56388"/>
                </a:lnTo>
                <a:lnTo>
                  <a:pt x="21336" y="59436"/>
                </a:lnTo>
                <a:lnTo>
                  <a:pt x="15240" y="65532"/>
                </a:lnTo>
                <a:lnTo>
                  <a:pt x="12192" y="65532"/>
                </a:lnTo>
                <a:lnTo>
                  <a:pt x="9144" y="67056"/>
                </a:lnTo>
                <a:close/>
              </a:path>
              <a:path w="47625" h="67309">
                <a:moveTo>
                  <a:pt x="31677" y="39624"/>
                </a:moveTo>
                <a:lnTo>
                  <a:pt x="24384" y="39624"/>
                </a:lnTo>
                <a:lnTo>
                  <a:pt x="25908" y="32004"/>
                </a:lnTo>
                <a:lnTo>
                  <a:pt x="38100" y="0"/>
                </a:lnTo>
                <a:lnTo>
                  <a:pt x="47244" y="0"/>
                </a:lnTo>
                <a:lnTo>
                  <a:pt x="31677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61490" y="8019086"/>
            <a:ext cx="97118" cy="28575"/>
          </a:xfrm>
          <a:custGeom>
            <a:avLst/>
            <a:gdLst/>
            <a:ahLst/>
            <a:cxnLst/>
            <a:rect l="l" t="t" r="r" b="b"/>
            <a:pathLst>
              <a:path w="41275" h="27940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7940">
                <a:moveTo>
                  <a:pt x="41243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41243" y="18288"/>
                </a:lnTo>
                <a:lnTo>
                  <a:pt x="41243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4886660" y="7989375"/>
            <a:ext cx="165847" cy="90920"/>
            <a:chOff x="2076830" y="7811833"/>
            <a:chExt cx="70485" cy="88900"/>
          </a:xfrm>
        </p:grpSpPr>
        <p:sp>
          <p:nvSpPr>
            <p:cNvPr id="41" name="object 41"/>
            <p:cNvSpPr/>
            <p:nvPr/>
          </p:nvSpPr>
          <p:spPr>
            <a:xfrm>
              <a:off x="2076830" y="7813357"/>
              <a:ext cx="10795" cy="23495"/>
            </a:xfrm>
            <a:custGeom>
              <a:avLst/>
              <a:gdLst/>
              <a:ahLst/>
              <a:cxnLst/>
              <a:rect l="l" t="t" r="r" b="b"/>
              <a:pathLst>
                <a:path w="10794" h="23495">
                  <a:moveTo>
                    <a:pt x="10668" y="22955"/>
                  </a:moveTo>
                  <a:lnTo>
                    <a:pt x="1524" y="22955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22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24170" y="7811833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60" h="88900">
                  <a:moveTo>
                    <a:pt x="22860" y="88487"/>
                  </a:moveTo>
                  <a:lnTo>
                    <a:pt x="0" y="88487"/>
                  </a:lnTo>
                  <a:lnTo>
                    <a:pt x="0" y="82391"/>
                  </a:lnTo>
                  <a:lnTo>
                    <a:pt x="15240" y="82391"/>
                  </a:lnTo>
                  <a:lnTo>
                    <a:pt x="15240" y="7619"/>
                  </a:lnTo>
                  <a:lnTo>
                    <a:pt x="0" y="761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88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478371" y="209052"/>
            <a:ext cx="4131235" cy="95466"/>
            <a:chOff x="3603307" y="204406"/>
            <a:chExt cx="1755775" cy="93345"/>
          </a:xfrm>
        </p:grpSpPr>
        <p:sp>
          <p:nvSpPr>
            <p:cNvPr id="49" name="object 49"/>
            <p:cNvSpPr/>
            <p:nvPr/>
          </p:nvSpPr>
          <p:spPr>
            <a:xfrm>
              <a:off x="3603295" y="204406"/>
              <a:ext cx="861060" cy="91440"/>
            </a:xfrm>
            <a:custGeom>
              <a:avLst/>
              <a:gdLst/>
              <a:ahLst/>
              <a:cxnLst/>
              <a:rect l="l" t="t" r="r" b="b"/>
              <a:pathLst>
                <a:path w="861060" h="91439">
                  <a:moveTo>
                    <a:pt x="59537" y="22961"/>
                  </a:moveTo>
                  <a:lnTo>
                    <a:pt x="58013" y="18389"/>
                  </a:lnTo>
                  <a:lnTo>
                    <a:pt x="54965" y="12293"/>
                  </a:lnTo>
                  <a:lnTo>
                    <a:pt x="50393" y="7721"/>
                  </a:lnTo>
                  <a:lnTo>
                    <a:pt x="50393" y="27533"/>
                  </a:lnTo>
                  <a:lnTo>
                    <a:pt x="50393" y="41249"/>
                  </a:lnTo>
                  <a:lnTo>
                    <a:pt x="48869" y="45821"/>
                  </a:lnTo>
                  <a:lnTo>
                    <a:pt x="48869" y="48869"/>
                  </a:lnTo>
                  <a:lnTo>
                    <a:pt x="47345" y="53441"/>
                  </a:lnTo>
                  <a:lnTo>
                    <a:pt x="45821" y="56489"/>
                  </a:lnTo>
                  <a:lnTo>
                    <a:pt x="42672" y="58013"/>
                  </a:lnTo>
                  <a:lnTo>
                    <a:pt x="39624" y="61061"/>
                  </a:lnTo>
                  <a:lnTo>
                    <a:pt x="36576" y="62585"/>
                  </a:lnTo>
                  <a:lnTo>
                    <a:pt x="33528" y="62585"/>
                  </a:lnTo>
                  <a:lnTo>
                    <a:pt x="30480" y="64109"/>
                  </a:lnTo>
                  <a:lnTo>
                    <a:pt x="9144" y="64109"/>
                  </a:lnTo>
                  <a:lnTo>
                    <a:pt x="9144" y="7721"/>
                  </a:lnTo>
                  <a:lnTo>
                    <a:pt x="30480" y="7721"/>
                  </a:lnTo>
                  <a:lnTo>
                    <a:pt x="35052" y="9245"/>
                  </a:lnTo>
                  <a:lnTo>
                    <a:pt x="36576" y="9245"/>
                  </a:lnTo>
                  <a:lnTo>
                    <a:pt x="41148" y="10769"/>
                  </a:lnTo>
                  <a:lnTo>
                    <a:pt x="44196" y="13817"/>
                  </a:lnTo>
                  <a:lnTo>
                    <a:pt x="45821" y="18389"/>
                  </a:lnTo>
                  <a:lnTo>
                    <a:pt x="48869" y="21437"/>
                  </a:lnTo>
                  <a:lnTo>
                    <a:pt x="50393" y="27533"/>
                  </a:lnTo>
                  <a:lnTo>
                    <a:pt x="50393" y="7721"/>
                  </a:lnTo>
                  <a:lnTo>
                    <a:pt x="45821" y="3149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71729"/>
                  </a:lnTo>
                  <a:lnTo>
                    <a:pt x="35052" y="71729"/>
                  </a:lnTo>
                  <a:lnTo>
                    <a:pt x="38100" y="70205"/>
                  </a:lnTo>
                  <a:lnTo>
                    <a:pt x="41148" y="70205"/>
                  </a:lnTo>
                  <a:lnTo>
                    <a:pt x="44196" y="68681"/>
                  </a:lnTo>
                  <a:lnTo>
                    <a:pt x="47345" y="67157"/>
                  </a:lnTo>
                  <a:lnTo>
                    <a:pt x="48869" y="65633"/>
                  </a:lnTo>
                  <a:lnTo>
                    <a:pt x="51917" y="64109"/>
                  </a:lnTo>
                  <a:lnTo>
                    <a:pt x="56489" y="54965"/>
                  </a:lnTo>
                  <a:lnTo>
                    <a:pt x="59537" y="45821"/>
                  </a:lnTo>
                  <a:lnTo>
                    <a:pt x="59537" y="22961"/>
                  </a:lnTo>
                  <a:close/>
                </a:path>
                <a:path w="861060" h="91439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1729"/>
                  </a:lnTo>
                  <a:lnTo>
                    <a:pt x="80873" y="71729"/>
                  </a:lnTo>
                  <a:lnTo>
                    <a:pt x="80873" y="19913"/>
                  </a:lnTo>
                  <a:close/>
                </a:path>
                <a:path w="861060" h="91439">
                  <a:moveTo>
                    <a:pt x="80873" y="0"/>
                  </a:moveTo>
                  <a:lnTo>
                    <a:pt x="71729" y="0"/>
                  </a:lnTo>
                  <a:lnTo>
                    <a:pt x="71729" y="9245"/>
                  </a:lnTo>
                  <a:lnTo>
                    <a:pt x="80873" y="9245"/>
                  </a:lnTo>
                  <a:lnTo>
                    <a:pt x="80873" y="0"/>
                  </a:lnTo>
                  <a:close/>
                </a:path>
                <a:path w="861060" h="91439">
                  <a:moveTo>
                    <a:pt x="135839" y="53441"/>
                  </a:moveTo>
                  <a:lnTo>
                    <a:pt x="134315" y="50393"/>
                  </a:lnTo>
                  <a:lnTo>
                    <a:pt x="129743" y="45821"/>
                  </a:lnTo>
                  <a:lnTo>
                    <a:pt x="126695" y="44297"/>
                  </a:lnTo>
                  <a:lnTo>
                    <a:pt x="125171" y="42773"/>
                  </a:lnTo>
                  <a:lnTo>
                    <a:pt x="120599" y="41249"/>
                  </a:lnTo>
                  <a:lnTo>
                    <a:pt x="114503" y="39725"/>
                  </a:lnTo>
                  <a:lnTo>
                    <a:pt x="109931" y="39725"/>
                  </a:lnTo>
                  <a:lnTo>
                    <a:pt x="106883" y="38201"/>
                  </a:lnTo>
                  <a:lnTo>
                    <a:pt x="105359" y="38201"/>
                  </a:lnTo>
                  <a:lnTo>
                    <a:pt x="103835" y="36677"/>
                  </a:lnTo>
                  <a:lnTo>
                    <a:pt x="102209" y="35153"/>
                  </a:lnTo>
                  <a:lnTo>
                    <a:pt x="100685" y="33629"/>
                  </a:lnTo>
                  <a:lnTo>
                    <a:pt x="100685" y="30581"/>
                  </a:lnTo>
                  <a:lnTo>
                    <a:pt x="102209" y="29057"/>
                  </a:lnTo>
                  <a:lnTo>
                    <a:pt x="103835" y="27533"/>
                  </a:lnTo>
                  <a:lnTo>
                    <a:pt x="105359" y="26009"/>
                  </a:lnTo>
                  <a:lnTo>
                    <a:pt x="119075" y="26009"/>
                  </a:lnTo>
                  <a:lnTo>
                    <a:pt x="122123" y="29057"/>
                  </a:lnTo>
                  <a:lnTo>
                    <a:pt x="123647" y="32105"/>
                  </a:lnTo>
                  <a:lnTo>
                    <a:pt x="123647" y="33629"/>
                  </a:lnTo>
                  <a:lnTo>
                    <a:pt x="132791" y="33629"/>
                  </a:lnTo>
                  <a:lnTo>
                    <a:pt x="132791" y="29057"/>
                  </a:lnTo>
                  <a:lnTo>
                    <a:pt x="131267" y="27533"/>
                  </a:lnTo>
                  <a:lnTo>
                    <a:pt x="130505" y="26009"/>
                  </a:lnTo>
                  <a:lnTo>
                    <a:pt x="129743" y="24485"/>
                  </a:lnTo>
                  <a:lnTo>
                    <a:pt x="126695" y="21437"/>
                  </a:lnTo>
                  <a:lnTo>
                    <a:pt x="120599" y="18389"/>
                  </a:lnTo>
                  <a:lnTo>
                    <a:pt x="106883" y="18389"/>
                  </a:lnTo>
                  <a:lnTo>
                    <a:pt x="103835" y="19913"/>
                  </a:lnTo>
                  <a:lnTo>
                    <a:pt x="102209" y="19913"/>
                  </a:lnTo>
                  <a:lnTo>
                    <a:pt x="100685" y="21437"/>
                  </a:lnTo>
                  <a:lnTo>
                    <a:pt x="99161" y="21437"/>
                  </a:lnTo>
                  <a:lnTo>
                    <a:pt x="96113" y="24485"/>
                  </a:lnTo>
                  <a:lnTo>
                    <a:pt x="94589" y="27533"/>
                  </a:lnTo>
                  <a:lnTo>
                    <a:pt x="93065" y="29057"/>
                  </a:lnTo>
                  <a:lnTo>
                    <a:pt x="93065" y="38201"/>
                  </a:lnTo>
                  <a:lnTo>
                    <a:pt x="94589" y="41249"/>
                  </a:lnTo>
                  <a:lnTo>
                    <a:pt x="97637" y="44297"/>
                  </a:lnTo>
                  <a:lnTo>
                    <a:pt x="100685" y="45821"/>
                  </a:lnTo>
                  <a:lnTo>
                    <a:pt x="103835" y="47345"/>
                  </a:lnTo>
                  <a:lnTo>
                    <a:pt x="106883" y="48869"/>
                  </a:lnTo>
                  <a:lnTo>
                    <a:pt x="114503" y="50393"/>
                  </a:lnTo>
                  <a:lnTo>
                    <a:pt x="119075" y="50393"/>
                  </a:lnTo>
                  <a:lnTo>
                    <a:pt x="122123" y="51917"/>
                  </a:lnTo>
                  <a:lnTo>
                    <a:pt x="123647" y="53441"/>
                  </a:lnTo>
                  <a:lnTo>
                    <a:pt x="125171" y="53441"/>
                  </a:lnTo>
                  <a:lnTo>
                    <a:pt x="125171" y="61061"/>
                  </a:lnTo>
                  <a:lnTo>
                    <a:pt x="123647" y="64109"/>
                  </a:lnTo>
                  <a:lnTo>
                    <a:pt x="120599" y="65633"/>
                  </a:lnTo>
                  <a:lnTo>
                    <a:pt x="106883" y="65633"/>
                  </a:lnTo>
                  <a:lnTo>
                    <a:pt x="103835" y="62585"/>
                  </a:lnTo>
                  <a:lnTo>
                    <a:pt x="102209" y="61061"/>
                  </a:lnTo>
                  <a:lnTo>
                    <a:pt x="100685" y="58013"/>
                  </a:lnTo>
                  <a:lnTo>
                    <a:pt x="100685" y="54965"/>
                  </a:lnTo>
                  <a:lnTo>
                    <a:pt x="91541" y="56489"/>
                  </a:lnTo>
                  <a:lnTo>
                    <a:pt x="91541" y="62585"/>
                  </a:lnTo>
                  <a:lnTo>
                    <a:pt x="97637" y="68681"/>
                  </a:lnTo>
                  <a:lnTo>
                    <a:pt x="102209" y="71729"/>
                  </a:lnTo>
                  <a:lnTo>
                    <a:pt x="106883" y="73253"/>
                  </a:lnTo>
                  <a:lnTo>
                    <a:pt x="122123" y="73253"/>
                  </a:lnTo>
                  <a:lnTo>
                    <a:pt x="128219" y="70205"/>
                  </a:lnTo>
                  <a:lnTo>
                    <a:pt x="132791" y="65633"/>
                  </a:lnTo>
                  <a:lnTo>
                    <a:pt x="135839" y="59537"/>
                  </a:lnTo>
                  <a:lnTo>
                    <a:pt x="135839" y="53441"/>
                  </a:lnTo>
                  <a:close/>
                </a:path>
                <a:path w="861060" h="91439">
                  <a:moveTo>
                    <a:pt x="190792" y="36677"/>
                  </a:moveTo>
                  <a:lnTo>
                    <a:pt x="189268" y="30581"/>
                  </a:lnTo>
                  <a:lnTo>
                    <a:pt x="184696" y="26009"/>
                  </a:lnTo>
                  <a:lnTo>
                    <a:pt x="181648" y="21945"/>
                  </a:lnTo>
                  <a:lnTo>
                    <a:pt x="181648" y="36677"/>
                  </a:lnTo>
                  <a:lnTo>
                    <a:pt x="181648" y="41249"/>
                  </a:lnTo>
                  <a:lnTo>
                    <a:pt x="152590" y="41249"/>
                  </a:lnTo>
                  <a:lnTo>
                    <a:pt x="152590" y="36677"/>
                  </a:lnTo>
                  <a:lnTo>
                    <a:pt x="154114" y="32105"/>
                  </a:lnTo>
                  <a:lnTo>
                    <a:pt x="157162" y="29057"/>
                  </a:lnTo>
                  <a:lnTo>
                    <a:pt x="160210" y="27533"/>
                  </a:lnTo>
                  <a:lnTo>
                    <a:pt x="163360" y="26009"/>
                  </a:lnTo>
                  <a:lnTo>
                    <a:pt x="172504" y="26009"/>
                  </a:lnTo>
                  <a:lnTo>
                    <a:pt x="175552" y="27533"/>
                  </a:lnTo>
                  <a:lnTo>
                    <a:pt x="178600" y="30581"/>
                  </a:lnTo>
                  <a:lnTo>
                    <a:pt x="181648" y="36677"/>
                  </a:lnTo>
                  <a:lnTo>
                    <a:pt x="181648" y="21945"/>
                  </a:lnTo>
                  <a:lnTo>
                    <a:pt x="180124" y="19913"/>
                  </a:lnTo>
                  <a:lnTo>
                    <a:pt x="174028" y="18389"/>
                  </a:lnTo>
                  <a:lnTo>
                    <a:pt x="160210" y="18389"/>
                  </a:lnTo>
                  <a:lnTo>
                    <a:pt x="154114" y="21437"/>
                  </a:lnTo>
                  <a:lnTo>
                    <a:pt x="144970" y="30581"/>
                  </a:lnTo>
                  <a:lnTo>
                    <a:pt x="143446" y="36677"/>
                  </a:lnTo>
                  <a:lnTo>
                    <a:pt x="143446" y="54965"/>
                  </a:lnTo>
                  <a:lnTo>
                    <a:pt x="144970" y="61061"/>
                  </a:lnTo>
                  <a:lnTo>
                    <a:pt x="154114" y="70205"/>
                  </a:lnTo>
                  <a:lnTo>
                    <a:pt x="160210" y="73253"/>
                  </a:lnTo>
                  <a:lnTo>
                    <a:pt x="174028" y="73253"/>
                  </a:lnTo>
                  <a:lnTo>
                    <a:pt x="190792" y="56489"/>
                  </a:lnTo>
                  <a:lnTo>
                    <a:pt x="181648" y="54965"/>
                  </a:lnTo>
                  <a:lnTo>
                    <a:pt x="180124" y="59537"/>
                  </a:lnTo>
                  <a:lnTo>
                    <a:pt x="178600" y="61061"/>
                  </a:lnTo>
                  <a:lnTo>
                    <a:pt x="177076" y="64109"/>
                  </a:lnTo>
                  <a:lnTo>
                    <a:pt x="174028" y="65633"/>
                  </a:lnTo>
                  <a:lnTo>
                    <a:pt x="163360" y="65633"/>
                  </a:lnTo>
                  <a:lnTo>
                    <a:pt x="160210" y="64109"/>
                  </a:lnTo>
                  <a:lnTo>
                    <a:pt x="154114" y="58013"/>
                  </a:lnTo>
                  <a:lnTo>
                    <a:pt x="152590" y="53441"/>
                  </a:lnTo>
                  <a:lnTo>
                    <a:pt x="152590" y="47345"/>
                  </a:lnTo>
                  <a:lnTo>
                    <a:pt x="190792" y="47345"/>
                  </a:lnTo>
                  <a:lnTo>
                    <a:pt x="190792" y="41249"/>
                  </a:lnTo>
                  <a:lnTo>
                    <a:pt x="190792" y="36677"/>
                  </a:lnTo>
                  <a:close/>
                </a:path>
                <a:path w="861060" h="91439">
                  <a:moveTo>
                    <a:pt x="247281" y="70205"/>
                  </a:moveTo>
                  <a:lnTo>
                    <a:pt x="245757" y="68681"/>
                  </a:lnTo>
                  <a:lnTo>
                    <a:pt x="245757" y="45821"/>
                  </a:lnTo>
                  <a:lnTo>
                    <a:pt x="245757" y="33629"/>
                  </a:lnTo>
                  <a:lnTo>
                    <a:pt x="244233" y="32105"/>
                  </a:lnTo>
                  <a:lnTo>
                    <a:pt x="244233" y="27533"/>
                  </a:lnTo>
                  <a:lnTo>
                    <a:pt x="242709" y="26009"/>
                  </a:lnTo>
                  <a:lnTo>
                    <a:pt x="241185" y="24485"/>
                  </a:lnTo>
                  <a:lnTo>
                    <a:pt x="241185" y="22961"/>
                  </a:lnTo>
                  <a:lnTo>
                    <a:pt x="232041" y="18389"/>
                  </a:lnTo>
                  <a:lnTo>
                    <a:pt x="216700" y="18389"/>
                  </a:lnTo>
                  <a:lnTo>
                    <a:pt x="212128" y="19913"/>
                  </a:lnTo>
                  <a:lnTo>
                    <a:pt x="206032" y="22961"/>
                  </a:lnTo>
                  <a:lnTo>
                    <a:pt x="204508" y="26009"/>
                  </a:lnTo>
                  <a:lnTo>
                    <a:pt x="202984" y="27533"/>
                  </a:lnTo>
                  <a:lnTo>
                    <a:pt x="201460" y="30581"/>
                  </a:lnTo>
                  <a:lnTo>
                    <a:pt x="201460" y="35153"/>
                  </a:lnTo>
                  <a:lnTo>
                    <a:pt x="209080" y="35153"/>
                  </a:lnTo>
                  <a:lnTo>
                    <a:pt x="212128" y="29057"/>
                  </a:lnTo>
                  <a:lnTo>
                    <a:pt x="213652" y="27533"/>
                  </a:lnTo>
                  <a:lnTo>
                    <a:pt x="216700" y="26009"/>
                  </a:lnTo>
                  <a:lnTo>
                    <a:pt x="230517" y="26009"/>
                  </a:lnTo>
                  <a:lnTo>
                    <a:pt x="236613" y="32105"/>
                  </a:lnTo>
                  <a:lnTo>
                    <a:pt x="236613" y="38201"/>
                  </a:lnTo>
                  <a:lnTo>
                    <a:pt x="236613" y="45821"/>
                  </a:lnTo>
                  <a:lnTo>
                    <a:pt x="236613" y="53441"/>
                  </a:lnTo>
                  <a:lnTo>
                    <a:pt x="235089" y="56489"/>
                  </a:lnTo>
                  <a:lnTo>
                    <a:pt x="235089" y="58013"/>
                  </a:lnTo>
                  <a:lnTo>
                    <a:pt x="233565" y="61061"/>
                  </a:lnTo>
                  <a:lnTo>
                    <a:pt x="232041" y="62585"/>
                  </a:lnTo>
                  <a:lnTo>
                    <a:pt x="225945" y="65633"/>
                  </a:lnTo>
                  <a:lnTo>
                    <a:pt x="213652" y="65633"/>
                  </a:lnTo>
                  <a:lnTo>
                    <a:pt x="212128" y="64109"/>
                  </a:lnTo>
                  <a:lnTo>
                    <a:pt x="209080" y="62585"/>
                  </a:lnTo>
                  <a:lnTo>
                    <a:pt x="209080" y="54965"/>
                  </a:lnTo>
                  <a:lnTo>
                    <a:pt x="210604" y="53441"/>
                  </a:lnTo>
                  <a:lnTo>
                    <a:pt x="210604" y="51917"/>
                  </a:lnTo>
                  <a:lnTo>
                    <a:pt x="212128" y="51917"/>
                  </a:lnTo>
                  <a:lnTo>
                    <a:pt x="213652" y="50393"/>
                  </a:lnTo>
                  <a:lnTo>
                    <a:pt x="215176" y="50393"/>
                  </a:lnTo>
                  <a:lnTo>
                    <a:pt x="218224" y="48869"/>
                  </a:lnTo>
                  <a:lnTo>
                    <a:pt x="227469" y="48869"/>
                  </a:lnTo>
                  <a:lnTo>
                    <a:pt x="236613" y="45821"/>
                  </a:lnTo>
                  <a:lnTo>
                    <a:pt x="236613" y="38201"/>
                  </a:lnTo>
                  <a:lnTo>
                    <a:pt x="227469" y="41249"/>
                  </a:lnTo>
                  <a:lnTo>
                    <a:pt x="219748" y="41249"/>
                  </a:lnTo>
                  <a:lnTo>
                    <a:pt x="216700" y="42773"/>
                  </a:lnTo>
                  <a:lnTo>
                    <a:pt x="212128" y="42773"/>
                  </a:lnTo>
                  <a:lnTo>
                    <a:pt x="209080" y="44297"/>
                  </a:lnTo>
                  <a:lnTo>
                    <a:pt x="207556" y="44297"/>
                  </a:lnTo>
                  <a:lnTo>
                    <a:pt x="206032" y="45821"/>
                  </a:lnTo>
                  <a:lnTo>
                    <a:pt x="202984" y="47345"/>
                  </a:lnTo>
                  <a:lnTo>
                    <a:pt x="201460" y="48869"/>
                  </a:lnTo>
                  <a:lnTo>
                    <a:pt x="201460" y="51917"/>
                  </a:lnTo>
                  <a:lnTo>
                    <a:pt x="199936" y="53441"/>
                  </a:lnTo>
                  <a:lnTo>
                    <a:pt x="199936" y="62585"/>
                  </a:lnTo>
                  <a:lnTo>
                    <a:pt x="201460" y="65633"/>
                  </a:lnTo>
                  <a:lnTo>
                    <a:pt x="207556" y="71729"/>
                  </a:lnTo>
                  <a:lnTo>
                    <a:pt x="212128" y="73253"/>
                  </a:lnTo>
                  <a:lnTo>
                    <a:pt x="224421" y="73253"/>
                  </a:lnTo>
                  <a:lnTo>
                    <a:pt x="233565" y="68681"/>
                  </a:lnTo>
                  <a:lnTo>
                    <a:pt x="236613" y="65633"/>
                  </a:lnTo>
                  <a:lnTo>
                    <a:pt x="236613" y="68681"/>
                  </a:lnTo>
                  <a:lnTo>
                    <a:pt x="238137" y="70205"/>
                  </a:lnTo>
                  <a:lnTo>
                    <a:pt x="238137" y="71729"/>
                  </a:lnTo>
                  <a:lnTo>
                    <a:pt x="247281" y="71729"/>
                  </a:lnTo>
                  <a:lnTo>
                    <a:pt x="247281" y="70205"/>
                  </a:lnTo>
                  <a:close/>
                </a:path>
                <a:path w="861060" h="91439">
                  <a:moveTo>
                    <a:pt x="299186" y="53441"/>
                  </a:moveTo>
                  <a:lnTo>
                    <a:pt x="297662" y="50393"/>
                  </a:lnTo>
                  <a:lnTo>
                    <a:pt x="297662" y="48869"/>
                  </a:lnTo>
                  <a:lnTo>
                    <a:pt x="296138" y="47345"/>
                  </a:lnTo>
                  <a:lnTo>
                    <a:pt x="293090" y="45821"/>
                  </a:lnTo>
                  <a:lnTo>
                    <a:pt x="291566" y="44297"/>
                  </a:lnTo>
                  <a:lnTo>
                    <a:pt x="288518" y="42773"/>
                  </a:lnTo>
                  <a:lnTo>
                    <a:pt x="283946" y="41249"/>
                  </a:lnTo>
                  <a:lnTo>
                    <a:pt x="277749" y="39725"/>
                  </a:lnTo>
                  <a:lnTo>
                    <a:pt x="273177" y="39725"/>
                  </a:lnTo>
                  <a:lnTo>
                    <a:pt x="270129" y="38201"/>
                  </a:lnTo>
                  <a:lnTo>
                    <a:pt x="268605" y="36677"/>
                  </a:lnTo>
                  <a:lnTo>
                    <a:pt x="267081" y="36677"/>
                  </a:lnTo>
                  <a:lnTo>
                    <a:pt x="267081" y="35153"/>
                  </a:lnTo>
                  <a:lnTo>
                    <a:pt x="265557" y="35153"/>
                  </a:lnTo>
                  <a:lnTo>
                    <a:pt x="265557" y="29057"/>
                  </a:lnTo>
                  <a:lnTo>
                    <a:pt x="268605" y="27533"/>
                  </a:lnTo>
                  <a:lnTo>
                    <a:pt x="270129" y="26009"/>
                  </a:lnTo>
                  <a:lnTo>
                    <a:pt x="282422" y="26009"/>
                  </a:lnTo>
                  <a:lnTo>
                    <a:pt x="285470" y="27533"/>
                  </a:lnTo>
                  <a:lnTo>
                    <a:pt x="286994" y="29057"/>
                  </a:lnTo>
                  <a:lnTo>
                    <a:pt x="288518" y="32105"/>
                  </a:lnTo>
                  <a:lnTo>
                    <a:pt x="288518" y="33629"/>
                  </a:lnTo>
                  <a:lnTo>
                    <a:pt x="297662" y="33629"/>
                  </a:lnTo>
                  <a:lnTo>
                    <a:pt x="296138" y="29057"/>
                  </a:lnTo>
                  <a:lnTo>
                    <a:pt x="296138" y="27533"/>
                  </a:lnTo>
                  <a:lnTo>
                    <a:pt x="295376" y="26009"/>
                  </a:lnTo>
                  <a:lnTo>
                    <a:pt x="294614" y="24485"/>
                  </a:lnTo>
                  <a:lnTo>
                    <a:pt x="293090" y="22961"/>
                  </a:lnTo>
                  <a:lnTo>
                    <a:pt x="283946" y="18389"/>
                  </a:lnTo>
                  <a:lnTo>
                    <a:pt x="270129" y="18389"/>
                  </a:lnTo>
                  <a:lnTo>
                    <a:pt x="268605" y="19913"/>
                  </a:lnTo>
                  <a:lnTo>
                    <a:pt x="265557" y="19913"/>
                  </a:lnTo>
                  <a:lnTo>
                    <a:pt x="264033" y="21437"/>
                  </a:lnTo>
                  <a:lnTo>
                    <a:pt x="262509" y="21437"/>
                  </a:lnTo>
                  <a:lnTo>
                    <a:pt x="259461" y="24485"/>
                  </a:lnTo>
                  <a:lnTo>
                    <a:pt x="257937" y="27533"/>
                  </a:lnTo>
                  <a:lnTo>
                    <a:pt x="257937" y="29057"/>
                  </a:lnTo>
                  <a:lnTo>
                    <a:pt x="256413" y="30581"/>
                  </a:lnTo>
                  <a:lnTo>
                    <a:pt x="256413" y="36677"/>
                  </a:lnTo>
                  <a:lnTo>
                    <a:pt x="257937" y="38201"/>
                  </a:lnTo>
                  <a:lnTo>
                    <a:pt x="259461" y="41249"/>
                  </a:lnTo>
                  <a:lnTo>
                    <a:pt x="259461" y="42773"/>
                  </a:lnTo>
                  <a:lnTo>
                    <a:pt x="262509" y="44297"/>
                  </a:lnTo>
                  <a:lnTo>
                    <a:pt x="264033" y="45821"/>
                  </a:lnTo>
                  <a:lnTo>
                    <a:pt x="267081" y="47345"/>
                  </a:lnTo>
                  <a:lnTo>
                    <a:pt x="271653" y="48869"/>
                  </a:lnTo>
                  <a:lnTo>
                    <a:pt x="277749" y="50393"/>
                  </a:lnTo>
                  <a:lnTo>
                    <a:pt x="282422" y="50393"/>
                  </a:lnTo>
                  <a:lnTo>
                    <a:pt x="285470" y="51917"/>
                  </a:lnTo>
                  <a:lnTo>
                    <a:pt x="286994" y="53441"/>
                  </a:lnTo>
                  <a:lnTo>
                    <a:pt x="288518" y="53441"/>
                  </a:lnTo>
                  <a:lnTo>
                    <a:pt x="290042" y="54965"/>
                  </a:lnTo>
                  <a:lnTo>
                    <a:pt x="290042" y="59537"/>
                  </a:lnTo>
                  <a:lnTo>
                    <a:pt x="288518" y="61061"/>
                  </a:lnTo>
                  <a:lnTo>
                    <a:pt x="286994" y="64109"/>
                  </a:lnTo>
                  <a:lnTo>
                    <a:pt x="285470" y="65633"/>
                  </a:lnTo>
                  <a:lnTo>
                    <a:pt x="270129" y="65633"/>
                  </a:lnTo>
                  <a:lnTo>
                    <a:pt x="268605" y="62585"/>
                  </a:lnTo>
                  <a:lnTo>
                    <a:pt x="265557" y="61061"/>
                  </a:lnTo>
                  <a:lnTo>
                    <a:pt x="264033" y="58013"/>
                  </a:lnTo>
                  <a:lnTo>
                    <a:pt x="264033" y="54965"/>
                  </a:lnTo>
                  <a:lnTo>
                    <a:pt x="254889" y="56489"/>
                  </a:lnTo>
                  <a:lnTo>
                    <a:pt x="256413" y="62585"/>
                  </a:lnTo>
                  <a:lnTo>
                    <a:pt x="257937" y="65633"/>
                  </a:lnTo>
                  <a:lnTo>
                    <a:pt x="262509" y="68681"/>
                  </a:lnTo>
                  <a:lnTo>
                    <a:pt x="265557" y="71729"/>
                  </a:lnTo>
                  <a:lnTo>
                    <a:pt x="271653" y="73253"/>
                  </a:lnTo>
                  <a:lnTo>
                    <a:pt x="285470" y="73253"/>
                  </a:lnTo>
                  <a:lnTo>
                    <a:pt x="291566" y="70205"/>
                  </a:lnTo>
                  <a:lnTo>
                    <a:pt x="296138" y="65633"/>
                  </a:lnTo>
                  <a:lnTo>
                    <a:pt x="299186" y="59537"/>
                  </a:lnTo>
                  <a:lnTo>
                    <a:pt x="299186" y="53441"/>
                  </a:lnTo>
                  <a:close/>
                </a:path>
                <a:path w="861060" h="91439">
                  <a:moveTo>
                    <a:pt x="355663" y="36677"/>
                  </a:moveTo>
                  <a:lnTo>
                    <a:pt x="352615" y="30581"/>
                  </a:lnTo>
                  <a:lnTo>
                    <a:pt x="348043" y="26009"/>
                  </a:lnTo>
                  <a:lnTo>
                    <a:pt x="346519" y="23977"/>
                  </a:lnTo>
                  <a:lnTo>
                    <a:pt x="346519" y="41249"/>
                  </a:lnTo>
                  <a:lnTo>
                    <a:pt x="315950" y="41249"/>
                  </a:lnTo>
                  <a:lnTo>
                    <a:pt x="341947" y="30581"/>
                  </a:lnTo>
                  <a:lnTo>
                    <a:pt x="344995" y="33629"/>
                  </a:lnTo>
                  <a:lnTo>
                    <a:pt x="344995" y="36677"/>
                  </a:lnTo>
                  <a:lnTo>
                    <a:pt x="346519" y="41249"/>
                  </a:lnTo>
                  <a:lnTo>
                    <a:pt x="346519" y="23977"/>
                  </a:lnTo>
                  <a:lnTo>
                    <a:pt x="343471" y="19913"/>
                  </a:lnTo>
                  <a:lnTo>
                    <a:pt x="338899" y="18389"/>
                  </a:lnTo>
                  <a:lnTo>
                    <a:pt x="323570" y="18389"/>
                  </a:lnTo>
                  <a:lnTo>
                    <a:pt x="317474" y="21437"/>
                  </a:lnTo>
                  <a:lnTo>
                    <a:pt x="308330" y="30581"/>
                  </a:lnTo>
                  <a:lnTo>
                    <a:pt x="306806" y="36677"/>
                  </a:lnTo>
                  <a:lnTo>
                    <a:pt x="306806" y="54965"/>
                  </a:lnTo>
                  <a:lnTo>
                    <a:pt x="308330" y="61061"/>
                  </a:lnTo>
                  <a:lnTo>
                    <a:pt x="317474" y="70205"/>
                  </a:lnTo>
                  <a:lnTo>
                    <a:pt x="323570" y="73253"/>
                  </a:lnTo>
                  <a:lnTo>
                    <a:pt x="337375" y="73253"/>
                  </a:lnTo>
                  <a:lnTo>
                    <a:pt x="343471" y="71729"/>
                  </a:lnTo>
                  <a:lnTo>
                    <a:pt x="346519" y="68681"/>
                  </a:lnTo>
                  <a:lnTo>
                    <a:pt x="351091" y="65633"/>
                  </a:lnTo>
                  <a:lnTo>
                    <a:pt x="354139" y="61061"/>
                  </a:lnTo>
                  <a:lnTo>
                    <a:pt x="355663" y="56489"/>
                  </a:lnTo>
                  <a:lnTo>
                    <a:pt x="346519" y="54965"/>
                  </a:lnTo>
                  <a:lnTo>
                    <a:pt x="344995" y="59537"/>
                  </a:lnTo>
                  <a:lnTo>
                    <a:pt x="341947" y="61061"/>
                  </a:lnTo>
                  <a:lnTo>
                    <a:pt x="340423" y="64109"/>
                  </a:lnTo>
                  <a:lnTo>
                    <a:pt x="337375" y="65633"/>
                  </a:lnTo>
                  <a:lnTo>
                    <a:pt x="328142" y="65633"/>
                  </a:lnTo>
                  <a:lnTo>
                    <a:pt x="323570" y="64109"/>
                  </a:lnTo>
                  <a:lnTo>
                    <a:pt x="317474" y="58013"/>
                  </a:lnTo>
                  <a:lnTo>
                    <a:pt x="315950" y="53441"/>
                  </a:lnTo>
                  <a:lnTo>
                    <a:pt x="315950" y="47345"/>
                  </a:lnTo>
                  <a:lnTo>
                    <a:pt x="355663" y="47345"/>
                  </a:lnTo>
                  <a:lnTo>
                    <a:pt x="355663" y="41249"/>
                  </a:lnTo>
                  <a:lnTo>
                    <a:pt x="355663" y="36677"/>
                  </a:lnTo>
                  <a:close/>
                </a:path>
                <a:path w="861060" h="91439">
                  <a:moveTo>
                    <a:pt x="417004" y="85153"/>
                  </a:moveTo>
                  <a:lnTo>
                    <a:pt x="357568" y="85153"/>
                  </a:lnTo>
                  <a:lnTo>
                    <a:pt x="357568" y="91262"/>
                  </a:lnTo>
                  <a:lnTo>
                    <a:pt x="417004" y="91262"/>
                  </a:lnTo>
                  <a:lnTo>
                    <a:pt x="417004" y="85153"/>
                  </a:lnTo>
                  <a:close/>
                </a:path>
                <a:path w="861060" h="91439">
                  <a:moveTo>
                    <a:pt x="479310" y="13817"/>
                  </a:moveTo>
                  <a:lnTo>
                    <a:pt x="476262" y="7721"/>
                  </a:lnTo>
                  <a:lnTo>
                    <a:pt x="471690" y="3149"/>
                  </a:lnTo>
                  <a:lnTo>
                    <a:pt x="470166" y="2336"/>
                  </a:lnTo>
                  <a:lnTo>
                    <a:pt x="470166" y="18389"/>
                  </a:lnTo>
                  <a:lnTo>
                    <a:pt x="470166" y="24485"/>
                  </a:lnTo>
                  <a:lnTo>
                    <a:pt x="468642" y="27533"/>
                  </a:lnTo>
                  <a:lnTo>
                    <a:pt x="465594" y="30581"/>
                  </a:lnTo>
                  <a:lnTo>
                    <a:pt x="462546" y="32105"/>
                  </a:lnTo>
                  <a:lnTo>
                    <a:pt x="457974" y="33629"/>
                  </a:lnTo>
                  <a:lnTo>
                    <a:pt x="433489" y="33629"/>
                  </a:lnTo>
                  <a:lnTo>
                    <a:pt x="433489" y="7721"/>
                  </a:lnTo>
                  <a:lnTo>
                    <a:pt x="459498" y="7721"/>
                  </a:lnTo>
                  <a:lnTo>
                    <a:pt x="461022" y="9245"/>
                  </a:lnTo>
                  <a:lnTo>
                    <a:pt x="464070" y="9245"/>
                  </a:lnTo>
                  <a:lnTo>
                    <a:pt x="467118" y="12293"/>
                  </a:lnTo>
                  <a:lnTo>
                    <a:pt x="470166" y="18389"/>
                  </a:lnTo>
                  <a:lnTo>
                    <a:pt x="470166" y="2336"/>
                  </a:lnTo>
                  <a:lnTo>
                    <a:pt x="468642" y="1524"/>
                  </a:lnTo>
                  <a:lnTo>
                    <a:pt x="465594" y="0"/>
                  </a:lnTo>
                  <a:lnTo>
                    <a:pt x="424345" y="0"/>
                  </a:lnTo>
                  <a:lnTo>
                    <a:pt x="424345" y="71729"/>
                  </a:lnTo>
                  <a:lnTo>
                    <a:pt x="433489" y="71729"/>
                  </a:lnTo>
                  <a:lnTo>
                    <a:pt x="433489" y="42773"/>
                  </a:lnTo>
                  <a:lnTo>
                    <a:pt x="462546" y="42773"/>
                  </a:lnTo>
                  <a:lnTo>
                    <a:pt x="470166" y="39725"/>
                  </a:lnTo>
                  <a:lnTo>
                    <a:pt x="476262" y="33629"/>
                  </a:lnTo>
                  <a:lnTo>
                    <a:pt x="477786" y="32105"/>
                  </a:lnTo>
                  <a:lnTo>
                    <a:pt x="479310" y="26009"/>
                  </a:lnTo>
                  <a:lnTo>
                    <a:pt x="479310" y="13817"/>
                  </a:lnTo>
                  <a:close/>
                </a:path>
                <a:path w="861060" h="91439">
                  <a:moveTo>
                    <a:pt x="519023" y="21437"/>
                  </a:moveTo>
                  <a:lnTo>
                    <a:pt x="512927" y="18389"/>
                  </a:lnTo>
                  <a:lnTo>
                    <a:pt x="506730" y="18389"/>
                  </a:lnTo>
                  <a:lnTo>
                    <a:pt x="503682" y="19913"/>
                  </a:lnTo>
                  <a:lnTo>
                    <a:pt x="500634" y="22961"/>
                  </a:lnTo>
                  <a:lnTo>
                    <a:pt x="499110" y="27533"/>
                  </a:lnTo>
                  <a:lnTo>
                    <a:pt x="499110" y="19913"/>
                  </a:lnTo>
                  <a:lnTo>
                    <a:pt x="489966" y="19913"/>
                  </a:lnTo>
                  <a:lnTo>
                    <a:pt x="489966" y="71729"/>
                  </a:lnTo>
                  <a:lnTo>
                    <a:pt x="499110" y="71729"/>
                  </a:lnTo>
                  <a:lnTo>
                    <a:pt x="499110" y="41249"/>
                  </a:lnTo>
                  <a:lnTo>
                    <a:pt x="500634" y="36677"/>
                  </a:lnTo>
                  <a:lnTo>
                    <a:pt x="500634" y="33629"/>
                  </a:lnTo>
                  <a:lnTo>
                    <a:pt x="502158" y="32105"/>
                  </a:lnTo>
                  <a:lnTo>
                    <a:pt x="502158" y="30581"/>
                  </a:lnTo>
                  <a:lnTo>
                    <a:pt x="505206" y="27533"/>
                  </a:lnTo>
                  <a:lnTo>
                    <a:pt x="514451" y="27533"/>
                  </a:lnTo>
                  <a:lnTo>
                    <a:pt x="515975" y="29057"/>
                  </a:lnTo>
                  <a:lnTo>
                    <a:pt x="519023" y="21437"/>
                  </a:lnTo>
                  <a:close/>
                </a:path>
                <a:path w="861060" h="91439">
                  <a:moveTo>
                    <a:pt x="570928" y="36677"/>
                  </a:moveTo>
                  <a:lnTo>
                    <a:pt x="567791" y="30581"/>
                  </a:lnTo>
                  <a:lnTo>
                    <a:pt x="563219" y="26009"/>
                  </a:lnTo>
                  <a:lnTo>
                    <a:pt x="560171" y="21945"/>
                  </a:lnTo>
                  <a:lnTo>
                    <a:pt x="560171" y="36677"/>
                  </a:lnTo>
                  <a:lnTo>
                    <a:pt x="560171" y="41249"/>
                  </a:lnTo>
                  <a:lnTo>
                    <a:pt x="531215" y="41249"/>
                  </a:lnTo>
                  <a:lnTo>
                    <a:pt x="531215" y="36677"/>
                  </a:lnTo>
                  <a:lnTo>
                    <a:pt x="532739" y="32105"/>
                  </a:lnTo>
                  <a:lnTo>
                    <a:pt x="535787" y="29057"/>
                  </a:lnTo>
                  <a:lnTo>
                    <a:pt x="541883" y="26009"/>
                  </a:lnTo>
                  <a:lnTo>
                    <a:pt x="551027" y="26009"/>
                  </a:lnTo>
                  <a:lnTo>
                    <a:pt x="554075" y="27533"/>
                  </a:lnTo>
                  <a:lnTo>
                    <a:pt x="557123" y="30581"/>
                  </a:lnTo>
                  <a:lnTo>
                    <a:pt x="560171" y="36677"/>
                  </a:lnTo>
                  <a:lnTo>
                    <a:pt x="560171" y="21945"/>
                  </a:lnTo>
                  <a:lnTo>
                    <a:pt x="558647" y="19913"/>
                  </a:lnTo>
                  <a:lnTo>
                    <a:pt x="552551" y="18389"/>
                  </a:lnTo>
                  <a:lnTo>
                    <a:pt x="538835" y="18389"/>
                  </a:lnTo>
                  <a:lnTo>
                    <a:pt x="532739" y="21437"/>
                  </a:lnTo>
                  <a:lnTo>
                    <a:pt x="523595" y="30581"/>
                  </a:lnTo>
                  <a:lnTo>
                    <a:pt x="522071" y="36677"/>
                  </a:lnTo>
                  <a:lnTo>
                    <a:pt x="522071" y="54965"/>
                  </a:lnTo>
                  <a:lnTo>
                    <a:pt x="523595" y="61061"/>
                  </a:lnTo>
                  <a:lnTo>
                    <a:pt x="532739" y="70205"/>
                  </a:lnTo>
                  <a:lnTo>
                    <a:pt x="538835" y="73253"/>
                  </a:lnTo>
                  <a:lnTo>
                    <a:pt x="552551" y="73253"/>
                  </a:lnTo>
                  <a:lnTo>
                    <a:pt x="557123" y="71729"/>
                  </a:lnTo>
                  <a:lnTo>
                    <a:pt x="566267" y="65633"/>
                  </a:lnTo>
                  <a:lnTo>
                    <a:pt x="569315" y="56489"/>
                  </a:lnTo>
                  <a:lnTo>
                    <a:pt x="560171" y="54965"/>
                  </a:lnTo>
                  <a:lnTo>
                    <a:pt x="558647" y="59537"/>
                  </a:lnTo>
                  <a:lnTo>
                    <a:pt x="557123" y="61061"/>
                  </a:lnTo>
                  <a:lnTo>
                    <a:pt x="555599" y="64109"/>
                  </a:lnTo>
                  <a:lnTo>
                    <a:pt x="552551" y="65633"/>
                  </a:lnTo>
                  <a:lnTo>
                    <a:pt x="541883" y="65633"/>
                  </a:lnTo>
                  <a:lnTo>
                    <a:pt x="538835" y="64109"/>
                  </a:lnTo>
                  <a:lnTo>
                    <a:pt x="532739" y="58013"/>
                  </a:lnTo>
                  <a:lnTo>
                    <a:pt x="531215" y="53441"/>
                  </a:lnTo>
                  <a:lnTo>
                    <a:pt x="531215" y="47345"/>
                  </a:lnTo>
                  <a:lnTo>
                    <a:pt x="570928" y="47345"/>
                  </a:lnTo>
                  <a:lnTo>
                    <a:pt x="570928" y="41249"/>
                  </a:lnTo>
                  <a:lnTo>
                    <a:pt x="570928" y="36677"/>
                  </a:lnTo>
                  <a:close/>
                </a:path>
                <a:path w="861060" h="91439">
                  <a:moveTo>
                    <a:pt x="624281" y="0"/>
                  </a:moveTo>
                  <a:lnTo>
                    <a:pt x="615137" y="0"/>
                  </a:lnTo>
                  <a:lnTo>
                    <a:pt x="615137" y="26009"/>
                  </a:lnTo>
                  <a:lnTo>
                    <a:pt x="615137" y="39725"/>
                  </a:lnTo>
                  <a:lnTo>
                    <a:pt x="615137" y="53441"/>
                  </a:lnTo>
                  <a:lnTo>
                    <a:pt x="613613" y="58013"/>
                  </a:lnTo>
                  <a:lnTo>
                    <a:pt x="612089" y="61061"/>
                  </a:lnTo>
                  <a:lnTo>
                    <a:pt x="609041" y="64109"/>
                  </a:lnTo>
                  <a:lnTo>
                    <a:pt x="605993" y="65633"/>
                  </a:lnTo>
                  <a:lnTo>
                    <a:pt x="596849" y="65633"/>
                  </a:lnTo>
                  <a:lnTo>
                    <a:pt x="593801" y="64109"/>
                  </a:lnTo>
                  <a:lnTo>
                    <a:pt x="590753" y="61061"/>
                  </a:lnTo>
                  <a:lnTo>
                    <a:pt x="589229" y="58013"/>
                  </a:lnTo>
                  <a:lnTo>
                    <a:pt x="587705" y="51917"/>
                  </a:lnTo>
                  <a:lnTo>
                    <a:pt x="587705" y="33629"/>
                  </a:lnTo>
                  <a:lnTo>
                    <a:pt x="593801" y="27533"/>
                  </a:lnTo>
                  <a:lnTo>
                    <a:pt x="596849" y="26009"/>
                  </a:lnTo>
                  <a:lnTo>
                    <a:pt x="604469" y="26009"/>
                  </a:lnTo>
                  <a:lnTo>
                    <a:pt x="609041" y="27533"/>
                  </a:lnTo>
                  <a:lnTo>
                    <a:pt x="610565" y="30581"/>
                  </a:lnTo>
                  <a:lnTo>
                    <a:pt x="613613" y="33629"/>
                  </a:lnTo>
                  <a:lnTo>
                    <a:pt x="615137" y="39725"/>
                  </a:lnTo>
                  <a:lnTo>
                    <a:pt x="615137" y="26009"/>
                  </a:lnTo>
                  <a:lnTo>
                    <a:pt x="613613" y="22961"/>
                  </a:lnTo>
                  <a:lnTo>
                    <a:pt x="610565" y="21437"/>
                  </a:lnTo>
                  <a:lnTo>
                    <a:pt x="609041" y="19913"/>
                  </a:lnTo>
                  <a:lnTo>
                    <a:pt x="605993" y="18389"/>
                  </a:lnTo>
                  <a:lnTo>
                    <a:pt x="595325" y="18389"/>
                  </a:lnTo>
                  <a:lnTo>
                    <a:pt x="592277" y="19913"/>
                  </a:lnTo>
                  <a:lnTo>
                    <a:pt x="587705" y="21437"/>
                  </a:lnTo>
                  <a:lnTo>
                    <a:pt x="581609" y="27533"/>
                  </a:lnTo>
                  <a:lnTo>
                    <a:pt x="580085" y="32105"/>
                  </a:lnTo>
                  <a:lnTo>
                    <a:pt x="578561" y="35153"/>
                  </a:lnTo>
                  <a:lnTo>
                    <a:pt x="578561" y="56489"/>
                  </a:lnTo>
                  <a:lnTo>
                    <a:pt x="580085" y="59537"/>
                  </a:lnTo>
                  <a:lnTo>
                    <a:pt x="583133" y="64109"/>
                  </a:lnTo>
                  <a:lnTo>
                    <a:pt x="589229" y="70205"/>
                  </a:lnTo>
                  <a:lnTo>
                    <a:pt x="592277" y="71729"/>
                  </a:lnTo>
                  <a:lnTo>
                    <a:pt x="596849" y="73253"/>
                  </a:lnTo>
                  <a:lnTo>
                    <a:pt x="607517" y="73253"/>
                  </a:lnTo>
                  <a:lnTo>
                    <a:pt x="612089" y="70205"/>
                  </a:lnTo>
                  <a:lnTo>
                    <a:pt x="615137" y="65633"/>
                  </a:lnTo>
                  <a:lnTo>
                    <a:pt x="615137" y="71729"/>
                  </a:lnTo>
                  <a:lnTo>
                    <a:pt x="624281" y="71729"/>
                  </a:lnTo>
                  <a:lnTo>
                    <a:pt x="624281" y="0"/>
                  </a:lnTo>
                  <a:close/>
                </a:path>
                <a:path w="861060" h="91439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1729"/>
                  </a:lnTo>
                  <a:lnTo>
                    <a:pt x="647230" y="71729"/>
                  </a:lnTo>
                  <a:lnTo>
                    <a:pt x="647230" y="19913"/>
                  </a:lnTo>
                  <a:close/>
                </a:path>
                <a:path w="861060" h="91439">
                  <a:moveTo>
                    <a:pt x="647230" y="0"/>
                  </a:moveTo>
                  <a:lnTo>
                    <a:pt x="638086" y="0"/>
                  </a:lnTo>
                  <a:lnTo>
                    <a:pt x="638086" y="9245"/>
                  </a:lnTo>
                  <a:lnTo>
                    <a:pt x="647230" y="9245"/>
                  </a:lnTo>
                  <a:lnTo>
                    <a:pt x="647230" y="0"/>
                  </a:lnTo>
                  <a:close/>
                </a:path>
                <a:path w="861060" h="91439">
                  <a:moveTo>
                    <a:pt x="703719" y="53441"/>
                  </a:moveTo>
                  <a:lnTo>
                    <a:pt x="694575" y="53441"/>
                  </a:lnTo>
                  <a:lnTo>
                    <a:pt x="694575" y="58013"/>
                  </a:lnTo>
                  <a:lnTo>
                    <a:pt x="693051" y="61061"/>
                  </a:lnTo>
                  <a:lnTo>
                    <a:pt x="690003" y="62585"/>
                  </a:lnTo>
                  <a:lnTo>
                    <a:pt x="688479" y="65633"/>
                  </a:lnTo>
                  <a:lnTo>
                    <a:pt x="677710" y="65633"/>
                  </a:lnTo>
                  <a:lnTo>
                    <a:pt x="673138" y="64109"/>
                  </a:lnTo>
                  <a:lnTo>
                    <a:pt x="670090" y="61061"/>
                  </a:lnTo>
                  <a:lnTo>
                    <a:pt x="668566" y="58013"/>
                  </a:lnTo>
                  <a:lnTo>
                    <a:pt x="667042" y="53441"/>
                  </a:lnTo>
                  <a:lnTo>
                    <a:pt x="667042" y="38201"/>
                  </a:lnTo>
                  <a:lnTo>
                    <a:pt x="668566" y="33629"/>
                  </a:lnTo>
                  <a:lnTo>
                    <a:pt x="671614" y="30581"/>
                  </a:lnTo>
                  <a:lnTo>
                    <a:pt x="673138" y="27533"/>
                  </a:lnTo>
                  <a:lnTo>
                    <a:pt x="677710" y="26009"/>
                  </a:lnTo>
                  <a:lnTo>
                    <a:pt x="686854" y="26009"/>
                  </a:lnTo>
                  <a:lnTo>
                    <a:pt x="690003" y="27533"/>
                  </a:lnTo>
                  <a:lnTo>
                    <a:pt x="691527" y="30581"/>
                  </a:lnTo>
                  <a:lnTo>
                    <a:pt x="693051" y="32105"/>
                  </a:lnTo>
                  <a:lnTo>
                    <a:pt x="694575" y="36677"/>
                  </a:lnTo>
                  <a:lnTo>
                    <a:pt x="702195" y="35153"/>
                  </a:lnTo>
                  <a:lnTo>
                    <a:pt x="702195" y="29057"/>
                  </a:lnTo>
                  <a:lnTo>
                    <a:pt x="696099" y="22961"/>
                  </a:lnTo>
                  <a:lnTo>
                    <a:pt x="691527" y="19913"/>
                  </a:lnTo>
                  <a:lnTo>
                    <a:pt x="686854" y="18389"/>
                  </a:lnTo>
                  <a:lnTo>
                    <a:pt x="677710" y="18389"/>
                  </a:lnTo>
                  <a:lnTo>
                    <a:pt x="668566" y="21437"/>
                  </a:lnTo>
                  <a:lnTo>
                    <a:pt x="665518" y="22961"/>
                  </a:lnTo>
                  <a:lnTo>
                    <a:pt x="662470" y="27533"/>
                  </a:lnTo>
                  <a:lnTo>
                    <a:pt x="660946" y="30581"/>
                  </a:lnTo>
                  <a:lnTo>
                    <a:pt x="657898" y="35153"/>
                  </a:lnTo>
                  <a:lnTo>
                    <a:pt x="657898" y="54965"/>
                  </a:lnTo>
                  <a:lnTo>
                    <a:pt x="659422" y="61061"/>
                  </a:lnTo>
                  <a:lnTo>
                    <a:pt x="668566" y="70205"/>
                  </a:lnTo>
                  <a:lnTo>
                    <a:pt x="674662" y="73253"/>
                  </a:lnTo>
                  <a:lnTo>
                    <a:pt x="686854" y="73253"/>
                  </a:lnTo>
                  <a:lnTo>
                    <a:pt x="691527" y="71729"/>
                  </a:lnTo>
                  <a:lnTo>
                    <a:pt x="696099" y="68681"/>
                  </a:lnTo>
                  <a:lnTo>
                    <a:pt x="700671" y="64109"/>
                  </a:lnTo>
                  <a:lnTo>
                    <a:pt x="702195" y="59537"/>
                  </a:lnTo>
                  <a:lnTo>
                    <a:pt x="703719" y="53441"/>
                  </a:lnTo>
                  <a:close/>
                </a:path>
                <a:path w="861060" h="91439">
                  <a:moveTo>
                    <a:pt x="731139" y="19913"/>
                  </a:moveTo>
                  <a:lnTo>
                    <a:pt x="721995" y="19913"/>
                  </a:lnTo>
                  <a:lnTo>
                    <a:pt x="721995" y="1536"/>
                  </a:lnTo>
                  <a:lnTo>
                    <a:pt x="712851" y="6197"/>
                  </a:lnTo>
                  <a:lnTo>
                    <a:pt x="712851" y="19913"/>
                  </a:lnTo>
                  <a:lnTo>
                    <a:pt x="706755" y="19913"/>
                  </a:lnTo>
                  <a:lnTo>
                    <a:pt x="706755" y="26009"/>
                  </a:lnTo>
                  <a:lnTo>
                    <a:pt x="712851" y="26009"/>
                  </a:lnTo>
                  <a:lnTo>
                    <a:pt x="712851" y="65633"/>
                  </a:lnTo>
                  <a:lnTo>
                    <a:pt x="714375" y="67157"/>
                  </a:lnTo>
                  <a:lnTo>
                    <a:pt x="714375" y="68681"/>
                  </a:lnTo>
                  <a:lnTo>
                    <a:pt x="717423" y="71729"/>
                  </a:lnTo>
                  <a:lnTo>
                    <a:pt x="718947" y="71729"/>
                  </a:lnTo>
                  <a:lnTo>
                    <a:pt x="721995" y="73253"/>
                  </a:lnTo>
                  <a:lnTo>
                    <a:pt x="729615" y="73253"/>
                  </a:lnTo>
                  <a:lnTo>
                    <a:pt x="731139" y="71729"/>
                  </a:lnTo>
                  <a:lnTo>
                    <a:pt x="731139" y="64109"/>
                  </a:lnTo>
                  <a:lnTo>
                    <a:pt x="723519" y="64109"/>
                  </a:lnTo>
                  <a:lnTo>
                    <a:pt x="721995" y="62585"/>
                  </a:lnTo>
                  <a:lnTo>
                    <a:pt x="721995" y="26009"/>
                  </a:lnTo>
                  <a:lnTo>
                    <a:pt x="731139" y="26009"/>
                  </a:lnTo>
                  <a:lnTo>
                    <a:pt x="731139" y="19913"/>
                  </a:lnTo>
                  <a:close/>
                </a:path>
                <a:path w="861060" h="91439">
                  <a:moveTo>
                    <a:pt x="748004" y="19913"/>
                  </a:moveTo>
                  <a:lnTo>
                    <a:pt x="738759" y="19913"/>
                  </a:lnTo>
                  <a:lnTo>
                    <a:pt x="738759" y="71729"/>
                  </a:lnTo>
                  <a:lnTo>
                    <a:pt x="748004" y="71729"/>
                  </a:lnTo>
                  <a:lnTo>
                    <a:pt x="748004" y="19913"/>
                  </a:lnTo>
                  <a:close/>
                </a:path>
                <a:path w="861060" h="91439">
                  <a:moveTo>
                    <a:pt x="748004" y="0"/>
                  </a:moveTo>
                  <a:lnTo>
                    <a:pt x="738759" y="0"/>
                  </a:lnTo>
                  <a:lnTo>
                    <a:pt x="738759" y="9245"/>
                  </a:lnTo>
                  <a:lnTo>
                    <a:pt x="748004" y="9245"/>
                  </a:lnTo>
                  <a:lnTo>
                    <a:pt x="748004" y="0"/>
                  </a:lnTo>
                  <a:close/>
                </a:path>
                <a:path w="861060" h="91439">
                  <a:moveTo>
                    <a:pt x="807542" y="36677"/>
                  </a:moveTo>
                  <a:lnTo>
                    <a:pt x="806018" y="30581"/>
                  </a:lnTo>
                  <a:lnTo>
                    <a:pt x="801344" y="26009"/>
                  </a:lnTo>
                  <a:lnTo>
                    <a:pt x="798296" y="21945"/>
                  </a:lnTo>
                  <a:lnTo>
                    <a:pt x="798296" y="39725"/>
                  </a:lnTo>
                  <a:lnTo>
                    <a:pt x="798296" y="51917"/>
                  </a:lnTo>
                  <a:lnTo>
                    <a:pt x="796772" y="58013"/>
                  </a:lnTo>
                  <a:lnTo>
                    <a:pt x="793724" y="61061"/>
                  </a:lnTo>
                  <a:lnTo>
                    <a:pt x="792200" y="64109"/>
                  </a:lnTo>
                  <a:lnTo>
                    <a:pt x="787628" y="65633"/>
                  </a:lnTo>
                  <a:lnTo>
                    <a:pt x="778484" y="65633"/>
                  </a:lnTo>
                  <a:lnTo>
                    <a:pt x="775436" y="64109"/>
                  </a:lnTo>
                  <a:lnTo>
                    <a:pt x="769340" y="58013"/>
                  </a:lnTo>
                  <a:lnTo>
                    <a:pt x="767816" y="51917"/>
                  </a:lnTo>
                  <a:lnTo>
                    <a:pt x="767816" y="39725"/>
                  </a:lnTo>
                  <a:lnTo>
                    <a:pt x="769340" y="33629"/>
                  </a:lnTo>
                  <a:lnTo>
                    <a:pt x="775436" y="27533"/>
                  </a:lnTo>
                  <a:lnTo>
                    <a:pt x="778484" y="26009"/>
                  </a:lnTo>
                  <a:lnTo>
                    <a:pt x="787628" y="26009"/>
                  </a:lnTo>
                  <a:lnTo>
                    <a:pt x="790676" y="27533"/>
                  </a:lnTo>
                  <a:lnTo>
                    <a:pt x="796772" y="33629"/>
                  </a:lnTo>
                  <a:lnTo>
                    <a:pt x="798296" y="39725"/>
                  </a:lnTo>
                  <a:lnTo>
                    <a:pt x="798296" y="21945"/>
                  </a:lnTo>
                  <a:lnTo>
                    <a:pt x="796772" y="19913"/>
                  </a:lnTo>
                  <a:lnTo>
                    <a:pt x="790676" y="18389"/>
                  </a:lnTo>
                  <a:lnTo>
                    <a:pt x="776960" y="18389"/>
                  </a:lnTo>
                  <a:lnTo>
                    <a:pt x="770864" y="19913"/>
                  </a:lnTo>
                  <a:lnTo>
                    <a:pt x="761720" y="29057"/>
                  </a:lnTo>
                  <a:lnTo>
                    <a:pt x="758672" y="36677"/>
                  </a:lnTo>
                  <a:lnTo>
                    <a:pt x="758672" y="54965"/>
                  </a:lnTo>
                  <a:lnTo>
                    <a:pt x="760196" y="61061"/>
                  </a:lnTo>
                  <a:lnTo>
                    <a:pt x="769340" y="70205"/>
                  </a:lnTo>
                  <a:lnTo>
                    <a:pt x="775436" y="73253"/>
                  </a:lnTo>
                  <a:lnTo>
                    <a:pt x="787628" y="73253"/>
                  </a:lnTo>
                  <a:lnTo>
                    <a:pt x="796772" y="70205"/>
                  </a:lnTo>
                  <a:lnTo>
                    <a:pt x="799820" y="68681"/>
                  </a:lnTo>
                  <a:lnTo>
                    <a:pt x="802868" y="65633"/>
                  </a:lnTo>
                  <a:lnTo>
                    <a:pt x="804494" y="61061"/>
                  </a:lnTo>
                  <a:lnTo>
                    <a:pt x="807542" y="56489"/>
                  </a:lnTo>
                  <a:lnTo>
                    <a:pt x="807542" y="36677"/>
                  </a:lnTo>
                  <a:close/>
                </a:path>
                <a:path w="861060" h="91439">
                  <a:moveTo>
                    <a:pt x="860882" y="29057"/>
                  </a:moveTo>
                  <a:lnTo>
                    <a:pt x="859358" y="26009"/>
                  </a:lnTo>
                  <a:lnTo>
                    <a:pt x="854786" y="21437"/>
                  </a:lnTo>
                  <a:lnTo>
                    <a:pt x="848690" y="18389"/>
                  </a:lnTo>
                  <a:lnTo>
                    <a:pt x="836498" y="18389"/>
                  </a:lnTo>
                  <a:lnTo>
                    <a:pt x="830402" y="21437"/>
                  </a:lnTo>
                  <a:lnTo>
                    <a:pt x="825830" y="27533"/>
                  </a:lnTo>
                  <a:lnTo>
                    <a:pt x="825830" y="19913"/>
                  </a:lnTo>
                  <a:lnTo>
                    <a:pt x="818210" y="19913"/>
                  </a:lnTo>
                  <a:lnTo>
                    <a:pt x="818210" y="71729"/>
                  </a:lnTo>
                  <a:lnTo>
                    <a:pt x="827354" y="71729"/>
                  </a:lnTo>
                  <a:lnTo>
                    <a:pt x="827354" y="36677"/>
                  </a:lnTo>
                  <a:lnTo>
                    <a:pt x="828878" y="32105"/>
                  </a:lnTo>
                  <a:lnTo>
                    <a:pt x="831926" y="29057"/>
                  </a:lnTo>
                  <a:lnTo>
                    <a:pt x="838022" y="26009"/>
                  </a:lnTo>
                  <a:lnTo>
                    <a:pt x="845642" y="26009"/>
                  </a:lnTo>
                  <a:lnTo>
                    <a:pt x="847166" y="27533"/>
                  </a:lnTo>
                  <a:lnTo>
                    <a:pt x="850214" y="29057"/>
                  </a:lnTo>
                  <a:lnTo>
                    <a:pt x="850214" y="30581"/>
                  </a:lnTo>
                  <a:lnTo>
                    <a:pt x="851738" y="32105"/>
                  </a:lnTo>
                  <a:lnTo>
                    <a:pt x="851738" y="71729"/>
                  </a:lnTo>
                  <a:lnTo>
                    <a:pt x="860882" y="71729"/>
                  </a:lnTo>
                  <a:lnTo>
                    <a:pt x="860882" y="29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7095002" y="10017941"/>
            <a:ext cx="445247" cy="78581"/>
            <a:chOff x="7265376" y="9795319"/>
            <a:chExt cx="189230" cy="76835"/>
          </a:xfrm>
        </p:grpSpPr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65376" y="9795319"/>
              <a:ext cx="118974" cy="7629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0548" y="475981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47231"/>
                </a:moveTo>
                <a:lnTo>
                  <a:pt x="82384" y="45707"/>
                </a:lnTo>
                <a:lnTo>
                  <a:pt x="82384" y="44183"/>
                </a:lnTo>
                <a:lnTo>
                  <a:pt x="80860" y="42659"/>
                </a:lnTo>
                <a:lnTo>
                  <a:pt x="80860" y="41135"/>
                </a:lnTo>
                <a:lnTo>
                  <a:pt x="77812" y="38087"/>
                </a:lnTo>
                <a:lnTo>
                  <a:pt x="76288" y="38087"/>
                </a:lnTo>
                <a:lnTo>
                  <a:pt x="74764" y="36563"/>
                </a:lnTo>
                <a:lnTo>
                  <a:pt x="73240" y="36563"/>
                </a:lnTo>
                <a:lnTo>
                  <a:pt x="71716" y="35039"/>
                </a:lnTo>
                <a:lnTo>
                  <a:pt x="70192" y="35039"/>
                </a:lnTo>
                <a:lnTo>
                  <a:pt x="76288" y="31991"/>
                </a:lnTo>
                <a:lnTo>
                  <a:pt x="77812" y="28943"/>
                </a:lnTo>
                <a:lnTo>
                  <a:pt x="79336" y="27419"/>
                </a:lnTo>
                <a:lnTo>
                  <a:pt x="80860" y="24371"/>
                </a:lnTo>
                <a:lnTo>
                  <a:pt x="80860" y="18275"/>
                </a:lnTo>
                <a:lnTo>
                  <a:pt x="79336" y="16751"/>
                </a:lnTo>
                <a:lnTo>
                  <a:pt x="79336" y="13703"/>
                </a:lnTo>
                <a:lnTo>
                  <a:pt x="73240" y="7607"/>
                </a:lnTo>
                <a:lnTo>
                  <a:pt x="71716" y="7607"/>
                </a:lnTo>
                <a:lnTo>
                  <a:pt x="68668" y="6083"/>
                </a:lnTo>
                <a:lnTo>
                  <a:pt x="48856" y="6083"/>
                </a:lnTo>
                <a:lnTo>
                  <a:pt x="48856" y="7607"/>
                </a:lnTo>
                <a:lnTo>
                  <a:pt x="45808" y="7607"/>
                </a:lnTo>
                <a:lnTo>
                  <a:pt x="45808" y="15227"/>
                </a:lnTo>
                <a:lnTo>
                  <a:pt x="48856" y="13703"/>
                </a:lnTo>
                <a:lnTo>
                  <a:pt x="53428" y="13703"/>
                </a:lnTo>
                <a:lnTo>
                  <a:pt x="54952" y="12179"/>
                </a:lnTo>
                <a:lnTo>
                  <a:pt x="64096" y="12179"/>
                </a:lnTo>
                <a:lnTo>
                  <a:pt x="67144" y="13703"/>
                </a:lnTo>
                <a:lnTo>
                  <a:pt x="71716" y="18275"/>
                </a:lnTo>
                <a:lnTo>
                  <a:pt x="71716" y="25895"/>
                </a:lnTo>
                <a:lnTo>
                  <a:pt x="70192" y="25895"/>
                </a:lnTo>
                <a:lnTo>
                  <a:pt x="70192" y="27419"/>
                </a:lnTo>
                <a:lnTo>
                  <a:pt x="68668" y="28943"/>
                </a:lnTo>
                <a:lnTo>
                  <a:pt x="68668" y="30467"/>
                </a:lnTo>
                <a:lnTo>
                  <a:pt x="67144" y="30467"/>
                </a:lnTo>
                <a:lnTo>
                  <a:pt x="65620" y="31991"/>
                </a:lnTo>
                <a:lnTo>
                  <a:pt x="62572" y="31991"/>
                </a:lnTo>
                <a:lnTo>
                  <a:pt x="61048" y="33515"/>
                </a:lnTo>
                <a:lnTo>
                  <a:pt x="51904" y="33515"/>
                </a:lnTo>
                <a:lnTo>
                  <a:pt x="51904" y="39611"/>
                </a:lnTo>
                <a:lnTo>
                  <a:pt x="65620" y="39611"/>
                </a:lnTo>
                <a:lnTo>
                  <a:pt x="67144" y="41135"/>
                </a:lnTo>
                <a:lnTo>
                  <a:pt x="68668" y="41135"/>
                </a:lnTo>
                <a:lnTo>
                  <a:pt x="70192" y="42659"/>
                </a:lnTo>
                <a:lnTo>
                  <a:pt x="71716" y="42659"/>
                </a:lnTo>
                <a:lnTo>
                  <a:pt x="73240" y="44183"/>
                </a:lnTo>
                <a:lnTo>
                  <a:pt x="73240" y="45707"/>
                </a:lnTo>
                <a:lnTo>
                  <a:pt x="74764" y="47231"/>
                </a:lnTo>
                <a:lnTo>
                  <a:pt x="74764" y="53327"/>
                </a:lnTo>
                <a:lnTo>
                  <a:pt x="73240" y="54851"/>
                </a:lnTo>
                <a:lnTo>
                  <a:pt x="73240" y="56375"/>
                </a:lnTo>
                <a:lnTo>
                  <a:pt x="70192" y="59423"/>
                </a:lnTo>
                <a:lnTo>
                  <a:pt x="68668" y="59423"/>
                </a:lnTo>
                <a:lnTo>
                  <a:pt x="67144" y="60947"/>
                </a:lnTo>
                <a:lnTo>
                  <a:pt x="62572" y="60947"/>
                </a:lnTo>
                <a:lnTo>
                  <a:pt x="61048" y="62471"/>
                </a:lnTo>
                <a:lnTo>
                  <a:pt x="53428" y="62471"/>
                </a:lnTo>
                <a:lnTo>
                  <a:pt x="50380" y="60947"/>
                </a:lnTo>
                <a:lnTo>
                  <a:pt x="44284" y="60947"/>
                </a:lnTo>
                <a:lnTo>
                  <a:pt x="44284" y="68567"/>
                </a:lnTo>
                <a:lnTo>
                  <a:pt x="65620" y="68567"/>
                </a:lnTo>
                <a:lnTo>
                  <a:pt x="68668" y="67043"/>
                </a:lnTo>
                <a:lnTo>
                  <a:pt x="71716" y="67043"/>
                </a:lnTo>
                <a:lnTo>
                  <a:pt x="74764" y="65519"/>
                </a:lnTo>
                <a:lnTo>
                  <a:pt x="80860" y="59423"/>
                </a:lnTo>
                <a:lnTo>
                  <a:pt x="82384" y="56375"/>
                </a:lnTo>
                <a:lnTo>
                  <a:pt x="82384" y="54851"/>
                </a:lnTo>
                <a:lnTo>
                  <a:pt x="83997" y="51803"/>
                </a:lnTo>
                <a:lnTo>
                  <a:pt x="83997" y="48755"/>
                </a:lnTo>
                <a:lnTo>
                  <a:pt x="83997" y="47231"/>
                </a:lnTo>
                <a:close/>
              </a:path>
              <a:path w="230505" h="88900">
                <a:moveTo>
                  <a:pt x="137337" y="47231"/>
                </a:moveTo>
                <a:lnTo>
                  <a:pt x="135813" y="45707"/>
                </a:lnTo>
                <a:lnTo>
                  <a:pt x="135813" y="44183"/>
                </a:lnTo>
                <a:lnTo>
                  <a:pt x="134289" y="42659"/>
                </a:lnTo>
                <a:lnTo>
                  <a:pt x="134289" y="41135"/>
                </a:lnTo>
                <a:lnTo>
                  <a:pt x="131241" y="38087"/>
                </a:lnTo>
                <a:lnTo>
                  <a:pt x="129717" y="38087"/>
                </a:lnTo>
                <a:lnTo>
                  <a:pt x="128193" y="36563"/>
                </a:lnTo>
                <a:lnTo>
                  <a:pt x="126669" y="36563"/>
                </a:lnTo>
                <a:lnTo>
                  <a:pt x="125145" y="35039"/>
                </a:lnTo>
                <a:lnTo>
                  <a:pt x="123621" y="35039"/>
                </a:lnTo>
                <a:lnTo>
                  <a:pt x="129717" y="31991"/>
                </a:lnTo>
                <a:lnTo>
                  <a:pt x="131241" y="28943"/>
                </a:lnTo>
                <a:lnTo>
                  <a:pt x="132765" y="27419"/>
                </a:lnTo>
                <a:lnTo>
                  <a:pt x="134289" y="24371"/>
                </a:lnTo>
                <a:lnTo>
                  <a:pt x="134289" y="18275"/>
                </a:lnTo>
                <a:lnTo>
                  <a:pt x="132765" y="16751"/>
                </a:lnTo>
                <a:lnTo>
                  <a:pt x="132765" y="13703"/>
                </a:lnTo>
                <a:lnTo>
                  <a:pt x="131241" y="12179"/>
                </a:lnTo>
                <a:lnTo>
                  <a:pt x="126669" y="7607"/>
                </a:lnTo>
                <a:lnTo>
                  <a:pt x="125145" y="7607"/>
                </a:lnTo>
                <a:lnTo>
                  <a:pt x="122097" y="6083"/>
                </a:lnTo>
                <a:lnTo>
                  <a:pt x="103809" y="6083"/>
                </a:lnTo>
                <a:lnTo>
                  <a:pt x="102285" y="7607"/>
                </a:lnTo>
                <a:lnTo>
                  <a:pt x="99237" y="7607"/>
                </a:lnTo>
                <a:lnTo>
                  <a:pt x="99237" y="15227"/>
                </a:lnTo>
                <a:lnTo>
                  <a:pt x="102285" y="13703"/>
                </a:lnTo>
                <a:lnTo>
                  <a:pt x="106857" y="13703"/>
                </a:lnTo>
                <a:lnTo>
                  <a:pt x="108381" y="12179"/>
                </a:lnTo>
                <a:lnTo>
                  <a:pt x="117525" y="12179"/>
                </a:lnTo>
                <a:lnTo>
                  <a:pt x="120573" y="13703"/>
                </a:lnTo>
                <a:lnTo>
                  <a:pt x="125145" y="18275"/>
                </a:lnTo>
                <a:lnTo>
                  <a:pt x="125145" y="25895"/>
                </a:lnTo>
                <a:lnTo>
                  <a:pt x="123621" y="25895"/>
                </a:lnTo>
                <a:lnTo>
                  <a:pt x="123621" y="28943"/>
                </a:lnTo>
                <a:lnTo>
                  <a:pt x="122097" y="30467"/>
                </a:lnTo>
                <a:lnTo>
                  <a:pt x="120573" y="30467"/>
                </a:lnTo>
                <a:lnTo>
                  <a:pt x="119049" y="31991"/>
                </a:lnTo>
                <a:lnTo>
                  <a:pt x="116001" y="31991"/>
                </a:lnTo>
                <a:lnTo>
                  <a:pt x="114477" y="33515"/>
                </a:lnTo>
                <a:lnTo>
                  <a:pt x="105333" y="33515"/>
                </a:lnTo>
                <a:lnTo>
                  <a:pt x="105333" y="39611"/>
                </a:lnTo>
                <a:lnTo>
                  <a:pt x="119049" y="39611"/>
                </a:lnTo>
                <a:lnTo>
                  <a:pt x="120573" y="41135"/>
                </a:lnTo>
                <a:lnTo>
                  <a:pt x="122097" y="41135"/>
                </a:lnTo>
                <a:lnTo>
                  <a:pt x="123621" y="42659"/>
                </a:lnTo>
                <a:lnTo>
                  <a:pt x="125145" y="42659"/>
                </a:lnTo>
                <a:lnTo>
                  <a:pt x="126669" y="44183"/>
                </a:lnTo>
                <a:lnTo>
                  <a:pt x="126669" y="45707"/>
                </a:lnTo>
                <a:lnTo>
                  <a:pt x="128193" y="47231"/>
                </a:lnTo>
                <a:lnTo>
                  <a:pt x="128193" y="53340"/>
                </a:lnTo>
                <a:lnTo>
                  <a:pt x="126669" y="54864"/>
                </a:lnTo>
                <a:lnTo>
                  <a:pt x="126669" y="56388"/>
                </a:lnTo>
                <a:lnTo>
                  <a:pt x="123621" y="59436"/>
                </a:lnTo>
                <a:lnTo>
                  <a:pt x="122097" y="59436"/>
                </a:lnTo>
                <a:lnTo>
                  <a:pt x="120573" y="60960"/>
                </a:lnTo>
                <a:lnTo>
                  <a:pt x="116001" y="60960"/>
                </a:lnTo>
                <a:lnTo>
                  <a:pt x="114477" y="62484"/>
                </a:lnTo>
                <a:lnTo>
                  <a:pt x="106857" y="62484"/>
                </a:lnTo>
                <a:lnTo>
                  <a:pt x="103809" y="60960"/>
                </a:lnTo>
                <a:lnTo>
                  <a:pt x="97713" y="60960"/>
                </a:lnTo>
                <a:lnTo>
                  <a:pt x="97713" y="68580"/>
                </a:lnTo>
                <a:lnTo>
                  <a:pt x="119049" y="68580"/>
                </a:lnTo>
                <a:lnTo>
                  <a:pt x="122097" y="67056"/>
                </a:lnTo>
                <a:lnTo>
                  <a:pt x="125145" y="67056"/>
                </a:lnTo>
                <a:lnTo>
                  <a:pt x="128193" y="65532"/>
                </a:lnTo>
                <a:lnTo>
                  <a:pt x="131241" y="62484"/>
                </a:lnTo>
                <a:lnTo>
                  <a:pt x="134289" y="59436"/>
                </a:lnTo>
                <a:lnTo>
                  <a:pt x="135813" y="56388"/>
                </a:lnTo>
                <a:lnTo>
                  <a:pt x="135813" y="54864"/>
                </a:lnTo>
                <a:lnTo>
                  <a:pt x="137337" y="51816"/>
                </a:lnTo>
                <a:lnTo>
                  <a:pt x="137337" y="47231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60"/>
                </a:lnTo>
                <a:lnTo>
                  <a:pt x="157251" y="80860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899"/>
                </a:moveTo>
                <a:lnTo>
                  <a:pt x="228968" y="57899"/>
                </a:lnTo>
                <a:lnTo>
                  <a:pt x="228968" y="56375"/>
                </a:lnTo>
                <a:lnTo>
                  <a:pt x="227444" y="54851"/>
                </a:lnTo>
                <a:lnTo>
                  <a:pt x="219824" y="54851"/>
                </a:lnTo>
                <a:lnTo>
                  <a:pt x="219824" y="56375"/>
                </a:lnTo>
                <a:lnTo>
                  <a:pt x="218300" y="56375"/>
                </a:lnTo>
                <a:lnTo>
                  <a:pt x="218300" y="57899"/>
                </a:lnTo>
                <a:lnTo>
                  <a:pt x="216776" y="59423"/>
                </a:lnTo>
                <a:lnTo>
                  <a:pt x="216776" y="63995"/>
                </a:lnTo>
                <a:lnTo>
                  <a:pt x="218300" y="65519"/>
                </a:lnTo>
                <a:lnTo>
                  <a:pt x="218300" y="67043"/>
                </a:lnTo>
                <a:lnTo>
                  <a:pt x="219824" y="67043"/>
                </a:lnTo>
                <a:lnTo>
                  <a:pt x="219824" y="68567"/>
                </a:lnTo>
                <a:lnTo>
                  <a:pt x="227444" y="68567"/>
                </a:lnTo>
                <a:lnTo>
                  <a:pt x="230492" y="65519"/>
                </a:lnTo>
                <a:lnTo>
                  <a:pt x="230492" y="57899"/>
                </a:lnTo>
                <a:close/>
              </a:path>
              <a:path w="230505" h="88900">
                <a:moveTo>
                  <a:pt x="230492" y="22847"/>
                </a:moveTo>
                <a:lnTo>
                  <a:pt x="228968" y="22847"/>
                </a:lnTo>
                <a:lnTo>
                  <a:pt x="228968" y="21323"/>
                </a:lnTo>
                <a:lnTo>
                  <a:pt x="227444" y="21323"/>
                </a:lnTo>
                <a:lnTo>
                  <a:pt x="227444" y="19799"/>
                </a:lnTo>
                <a:lnTo>
                  <a:pt x="221348" y="19799"/>
                </a:lnTo>
                <a:lnTo>
                  <a:pt x="219824" y="21323"/>
                </a:lnTo>
                <a:lnTo>
                  <a:pt x="218300" y="21323"/>
                </a:lnTo>
                <a:lnTo>
                  <a:pt x="218300" y="22847"/>
                </a:lnTo>
                <a:lnTo>
                  <a:pt x="216776" y="24371"/>
                </a:lnTo>
                <a:lnTo>
                  <a:pt x="216776" y="30467"/>
                </a:lnTo>
                <a:lnTo>
                  <a:pt x="218300" y="30467"/>
                </a:lnTo>
                <a:lnTo>
                  <a:pt x="218300" y="31991"/>
                </a:lnTo>
                <a:lnTo>
                  <a:pt x="219824" y="33515"/>
                </a:lnTo>
                <a:lnTo>
                  <a:pt x="221348" y="33515"/>
                </a:lnTo>
                <a:lnTo>
                  <a:pt x="222872" y="35039"/>
                </a:lnTo>
                <a:lnTo>
                  <a:pt x="224396" y="35039"/>
                </a:lnTo>
                <a:lnTo>
                  <a:pt x="225920" y="33515"/>
                </a:lnTo>
                <a:lnTo>
                  <a:pt x="228968" y="33515"/>
                </a:lnTo>
                <a:lnTo>
                  <a:pt x="228968" y="31991"/>
                </a:lnTo>
                <a:lnTo>
                  <a:pt x="230492" y="30467"/>
                </a:lnTo>
                <a:lnTo>
                  <a:pt x="230492" y="22847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3744" y="407292"/>
            <a:ext cx="14723035" cy="1203397"/>
          </a:xfrm>
          <a:custGeom>
            <a:avLst/>
            <a:gdLst/>
            <a:ahLst/>
            <a:cxnLst/>
            <a:rect l="l" t="t" r="r" b="b"/>
            <a:pathLst>
              <a:path w="6257290" h="1176655">
                <a:moveTo>
                  <a:pt x="0" y="1165669"/>
                </a:moveTo>
                <a:lnTo>
                  <a:pt x="0" y="10667"/>
                </a:lnTo>
                <a:lnTo>
                  <a:pt x="0" y="7619"/>
                </a:lnTo>
                <a:lnTo>
                  <a:pt x="0" y="4571"/>
                </a:lnTo>
                <a:lnTo>
                  <a:pt x="3048" y="3047"/>
                </a:lnTo>
                <a:lnTo>
                  <a:pt x="4572" y="1523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3"/>
                </a:lnTo>
                <a:lnTo>
                  <a:pt x="6254020" y="3047"/>
                </a:lnTo>
                <a:lnTo>
                  <a:pt x="6255543" y="4571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1165669"/>
                </a:lnTo>
                <a:lnTo>
                  <a:pt x="6257067" y="1168717"/>
                </a:lnTo>
                <a:lnTo>
                  <a:pt x="6255543" y="1170241"/>
                </a:lnTo>
                <a:lnTo>
                  <a:pt x="6254020" y="1173289"/>
                </a:lnTo>
                <a:lnTo>
                  <a:pt x="6252495" y="1174813"/>
                </a:lnTo>
                <a:lnTo>
                  <a:pt x="6249447" y="1176337"/>
                </a:lnTo>
                <a:lnTo>
                  <a:pt x="6246399" y="1176337"/>
                </a:lnTo>
                <a:lnTo>
                  <a:pt x="9144" y="1176337"/>
                </a:lnTo>
                <a:lnTo>
                  <a:pt x="7620" y="1176337"/>
                </a:lnTo>
                <a:lnTo>
                  <a:pt x="4572" y="1174813"/>
                </a:lnTo>
                <a:lnTo>
                  <a:pt x="3048" y="1173289"/>
                </a:lnTo>
                <a:lnTo>
                  <a:pt x="0" y="1170241"/>
                </a:lnTo>
                <a:lnTo>
                  <a:pt x="0" y="1168717"/>
                </a:lnTo>
                <a:lnTo>
                  <a:pt x="0" y="1165669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1829" y="1777339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30548" y="1771098"/>
            <a:ext cx="542362" cy="90920"/>
            <a:chOff x="820483" y="1731740"/>
            <a:chExt cx="230504" cy="88900"/>
          </a:xfrm>
        </p:grpSpPr>
        <p:sp>
          <p:nvSpPr>
            <p:cNvPr id="6" name="object 6"/>
            <p:cNvSpPr/>
            <p:nvPr/>
          </p:nvSpPr>
          <p:spPr>
            <a:xfrm>
              <a:off x="820483" y="1731740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774" y="1731740"/>
              <a:ext cx="135826" cy="884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7272" y="1751552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4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4">
                  <a:moveTo>
                    <a:pt x="10668" y="13716"/>
                  </a:moveTo>
                  <a:lnTo>
                    <a:pt x="3048" y="13716"/>
                  </a:lnTo>
                  <a:lnTo>
                    <a:pt x="3048" y="12192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0668" y="13716"/>
                  </a:lnTo>
                  <a:close/>
                </a:path>
                <a:path w="13969" h="48894">
                  <a:moveTo>
                    <a:pt x="10668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39719"/>
                  </a:lnTo>
                  <a:lnTo>
                    <a:pt x="1524" y="38195"/>
                  </a:lnTo>
                  <a:lnTo>
                    <a:pt x="1524" y="36671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0668" y="35147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8195"/>
                  </a:lnTo>
                  <a:lnTo>
                    <a:pt x="13716" y="45815"/>
                  </a:lnTo>
                  <a:lnTo>
                    <a:pt x="12192" y="45815"/>
                  </a:lnTo>
                  <a:lnTo>
                    <a:pt x="12192" y="47339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623744" y="1702420"/>
            <a:ext cx="14723035" cy="234445"/>
          </a:xfrm>
          <a:custGeom>
            <a:avLst/>
            <a:gdLst/>
            <a:ahLst/>
            <a:cxnLst/>
            <a:rect l="l" t="t" r="r" b="b"/>
            <a:pathLst>
              <a:path w="6257290" h="229235">
                <a:moveTo>
                  <a:pt x="0" y="218217"/>
                </a:moveTo>
                <a:lnTo>
                  <a:pt x="0" y="10667"/>
                </a:lnTo>
                <a:lnTo>
                  <a:pt x="0" y="7619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0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218217"/>
                </a:lnTo>
                <a:lnTo>
                  <a:pt x="6257067" y="221265"/>
                </a:lnTo>
                <a:lnTo>
                  <a:pt x="6255543" y="224313"/>
                </a:lnTo>
                <a:lnTo>
                  <a:pt x="6254020" y="225837"/>
                </a:lnTo>
                <a:lnTo>
                  <a:pt x="6252495" y="228885"/>
                </a:lnTo>
                <a:lnTo>
                  <a:pt x="4572" y="228885"/>
                </a:lnTo>
                <a:lnTo>
                  <a:pt x="3048" y="225837"/>
                </a:lnTo>
                <a:lnTo>
                  <a:pt x="0" y="224313"/>
                </a:lnTo>
                <a:lnTo>
                  <a:pt x="0" y="221265"/>
                </a:lnTo>
                <a:lnTo>
                  <a:pt x="0" y="218217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1829" y="5221250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818" y="13716"/>
                </a:lnTo>
                <a:lnTo>
                  <a:pt x="70294" y="15240"/>
                </a:lnTo>
                <a:lnTo>
                  <a:pt x="68770" y="15240"/>
                </a:lnTo>
                <a:lnTo>
                  <a:pt x="67246" y="16764"/>
                </a:lnTo>
                <a:lnTo>
                  <a:pt x="65722" y="16764"/>
                </a:lnTo>
                <a:lnTo>
                  <a:pt x="64198" y="18288"/>
                </a:lnTo>
                <a:lnTo>
                  <a:pt x="64198" y="19812"/>
                </a:lnTo>
                <a:lnTo>
                  <a:pt x="61150" y="22860"/>
                </a:lnTo>
                <a:lnTo>
                  <a:pt x="61150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150" y="62484"/>
                </a:lnTo>
                <a:lnTo>
                  <a:pt x="61150" y="30480"/>
                </a:lnTo>
                <a:lnTo>
                  <a:pt x="67246" y="24384"/>
                </a:lnTo>
                <a:lnTo>
                  <a:pt x="67246" y="22860"/>
                </a:lnTo>
                <a:lnTo>
                  <a:pt x="70294" y="22860"/>
                </a:lnTo>
                <a:lnTo>
                  <a:pt x="70294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0548" y="5215014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47244"/>
                </a:moveTo>
                <a:lnTo>
                  <a:pt x="82384" y="45720"/>
                </a:lnTo>
                <a:lnTo>
                  <a:pt x="82384" y="44196"/>
                </a:lnTo>
                <a:lnTo>
                  <a:pt x="80860" y="42672"/>
                </a:lnTo>
                <a:lnTo>
                  <a:pt x="80860" y="41148"/>
                </a:lnTo>
                <a:lnTo>
                  <a:pt x="77812" y="38100"/>
                </a:lnTo>
                <a:lnTo>
                  <a:pt x="76288" y="38100"/>
                </a:lnTo>
                <a:lnTo>
                  <a:pt x="74764" y="36576"/>
                </a:lnTo>
                <a:lnTo>
                  <a:pt x="73240" y="36576"/>
                </a:lnTo>
                <a:lnTo>
                  <a:pt x="71716" y="35052"/>
                </a:lnTo>
                <a:lnTo>
                  <a:pt x="70192" y="35052"/>
                </a:lnTo>
                <a:lnTo>
                  <a:pt x="76288" y="32004"/>
                </a:lnTo>
                <a:lnTo>
                  <a:pt x="77812" y="30480"/>
                </a:lnTo>
                <a:lnTo>
                  <a:pt x="80860" y="24384"/>
                </a:lnTo>
                <a:lnTo>
                  <a:pt x="80860" y="18288"/>
                </a:lnTo>
                <a:lnTo>
                  <a:pt x="79336" y="16764"/>
                </a:lnTo>
                <a:lnTo>
                  <a:pt x="79336" y="13716"/>
                </a:lnTo>
                <a:lnTo>
                  <a:pt x="77812" y="12192"/>
                </a:lnTo>
                <a:lnTo>
                  <a:pt x="73240" y="7620"/>
                </a:lnTo>
                <a:lnTo>
                  <a:pt x="71716" y="7620"/>
                </a:lnTo>
                <a:lnTo>
                  <a:pt x="68668" y="6096"/>
                </a:lnTo>
                <a:lnTo>
                  <a:pt x="48856" y="6096"/>
                </a:lnTo>
                <a:lnTo>
                  <a:pt x="48856" y="7620"/>
                </a:lnTo>
                <a:lnTo>
                  <a:pt x="45808" y="7620"/>
                </a:lnTo>
                <a:lnTo>
                  <a:pt x="45808" y="15240"/>
                </a:lnTo>
                <a:lnTo>
                  <a:pt x="48856" y="13716"/>
                </a:lnTo>
                <a:lnTo>
                  <a:pt x="53428" y="13716"/>
                </a:lnTo>
                <a:lnTo>
                  <a:pt x="54952" y="12192"/>
                </a:lnTo>
                <a:lnTo>
                  <a:pt x="64096" y="12192"/>
                </a:lnTo>
                <a:lnTo>
                  <a:pt x="67144" y="13716"/>
                </a:lnTo>
                <a:lnTo>
                  <a:pt x="71716" y="18288"/>
                </a:lnTo>
                <a:lnTo>
                  <a:pt x="71716" y="25908"/>
                </a:lnTo>
                <a:lnTo>
                  <a:pt x="68668" y="28956"/>
                </a:lnTo>
                <a:lnTo>
                  <a:pt x="68668" y="30480"/>
                </a:lnTo>
                <a:lnTo>
                  <a:pt x="67144" y="30480"/>
                </a:lnTo>
                <a:lnTo>
                  <a:pt x="65620" y="32004"/>
                </a:lnTo>
                <a:lnTo>
                  <a:pt x="62572" y="32004"/>
                </a:lnTo>
                <a:lnTo>
                  <a:pt x="61048" y="33528"/>
                </a:lnTo>
                <a:lnTo>
                  <a:pt x="51904" y="33528"/>
                </a:lnTo>
                <a:lnTo>
                  <a:pt x="51904" y="39624"/>
                </a:lnTo>
                <a:lnTo>
                  <a:pt x="64096" y="39624"/>
                </a:lnTo>
                <a:lnTo>
                  <a:pt x="65620" y="41148"/>
                </a:lnTo>
                <a:lnTo>
                  <a:pt x="68668" y="41148"/>
                </a:lnTo>
                <a:lnTo>
                  <a:pt x="70192" y="42672"/>
                </a:lnTo>
                <a:lnTo>
                  <a:pt x="71716" y="42672"/>
                </a:lnTo>
                <a:lnTo>
                  <a:pt x="73240" y="44196"/>
                </a:lnTo>
                <a:lnTo>
                  <a:pt x="73240" y="45720"/>
                </a:lnTo>
                <a:lnTo>
                  <a:pt x="74764" y="47244"/>
                </a:lnTo>
                <a:lnTo>
                  <a:pt x="74764" y="53340"/>
                </a:lnTo>
                <a:lnTo>
                  <a:pt x="73240" y="54864"/>
                </a:lnTo>
                <a:lnTo>
                  <a:pt x="73240" y="56388"/>
                </a:lnTo>
                <a:lnTo>
                  <a:pt x="70192" y="59436"/>
                </a:lnTo>
                <a:lnTo>
                  <a:pt x="68668" y="59436"/>
                </a:lnTo>
                <a:lnTo>
                  <a:pt x="67144" y="60960"/>
                </a:lnTo>
                <a:lnTo>
                  <a:pt x="65620" y="60960"/>
                </a:lnTo>
                <a:lnTo>
                  <a:pt x="62572" y="62484"/>
                </a:lnTo>
                <a:lnTo>
                  <a:pt x="50380" y="62484"/>
                </a:lnTo>
                <a:lnTo>
                  <a:pt x="48856" y="60960"/>
                </a:lnTo>
                <a:lnTo>
                  <a:pt x="44284" y="60960"/>
                </a:lnTo>
                <a:lnTo>
                  <a:pt x="44284" y="68580"/>
                </a:lnTo>
                <a:lnTo>
                  <a:pt x="65620" y="68580"/>
                </a:lnTo>
                <a:lnTo>
                  <a:pt x="68668" y="67056"/>
                </a:lnTo>
                <a:lnTo>
                  <a:pt x="71716" y="67056"/>
                </a:lnTo>
                <a:lnTo>
                  <a:pt x="74764" y="65532"/>
                </a:lnTo>
                <a:lnTo>
                  <a:pt x="77812" y="62484"/>
                </a:lnTo>
                <a:lnTo>
                  <a:pt x="82384" y="57912"/>
                </a:lnTo>
                <a:lnTo>
                  <a:pt x="82384" y="54864"/>
                </a:lnTo>
                <a:lnTo>
                  <a:pt x="83997" y="51816"/>
                </a:lnTo>
                <a:lnTo>
                  <a:pt x="83997" y="47244"/>
                </a:lnTo>
                <a:close/>
              </a:path>
              <a:path w="230505" h="88900">
                <a:moveTo>
                  <a:pt x="135826" y="42672"/>
                </a:moveTo>
                <a:lnTo>
                  <a:pt x="134302" y="39624"/>
                </a:lnTo>
                <a:lnTo>
                  <a:pt x="129730" y="35052"/>
                </a:lnTo>
                <a:lnTo>
                  <a:pt x="126682" y="33528"/>
                </a:lnTo>
                <a:lnTo>
                  <a:pt x="125158" y="32004"/>
                </a:lnTo>
                <a:lnTo>
                  <a:pt x="122110" y="32004"/>
                </a:lnTo>
                <a:lnTo>
                  <a:pt x="119062" y="30480"/>
                </a:lnTo>
                <a:lnTo>
                  <a:pt x="106870" y="30480"/>
                </a:lnTo>
                <a:lnTo>
                  <a:pt x="106870" y="13716"/>
                </a:lnTo>
                <a:lnTo>
                  <a:pt x="132778" y="13716"/>
                </a:lnTo>
                <a:lnTo>
                  <a:pt x="132778" y="6096"/>
                </a:lnTo>
                <a:lnTo>
                  <a:pt x="99250" y="6096"/>
                </a:lnTo>
                <a:lnTo>
                  <a:pt x="99250" y="38100"/>
                </a:lnTo>
                <a:lnTo>
                  <a:pt x="116014" y="38100"/>
                </a:lnTo>
                <a:lnTo>
                  <a:pt x="120586" y="39624"/>
                </a:lnTo>
                <a:lnTo>
                  <a:pt x="126682" y="42672"/>
                </a:lnTo>
                <a:lnTo>
                  <a:pt x="128206" y="45720"/>
                </a:lnTo>
                <a:lnTo>
                  <a:pt x="128206" y="51816"/>
                </a:lnTo>
                <a:lnTo>
                  <a:pt x="126682" y="53340"/>
                </a:lnTo>
                <a:lnTo>
                  <a:pt x="126682" y="54864"/>
                </a:lnTo>
                <a:lnTo>
                  <a:pt x="125158" y="56388"/>
                </a:lnTo>
                <a:lnTo>
                  <a:pt x="125158" y="57912"/>
                </a:lnTo>
                <a:lnTo>
                  <a:pt x="123634" y="57912"/>
                </a:lnTo>
                <a:lnTo>
                  <a:pt x="120586" y="60960"/>
                </a:lnTo>
                <a:lnTo>
                  <a:pt x="117538" y="60960"/>
                </a:lnTo>
                <a:lnTo>
                  <a:pt x="116014" y="62484"/>
                </a:lnTo>
                <a:lnTo>
                  <a:pt x="103822" y="62484"/>
                </a:lnTo>
                <a:lnTo>
                  <a:pt x="102298" y="60960"/>
                </a:lnTo>
                <a:lnTo>
                  <a:pt x="99250" y="60960"/>
                </a:lnTo>
                <a:lnTo>
                  <a:pt x="99250" y="68580"/>
                </a:lnTo>
                <a:lnTo>
                  <a:pt x="117538" y="68580"/>
                </a:lnTo>
                <a:lnTo>
                  <a:pt x="120586" y="67056"/>
                </a:lnTo>
                <a:lnTo>
                  <a:pt x="123634" y="67056"/>
                </a:lnTo>
                <a:lnTo>
                  <a:pt x="129730" y="64008"/>
                </a:lnTo>
                <a:lnTo>
                  <a:pt x="130492" y="62484"/>
                </a:lnTo>
                <a:lnTo>
                  <a:pt x="131254" y="60960"/>
                </a:lnTo>
                <a:lnTo>
                  <a:pt x="132778" y="59436"/>
                </a:lnTo>
                <a:lnTo>
                  <a:pt x="134302" y="56388"/>
                </a:lnTo>
                <a:lnTo>
                  <a:pt x="135826" y="54864"/>
                </a:lnTo>
                <a:lnTo>
                  <a:pt x="135826" y="42672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60"/>
                </a:lnTo>
                <a:lnTo>
                  <a:pt x="157251" y="80860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899"/>
                </a:moveTo>
                <a:lnTo>
                  <a:pt x="228968" y="57899"/>
                </a:lnTo>
                <a:lnTo>
                  <a:pt x="228968" y="56375"/>
                </a:lnTo>
                <a:lnTo>
                  <a:pt x="227444" y="54851"/>
                </a:lnTo>
                <a:lnTo>
                  <a:pt x="221348" y="54851"/>
                </a:lnTo>
                <a:lnTo>
                  <a:pt x="219824" y="56375"/>
                </a:lnTo>
                <a:lnTo>
                  <a:pt x="218300" y="56375"/>
                </a:lnTo>
                <a:lnTo>
                  <a:pt x="218300" y="57899"/>
                </a:lnTo>
                <a:lnTo>
                  <a:pt x="216776" y="59423"/>
                </a:lnTo>
                <a:lnTo>
                  <a:pt x="216776" y="65519"/>
                </a:lnTo>
                <a:lnTo>
                  <a:pt x="218300" y="65519"/>
                </a:lnTo>
                <a:lnTo>
                  <a:pt x="218300" y="67043"/>
                </a:lnTo>
                <a:lnTo>
                  <a:pt x="219824" y="67043"/>
                </a:lnTo>
                <a:lnTo>
                  <a:pt x="219824" y="68567"/>
                </a:lnTo>
                <a:lnTo>
                  <a:pt x="227444" y="68567"/>
                </a:lnTo>
                <a:lnTo>
                  <a:pt x="230492" y="65519"/>
                </a:lnTo>
                <a:lnTo>
                  <a:pt x="230492" y="57899"/>
                </a:lnTo>
                <a:close/>
              </a:path>
              <a:path w="230505" h="88900">
                <a:moveTo>
                  <a:pt x="230492" y="22847"/>
                </a:moveTo>
                <a:lnTo>
                  <a:pt x="228968" y="22847"/>
                </a:lnTo>
                <a:lnTo>
                  <a:pt x="228968" y="21323"/>
                </a:lnTo>
                <a:lnTo>
                  <a:pt x="227444" y="21323"/>
                </a:lnTo>
                <a:lnTo>
                  <a:pt x="227444" y="19799"/>
                </a:lnTo>
                <a:lnTo>
                  <a:pt x="221348" y="19799"/>
                </a:lnTo>
                <a:lnTo>
                  <a:pt x="219824" y="21323"/>
                </a:lnTo>
                <a:lnTo>
                  <a:pt x="218300" y="21323"/>
                </a:lnTo>
                <a:lnTo>
                  <a:pt x="218300" y="22847"/>
                </a:lnTo>
                <a:lnTo>
                  <a:pt x="216776" y="24371"/>
                </a:lnTo>
                <a:lnTo>
                  <a:pt x="216776" y="30467"/>
                </a:lnTo>
                <a:lnTo>
                  <a:pt x="218300" y="30467"/>
                </a:lnTo>
                <a:lnTo>
                  <a:pt x="218300" y="31991"/>
                </a:lnTo>
                <a:lnTo>
                  <a:pt x="219824" y="33515"/>
                </a:lnTo>
                <a:lnTo>
                  <a:pt x="221348" y="33515"/>
                </a:lnTo>
                <a:lnTo>
                  <a:pt x="222872" y="35039"/>
                </a:lnTo>
                <a:lnTo>
                  <a:pt x="224396" y="35039"/>
                </a:lnTo>
                <a:lnTo>
                  <a:pt x="225920" y="33515"/>
                </a:lnTo>
                <a:lnTo>
                  <a:pt x="228968" y="33515"/>
                </a:lnTo>
                <a:lnTo>
                  <a:pt x="228968" y="31991"/>
                </a:lnTo>
                <a:lnTo>
                  <a:pt x="230492" y="30467"/>
                </a:lnTo>
                <a:lnTo>
                  <a:pt x="230492" y="22847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3744" y="5154020"/>
            <a:ext cx="14723035" cy="234445"/>
          </a:xfrm>
          <a:custGeom>
            <a:avLst/>
            <a:gdLst/>
            <a:ahLst/>
            <a:cxnLst/>
            <a:rect l="l" t="t" r="r" b="b"/>
            <a:pathLst>
              <a:path w="6257290" h="229235">
                <a:moveTo>
                  <a:pt x="0" y="218217"/>
                </a:moveTo>
                <a:lnTo>
                  <a:pt x="0" y="10667"/>
                </a:lnTo>
                <a:lnTo>
                  <a:pt x="0" y="7619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0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218217"/>
                </a:lnTo>
                <a:lnTo>
                  <a:pt x="6257067" y="221265"/>
                </a:lnTo>
                <a:lnTo>
                  <a:pt x="6255543" y="224313"/>
                </a:lnTo>
                <a:lnTo>
                  <a:pt x="6254020" y="225837"/>
                </a:lnTo>
                <a:lnTo>
                  <a:pt x="6252495" y="228885"/>
                </a:lnTo>
                <a:lnTo>
                  <a:pt x="4572" y="228885"/>
                </a:lnTo>
                <a:lnTo>
                  <a:pt x="3048" y="225837"/>
                </a:lnTo>
                <a:lnTo>
                  <a:pt x="0" y="224313"/>
                </a:lnTo>
                <a:lnTo>
                  <a:pt x="0" y="221265"/>
                </a:lnTo>
                <a:lnTo>
                  <a:pt x="0" y="218217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517499" y="2005186"/>
            <a:ext cx="956235" cy="90920"/>
            <a:chOff x="644937" y="1960626"/>
            <a:chExt cx="406400" cy="889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37" y="1966721"/>
              <a:ext cx="151161" cy="641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0483" y="1960626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74" y="1960626"/>
              <a:ext cx="135826" cy="884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7272" y="1980437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7620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3716" y="12192"/>
                  </a:moveTo>
                  <a:lnTo>
                    <a:pt x="0" y="1219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2192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1524" y="13716"/>
                  </a:lnTo>
                  <a:lnTo>
                    <a:pt x="1524" y="12192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4572" y="15240"/>
                  </a:lnTo>
                  <a:lnTo>
                    <a:pt x="3048" y="13716"/>
                  </a:lnTo>
                  <a:lnTo>
                    <a:pt x="10668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9144" y="36576"/>
                  </a:moveTo>
                  <a:lnTo>
                    <a:pt x="4572" y="36576"/>
                  </a:lnTo>
                  <a:lnTo>
                    <a:pt x="4572" y="35052"/>
                  </a:lnTo>
                  <a:lnTo>
                    <a:pt x="9144" y="35052"/>
                  </a:lnTo>
                  <a:lnTo>
                    <a:pt x="9144" y="36576"/>
                  </a:lnTo>
                  <a:close/>
                </a:path>
                <a:path w="13969" h="50800">
                  <a:moveTo>
                    <a:pt x="12192" y="48768"/>
                  </a:moveTo>
                  <a:lnTo>
                    <a:pt x="3048" y="48768"/>
                  </a:lnTo>
                  <a:lnTo>
                    <a:pt x="0" y="45720"/>
                  </a:lnTo>
                  <a:lnTo>
                    <a:pt x="0" y="39624"/>
                  </a:lnTo>
                  <a:lnTo>
                    <a:pt x="3048" y="36576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9624"/>
                  </a:lnTo>
                  <a:lnTo>
                    <a:pt x="13716" y="45720"/>
                  </a:lnTo>
                  <a:lnTo>
                    <a:pt x="12192" y="47244"/>
                  </a:lnTo>
                  <a:lnTo>
                    <a:pt x="12192" y="48768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4572" y="48768"/>
                  </a:lnTo>
                  <a:lnTo>
                    <a:pt x="9144" y="48768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0555" y="3102174"/>
            <a:ext cx="1609162" cy="702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6443" y="2014538"/>
            <a:ext cx="3379692" cy="29913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7742" y="2017654"/>
            <a:ext cx="107800" cy="284772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517499" y="5448993"/>
            <a:ext cx="956235" cy="90920"/>
            <a:chOff x="644937" y="5327904"/>
            <a:chExt cx="406400" cy="889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937" y="5333999"/>
              <a:ext cx="151161" cy="6410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0483" y="5327904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870" y="5334095"/>
              <a:ext cx="91440" cy="640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77734" y="5327916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84"/>
                  </a:lnTo>
                  <a:lnTo>
                    <a:pt x="0" y="82384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626"/>
                  </a:moveTo>
                  <a:lnTo>
                    <a:pt x="71716" y="58102"/>
                  </a:lnTo>
                  <a:lnTo>
                    <a:pt x="71716" y="56578"/>
                  </a:lnTo>
                  <a:lnTo>
                    <a:pt x="68668" y="56578"/>
                  </a:lnTo>
                  <a:lnTo>
                    <a:pt x="68668" y="55054"/>
                  </a:lnTo>
                  <a:lnTo>
                    <a:pt x="64096" y="55054"/>
                  </a:lnTo>
                  <a:lnTo>
                    <a:pt x="64096" y="56578"/>
                  </a:lnTo>
                  <a:lnTo>
                    <a:pt x="62572" y="56578"/>
                  </a:lnTo>
                  <a:lnTo>
                    <a:pt x="59524" y="59626"/>
                  </a:lnTo>
                  <a:lnTo>
                    <a:pt x="59524" y="67246"/>
                  </a:lnTo>
                  <a:lnTo>
                    <a:pt x="61048" y="67246"/>
                  </a:lnTo>
                  <a:lnTo>
                    <a:pt x="61048" y="68770"/>
                  </a:lnTo>
                  <a:lnTo>
                    <a:pt x="62572" y="68770"/>
                  </a:lnTo>
                  <a:lnTo>
                    <a:pt x="64096" y="70294"/>
                  </a:lnTo>
                  <a:lnTo>
                    <a:pt x="68668" y="70294"/>
                  </a:lnTo>
                  <a:lnTo>
                    <a:pt x="70192" y="68770"/>
                  </a:lnTo>
                  <a:lnTo>
                    <a:pt x="71716" y="68770"/>
                  </a:lnTo>
                  <a:lnTo>
                    <a:pt x="71716" y="67246"/>
                  </a:lnTo>
                  <a:lnTo>
                    <a:pt x="73240" y="67246"/>
                  </a:lnTo>
                  <a:lnTo>
                    <a:pt x="73240" y="59626"/>
                  </a:lnTo>
                  <a:close/>
                </a:path>
                <a:path w="73659" h="88900">
                  <a:moveTo>
                    <a:pt x="73240" y="24574"/>
                  </a:moveTo>
                  <a:lnTo>
                    <a:pt x="71716" y="23050"/>
                  </a:lnTo>
                  <a:lnTo>
                    <a:pt x="71716" y="21424"/>
                  </a:lnTo>
                  <a:lnTo>
                    <a:pt x="68668" y="21424"/>
                  </a:lnTo>
                  <a:lnTo>
                    <a:pt x="67144" y="19900"/>
                  </a:lnTo>
                  <a:lnTo>
                    <a:pt x="65620" y="19900"/>
                  </a:lnTo>
                  <a:lnTo>
                    <a:pt x="64096" y="21424"/>
                  </a:lnTo>
                  <a:lnTo>
                    <a:pt x="62572" y="21424"/>
                  </a:lnTo>
                  <a:lnTo>
                    <a:pt x="61048" y="23050"/>
                  </a:lnTo>
                  <a:lnTo>
                    <a:pt x="59524" y="24574"/>
                  </a:lnTo>
                  <a:lnTo>
                    <a:pt x="59524" y="32194"/>
                  </a:lnTo>
                  <a:lnTo>
                    <a:pt x="61048" y="32194"/>
                  </a:lnTo>
                  <a:lnTo>
                    <a:pt x="61048" y="33718"/>
                  </a:lnTo>
                  <a:lnTo>
                    <a:pt x="62572" y="33718"/>
                  </a:lnTo>
                  <a:lnTo>
                    <a:pt x="64096" y="35242"/>
                  </a:lnTo>
                  <a:lnTo>
                    <a:pt x="68668" y="35242"/>
                  </a:lnTo>
                  <a:lnTo>
                    <a:pt x="70192" y="33718"/>
                  </a:lnTo>
                  <a:lnTo>
                    <a:pt x="71716" y="33718"/>
                  </a:lnTo>
                  <a:lnTo>
                    <a:pt x="71716" y="32194"/>
                  </a:lnTo>
                  <a:lnTo>
                    <a:pt x="73240" y="32194"/>
                  </a:lnTo>
                  <a:lnTo>
                    <a:pt x="73240" y="24574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710927" y="5996074"/>
            <a:ext cx="14645341" cy="7793"/>
          </a:xfrm>
          <a:custGeom>
            <a:avLst/>
            <a:gdLst/>
            <a:ahLst/>
            <a:cxnLst/>
            <a:rect l="l" t="t" r="r" b="b"/>
            <a:pathLst>
              <a:path w="6224270" h="7620">
                <a:moveTo>
                  <a:pt x="6224016" y="7619"/>
                </a:moveTo>
                <a:lnTo>
                  <a:pt x="0" y="7619"/>
                </a:lnTo>
                <a:lnTo>
                  <a:pt x="0" y="0"/>
                </a:lnTo>
                <a:lnTo>
                  <a:pt x="6224016" y="0"/>
                </a:lnTo>
                <a:lnTo>
                  <a:pt x="6224016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614107" y="8323118"/>
            <a:ext cx="345141" cy="150019"/>
            <a:chOff x="1110995" y="8138159"/>
            <a:chExt cx="146685" cy="146685"/>
          </a:xfrm>
        </p:grpSpPr>
        <p:sp>
          <p:nvSpPr>
            <p:cNvPr id="28" name="object 28"/>
            <p:cNvSpPr/>
            <p:nvPr/>
          </p:nvSpPr>
          <p:spPr>
            <a:xfrm>
              <a:off x="1110995" y="813815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4">
                  <a:moveTo>
                    <a:pt x="146304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7002" y="8179593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5">
                  <a:moveTo>
                    <a:pt x="35147" y="62579"/>
                  </a:moveTo>
                  <a:lnTo>
                    <a:pt x="0" y="32003"/>
                  </a:lnTo>
                  <a:lnTo>
                    <a:pt x="35147" y="0"/>
                  </a:lnTo>
                  <a:lnTo>
                    <a:pt x="35147" y="625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958353" y="8323118"/>
            <a:ext cx="14397318" cy="150019"/>
            <a:chOff x="1257300" y="8138159"/>
            <a:chExt cx="6118860" cy="146685"/>
          </a:xfrm>
        </p:grpSpPr>
        <p:sp>
          <p:nvSpPr>
            <p:cNvPr id="31" name="object 31"/>
            <p:cNvSpPr/>
            <p:nvPr/>
          </p:nvSpPr>
          <p:spPr>
            <a:xfrm>
              <a:off x="7229855" y="8138159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4">
                  <a:moveTo>
                    <a:pt x="146304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85196" y="8179593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5">
                  <a:moveTo>
                    <a:pt x="0" y="62579"/>
                  </a:moveTo>
                  <a:lnTo>
                    <a:pt x="0" y="0"/>
                  </a:lnTo>
                  <a:lnTo>
                    <a:pt x="35052" y="32003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7300" y="8138159"/>
              <a:ext cx="5972810" cy="146685"/>
            </a:xfrm>
            <a:custGeom>
              <a:avLst/>
              <a:gdLst/>
              <a:ahLst/>
              <a:cxnLst/>
              <a:rect l="l" t="t" r="r" b="b"/>
              <a:pathLst>
                <a:path w="5972809" h="146684">
                  <a:moveTo>
                    <a:pt x="5972555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5972555" y="0"/>
                  </a:lnTo>
                  <a:lnTo>
                    <a:pt x="5972555" y="14630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824" y="8151875"/>
              <a:ext cx="3598164" cy="118871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3489270" y="5720208"/>
            <a:ext cx="759012" cy="64294"/>
          </a:xfrm>
          <a:custGeom>
            <a:avLst/>
            <a:gdLst/>
            <a:ahLst/>
            <a:cxnLst/>
            <a:rect l="l" t="t" r="r" b="b"/>
            <a:pathLst>
              <a:path w="322580" h="62864">
                <a:moveTo>
                  <a:pt x="56476" y="29337"/>
                </a:moveTo>
                <a:lnTo>
                  <a:pt x="30568" y="29337"/>
                </a:lnTo>
                <a:lnTo>
                  <a:pt x="30568" y="40005"/>
                </a:lnTo>
                <a:lnTo>
                  <a:pt x="44284" y="40005"/>
                </a:lnTo>
                <a:lnTo>
                  <a:pt x="44284" y="47625"/>
                </a:lnTo>
                <a:lnTo>
                  <a:pt x="42760" y="49149"/>
                </a:lnTo>
                <a:lnTo>
                  <a:pt x="39712" y="49149"/>
                </a:lnTo>
                <a:lnTo>
                  <a:pt x="38188" y="50673"/>
                </a:lnTo>
                <a:lnTo>
                  <a:pt x="35140" y="52197"/>
                </a:lnTo>
                <a:lnTo>
                  <a:pt x="24472" y="52197"/>
                </a:lnTo>
                <a:lnTo>
                  <a:pt x="21424" y="50673"/>
                </a:lnTo>
                <a:lnTo>
                  <a:pt x="18376" y="46101"/>
                </a:lnTo>
                <a:lnTo>
                  <a:pt x="15328" y="43053"/>
                </a:lnTo>
                <a:lnTo>
                  <a:pt x="12280" y="38481"/>
                </a:lnTo>
                <a:lnTo>
                  <a:pt x="12280" y="24765"/>
                </a:lnTo>
                <a:lnTo>
                  <a:pt x="15328" y="18669"/>
                </a:lnTo>
                <a:lnTo>
                  <a:pt x="21424" y="12573"/>
                </a:lnTo>
                <a:lnTo>
                  <a:pt x="24472" y="11049"/>
                </a:lnTo>
                <a:lnTo>
                  <a:pt x="33616" y="11049"/>
                </a:lnTo>
                <a:lnTo>
                  <a:pt x="36664" y="12573"/>
                </a:lnTo>
                <a:lnTo>
                  <a:pt x="38188" y="14097"/>
                </a:lnTo>
                <a:lnTo>
                  <a:pt x="41236" y="15621"/>
                </a:lnTo>
                <a:lnTo>
                  <a:pt x="42760" y="17145"/>
                </a:lnTo>
                <a:lnTo>
                  <a:pt x="44284" y="20193"/>
                </a:lnTo>
                <a:lnTo>
                  <a:pt x="54952" y="18669"/>
                </a:lnTo>
                <a:lnTo>
                  <a:pt x="54952" y="12573"/>
                </a:lnTo>
                <a:lnTo>
                  <a:pt x="51904" y="8001"/>
                </a:lnTo>
                <a:lnTo>
                  <a:pt x="42760" y="1905"/>
                </a:lnTo>
                <a:lnTo>
                  <a:pt x="38188" y="381"/>
                </a:lnTo>
                <a:lnTo>
                  <a:pt x="24472" y="381"/>
                </a:lnTo>
                <a:lnTo>
                  <a:pt x="0" y="24765"/>
                </a:lnTo>
                <a:lnTo>
                  <a:pt x="0" y="36957"/>
                </a:lnTo>
                <a:lnTo>
                  <a:pt x="1524" y="43053"/>
                </a:lnTo>
                <a:lnTo>
                  <a:pt x="4572" y="47625"/>
                </a:lnTo>
                <a:lnTo>
                  <a:pt x="6184" y="52197"/>
                </a:lnTo>
                <a:lnTo>
                  <a:pt x="9232" y="55245"/>
                </a:lnTo>
                <a:lnTo>
                  <a:pt x="13804" y="58293"/>
                </a:lnTo>
                <a:lnTo>
                  <a:pt x="19900" y="61341"/>
                </a:lnTo>
                <a:lnTo>
                  <a:pt x="24472" y="62865"/>
                </a:lnTo>
                <a:lnTo>
                  <a:pt x="35140" y="62865"/>
                </a:lnTo>
                <a:lnTo>
                  <a:pt x="41236" y="61341"/>
                </a:lnTo>
                <a:lnTo>
                  <a:pt x="50380" y="58293"/>
                </a:lnTo>
                <a:lnTo>
                  <a:pt x="53428" y="55245"/>
                </a:lnTo>
                <a:lnTo>
                  <a:pt x="56476" y="53721"/>
                </a:lnTo>
                <a:lnTo>
                  <a:pt x="56476" y="29337"/>
                </a:lnTo>
                <a:close/>
              </a:path>
              <a:path w="322580" h="62864">
                <a:moveTo>
                  <a:pt x="79159" y="0"/>
                </a:moveTo>
                <a:lnTo>
                  <a:pt x="66967" y="0"/>
                </a:lnTo>
                <a:lnTo>
                  <a:pt x="66967" y="60947"/>
                </a:lnTo>
                <a:lnTo>
                  <a:pt x="79159" y="60947"/>
                </a:lnTo>
                <a:lnTo>
                  <a:pt x="79159" y="0"/>
                </a:lnTo>
                <a:close/>
              </a:path>
              <a:path w="322580" h="62864">
                <a:moveTo>
                  <a:pt x="129730" y="18669"/>
                </a:moveTo>
                <a:lnTo>
                  <a:pt x="117538" y="18669"/>
                </a:lnTo>
                <a:lnTo>
                  <a:pt x="117538" y="49149"/>
                </a:lnTo>
                <a:lnTo>
                  <a:pt x="112966" y="53721"/>
                </a:lnTo>
                <a:lnTo>
                  <a:pt x="105257" y="53721"/>
                </a:lnTo>
                <a:lnTo>
                  <a:pt x="105257" y="52197"/>
                </a:lnTo>
                <a:lnTo>
                  <a:pt x="103733" y="52197"/>
                </a:lnTo>
                <a:lnTo>
                  <a:pt x="102209" y="50673"/>
                </a:lnTo>
                <a:lnTo>
                  <a:pt x="102209" y="18669"/>
                </a:lnTo>
                <a:lnTo>
                  <a:pt x="90017" y="18669"/>
                </a:lnTo>
                <a:lnTo>
                  <a:pt x="90017" y="49149"/>
                </a:lnTo>
                <a:lnTo>
                  <a:pt x="91541" y="52197"/>
                </a:lnTo>
                <a:lnTo>
                  <a:pt x="91541" y="55245"/>
                </a:lnTo>
                <a:lnTo>
                  <a:pt x="93065" y="56769"/>
                </a:lnTo>
                <a:lnTo>
                  <a:pt x="94589" y="59817"/>
                </a:lnTo>
                <a:lnTo>
                  <a:pt x="96113" y="59817"/>
                </a:lnTo>
                <a:lnTo>
                  <a:pt x="102209" y="62865"/>
                </a:lnTo>
                <a:lnTo>
                  <a:pt x="106781" y="62865"/>
                </a:lnTo>
                <a:lnTo>
                  <a:pt x="112966" y="59817"/>
                </a:lnTo>
                <a:lnTo>
                  <a:pt x="116014" y="59817"/>
                </a:lnTo>
                <a:lnTo>
                  <a:pt x="117538" y="56769"/>
                </a:lnTo>
                <a:lnTo>
                  <a:pt x="119062" y="55245"/>
                </a:lnTo>
                <a:lnTo>
                  <a:pt x="119062" y="61341"/>
                </a:lnTo>
                <a:lnTo>
                  <a:pt x="129730" y="61341"/>
                </a:lnTo>
                <a:lnTo>
                  <a:pt x="129730" y="18669"/>
                </a:lnTo>
                <a:close/>
              </a:path>
              <a:path w="322580" h="62864">
                <a:moveTo>
                  <a:pt x="180124" y="46101"/>
                </a:moveTo>
                <a:lnTo>
                  <a:pt x="167932" y="44577"/>
                </a:lnTo>
                <a:lnTo>
                  <a:pt x="167932" y="47625"/>
                </a:lnTo>
                <a:lnTo>
                  <a:pt x="166408" y="50673"/>
                </a:lnTo>
                <a:lnTo>
                  <a:pt x="164884" y="52197"/>
                </a:lnTo>
                <a:lnTo>
                  <a:pt x="161836" y="53721"/>
                </a:lnTo>
                <a:lnTo>
                  <a:pt x="157264" y="53721"/>
                </a:lnTo>
                <a:lnTo>
                  <a:pt x="155740" y="52197"/>
                </a:lnTo>
                <a:lnTo>
                  <a:pt x="152692" y="50673"/>
                </a:lnTo>
                <a:lnTo>
                  <a:pt x="151168" y="47625"/>
                </a:lnTo>
                <a:lnTo>
                  <a:pt x="151168" y="30861"/>
                </a:lnTo>
                <a:lnTo>
                  <a:pt x="152692" y="29337"/>
                </a:lnTo>
                <a:lnTo>
                  <a:pt x="155740" y="27813"/>
                </a:lnTo>
                <a:lnTo>
                  <a:pt x="157264" y="26289"/>
                </a:lnTo>
                <a:lnTo>
                  <a:pt x="163360" y="26289"/>
                </a:lnTo>
                <a:lnTo>
                  <a:pt x="167932" y="30861"/>
                </a:lnTo>
                <a:lnTo>
                  <a:pt x="167932" y="32385"/>
                </a:lnTo>
                <a:lnTo>
                  <a:pt x="178600" y="30861"/>
                </a:lnTo>
                <a:lnTo>
                  <a:pt x="178600" y="26289"/>
                </a:lnTo>
                <a:lnTo>
                  <a:pt x="172504" y="20193"/>
                </a:lnTo>
                <a:lnTo>
                  <a:pt x="169456" y="18669"/>
                </a:lnTo>
                <a:lnTo>
                  <a:pt x="164884" y="17145"/>
                </a:lnTo>
                <a:lnTo>
                  <a:pt x="154216" y="17145"/>
                </a:lnTo>
                <a:lnTo>
                  <a:pt x="148120" y="18669"/>
                </a:lnTo>
                <a:lnTo>
                  <a:pt x="145072" y="23241"/>
                </a:lnTo>
                <a:lnTo>
                  <a:pt x="140500" y="27813"/>
                </a:lnTo>
                <a:lnTo>
                  <a:pt x="138976" y="32385"/>
                </a:lnTo>
                <a:lnTo>
                  <a:pt x="138976" y="47625"/>
                </a:lnTo>
                <a:lnTo>
                  <a:pt x="140500" y="52197"/>
                </a:lnTo>
                <a:lnTo>
                  <a:pt x="148120" y="59817"/>
                </a:lnTo>
                <a:lnTo>
                  <a:pt x="154216" y="62865"/>
                </a:lnTo>
                <a:lnTo>
                  <a:pt x="164884" y="62865"/>
                </a:lnTo>
                <a:lnTo>
                  <a:pt x="169456" y="61341"/>
                </a:lnTo>
                <a:lnTo>
                  <a:pt x="172504" y="58293"/>
                </a:lnTo>
                <a:lnTo>
                  <a:pt x="177076" y="55245"/>
                </a:lnTo>
                <a:lnTo>
                  <a:pt x="177838" y="53721"/>
                </a:lnTo>
                <a:lnTo>
                  <a:pt x="178600" y="52197"/>
                </a:lnTo>
                <a:lnTo>
                  <a:pt x="180124" y="46101"/>
                </a:lnTo>
                <a:close/>
              </a:path>
              <a:path w="322580" h="62864">
                <a:moveTo>
                  <a:pt x="230593" y="33896"/>
                </a:moveTo>
                <a:lnTo>
                  <a:pt x="227545" y="27800"/>
                </a:lnTo>
                <a:lnTo>
                  <a:pt x="226529" y="26276"/>
                </a:lnTo>
                <a:lnTo>
                  <a:pt x="224497" y="23228"/>
                </a:lnTo>
                <a:lnTo>
                  <a:pt x="219925" y="18656"/>
                </a:lnTo>
                <a:lnTo>
                  <a:pt x="218401" y="18275"/>
                </a:lnTo>
                <a:lnTo>
                  <a:pt x="218401" y="35420"/>
                </a:lnTo>
                <a:lnTo>
                  <a:pt x="218401" y="44564"/>
                </a:lnTo>
                <a:lnTo>
                  <a:pt x="216877" y="47612"/>
                </a:lnTo>
                <a:lnTo>
                  <a:pt x="215353" y="49136"/>
                </a:lnTo>
                <a:lnTo>
                  <a:pt x="213829" y="52184"/>
                </a:lnTo>
                <a:lnTo>
                  <a:pt x="210781" y="53708"/>
                </a:lnTo>
                <a:lnTo>
                  <a:pt x="204685" y="53708"/>
                </a:lnTo>
                <a:lnTo>
                  <a:pt x="201549" y="52184"/>
                </a:lnTo>
                <a:lnTo>
                  <a:pt x="200025" y="49136"/>
                </a:lnTo>
                <a:lnTo>
                  <a:pt x="198501" y="47612"/>
                </a:lnTo>
                <a:lnTo>
                  <a:pt x="196977" y="44564"/>
                </a:lnTo>
                <a:lnTo>
                  <a:pt x="196977" y="35420"/>
                </a:lnTo>
                <a:lnTo>
                  <a:pt x="200025" y="29324"/>
                </a:lnTo>
                <a:lnTo>
                  <a:pt x="201549" y="27800"/>
                </a:lnTo>
                <a:lnTo>
                  <a:pt x="204685" y="26276"/>
                </a:lnTo>
                <a:lnTo>
                  <a:pt x="210781" y="26276"/>
                </a:lnTo>
                <a:lnTo>
                  <a:pt x="213829" y="27800"/>
                </a:lnTo>
                <a:lnTo>
                  <a:pt x="215353" y="29324"/>
                </a:lnTo>
                <a:lnTo>
                  <a:pt x="218401" y="35420"/>
                </a:lnTo>
                <a:lnTo>
                  <a:pt x="218401" y="18275"/>
                </a:lnTo>
                <a:lnTo>
                  <a:pt x="213829" y="17132"/>
                </a:lnTo>
                <a:lnTo>
                  <a:pt x="203073" y="17132"/>
                </a:lnTo>
                <a:lnTo>
                  <a:pt x="200025" y="18656"/>
                </a:lnTo>
                <a:lnTo>
                  <a:pt x="195453" y="20180"/>
                </a:lnTo>
                <a:lnTo>
                  <a:pt x="192405" y="21704"/>
                </a:lnTo>
                <a:lnTo>
                  <a:pt x="189357" y="24752"/>
                </a:lnTo>
                <a:lnTo>
                  <a:pt x="187833" y="27800"/>
                </a:lnTo>
                <a:lnTo>
                  <a:pt x="186309" y="32372"/>
                </a:lnTo>
                <a:lnTo>
                  <a:pt x="184785" y="35420"/>
                </a:lnTo>
                <a:lnTo>
                  <a:pt x="184785" y="44564"/>
                </a:lnTo>
                <a:lnTo>
                  <a:pt x="186309" y="49136"/>
                </a:lnTo>
                <a:lnTo>
                  <a:pt x="189357" y="55232"/>
                </a:lnTo>
                <a:lnTo>
                  <a:pt x="192405" y="58280"/>
                </a:lnTo>
                <a:lnTo>
                  <a:pt x="196977" y="59804"/>
                </a:lnTo>
                <a:lnTo>
                  <a:pt x="203073" y="62852"/>
                </a:lnTo>
                <a:lnTo>
                  <a:pt x="213829" y="62852"/>
                </a:lnTo>
                <a:lnTo>
                  <a:pt x="219925" y="59804"/>
                </a:lnTo>
                <a:lnTo>
                  <a:pt x="226021" y="53708"/>
                </a:lnTo>
                <a:lnTo>
                  <a:pt x="227545" y="52184"/>
                </a:lnTo>
                <a:lnTo>
                  <a:pt x="230593" y="46088"/>
                </a:lnTo>
                <a:lnTo>
                  <a:pt x="230593" y="33896"/>
                </a:lnTo>
                <a:close/>
              </a:path>
              <a:path w="322580" h="62864">
                <a:moveTo>
                  <a:pt x="274789" y="41516"/>
                </a:moveTo>
                <a:lnTo>
                  <a:pt x="271741" y="39992"/>
                </a:lnTo>
                <a:lnTo>
                  <a:pt x="268693" y="36944"/>
                </a:lnTo>
                <a:lnTo>
                  <a:pt x="265645" y="35420"/>
                </a:lnTo>
                <a:lnTo>
                  <a:pt x="253453" y="32372"/>
                </a:lnTo>
                <a:lnTo>
                  <a:pt x="248881" y="32372"/>
                </a:lnTo>
                <a:lnTo>
                  <a:pt x="248881" y="30848"/>
                </a:lnTo>
                <a:lnTo>
                  <a:pt x="247357" y="30848"/>
                </a:lnTo>
                <a:lnTo>
                  <a:pt x="247357" y="27800"/>
                </a:lnTo>
                <a:lnTo>
                  <a:pt x="248881" y="26276"/>
                </a:lnTo>
                <a:lnTo>
                  <a:pt x="250405" y="26276"/>
                </a:lnTo>
                <a:lnTo>
                  <a:pt x="251929" y="24752"/>
                </a:lnTo>
                <a:lnTo>
                  <a:pt x="258025" y="24752"/>
                </a:lnTo>
                <a:lnTo>
                  <a:pt x="259549" y="26276"/>
                </a:lnTo>
                <a:lnTo>
                  <a:pt x="261073" y="26276"/>
                </a:lnTo>
                <a:lnTo>
                  <a:pt x="261073" y="27800"/>
                </a:lnTo>
                <a:lnTo>
                  <a:pt x="262597" y="29324"/>
                </a:lnTo>
                <a:lnTo>
                  <a:pt x="262597" y="30848"/>
                </a:lnTo>
                <a:lnTo>
                  <a:pt x="273265" y="29324"/>
                </a:lnTo>
                <a:lnTo>
                  <a:pt x="273265" y="24752"/>
                </a:lnTo>
                <a:lnTo>
                  <a:pt x="270217" y="21704"/>
                </a:lnTo>
                <a:lnTo>
                  <a:pt x="267169" y="20180"/>
                </a:lnTo>
                <a:lnTo>
                  <a:pt x="265645" y="18656"/>
                </a:lnTo>
                <a:lnTo>
                  <a:pt x="261073" y="17132"/>
                </a:lnTo>
                <a:lnTo>
                  <a:pt x="248881" y="17132"/>
                </a:lnTo>
                <a:lnTo>
                  <a:pt x="244309" y="18656"/>
                </a:lnTo>
                <a:lnTo>
                  <a:pt x="241261" y="21704"/>
                </a:lnTo>
                <a:lnTo>
                  <a:pt x="238213" y="23228"/>
                </a:lnTo>
                <a:lnTo>
                  <a:pt x="236689" y="26276"/>
                </a:lnTo>
                <a:lnTo>
                  <a:pt x="236689" y="33896"/>
                </a:lnTo>
                <a:lnTo>
                  <a:pt x="238213" y="38468"/>
                </a:lnTo>
                <a:lnTo>
                  <a:pt x="244309" y="41516"/>
                </a:lnTo>
                <a:lnTo>
                  <a:pt x="250405" y="43040"/>
                </a:lnTo>
                <a:lnTo>
                  <a:pt x="259549" y="46088"/>
                </a:lnTo>
                <a:lnTo>
                  <a:pt x="262597" y="46088"/>
                </a:lnTo>
                <a:lnTo>
                  <a:pt x="262597" y="47612"/>
                </a:lnTo>
                <a:lnTo>
                  <a:pt x="264121" y="47612"/>
                </a:lnTo>
                <a:lnTo>
                  <a:pt x="264121" y="50660"/>
                </a:lnTo>
                <a:lnTo>
                  <a:pt x="261073" y="53708"/>
                </a:lnTo>
                <a:lnTo>
                  <a:pt x="250405" y="53708"/>
                </a:lnTo>
                <a:lnTo>
                  <a:pt x="247357" y="50660"/>
                </a:lnTo>
                <a:lnTo>
                  <a:pt x="247357" y="49136"/>
                </a:lnTo>
                <a:lnTo>
                  <a:pt x="245833" y="47612"/>
                </a:lnTo>
                <a:lnTo>
                  <a:pt x="235077" y="49136"/>
                </a:lnTo>
                <a:lnTo>
                  <a:pt x="236689" y="53708"/>
                </a:lnTo>
                <a:lnTo>
                  <a:pt x="238213" y="56756"/>
                </a:lnTo>
                <a:lnTo>
                  <a:pt x="241261" y="58280"/>
                </a:lnTo>
                <a:lnTo>
                  <a:pt x="245833" y="61328"/>
                </a:lnTo>
                <a:lnTo>
                  <a:pt x="250405" y="62852"/>
                </a:lnTo>
                <a:lnTo>
                  <a:pt x="262597" y="62852"/>
                </a:lnTo>
                <a:lnTo>
                  <a:pt x="267169" y="61328"/>
                </a:lnTo>
                <a:lnTo>
                  <a:pt x="273265" y="55232"/>
                </a:lnTo>
                <a:lnTo>
                  <a:pt x="274027" y="53708"/>
                </a:lnTo>
                <a:lnTo>
                  <a:pt x="274789" y="52184"/>
                </a:lnTo>
                <a:lnTo>
                  <a:pt x="274789" y="41516"/>
                </a:lnTo>
                <a:close/>
              </a:path>
              <a:path w="322580" h="62864">
                <a:moveTo>
                  <a:pt x="322135" y="33909"/>
                </a:moveTo>
                <a:lnTo>
                  <a:pt x="320611" y="27813"/>
                </a:lnTo>
                <a:lnTo>
                  <a:pt x="319595" y="26289"/>
                </a:lnTo>
                <a:lnTo>
                  <a:pt x="317563" y="23241"/>
                </a:lnTo>
                <a:lnTo>
                  <a:pt x="312991" y="18669"/>
                </a:lnTo>
                <a:lnTo>
                  <a:pt x="311467" y="18161"/>
                </a:lnTo>
                <a:lnTo>
                  <a:pt x="311467" y="32385"/>
                </a:lnTo>
                <a:lnTo>
                  <a:pt x="311467" y="35433"/>
                </a:lnTo>
                <a:lnTo>
                  <a:pt x="294601" y="35433"/>
                </a:lnTo>
                <a:lnTo>
                  <a:pt x="294601" y="30861"/>
                </a:lnTo>
                <a:lnTo>
                  <a:pt x="296125" y="29337"/>
                </a:lnTo>
                <a:lnTo>
                  <a:pt x="297751" y="26289"/>
                </a:lnTo>
                <a:lnTo>
                  <a:pt x="306895" y="26289"/>
                </a:lnTo>
                <a:lnTo>
                  <a:pt x="308419" y="29337"/>
                </a:lnTo>
                <a:lnTo>
                  <a:pt x="311467" y="32385"/>
                </a:lnTo>
                <a:lnTo>
                  <a:pt x="311467" y="18161"/>
                </a:lnTo>
                <a:lnTo>
                  <a:pt x="308419" y="17145"/>
                </a:lnTo>
                <a:lnTo>
                  <a:pt x="296125" y="17145"/>
                </a:lnTo>
                <a:lnTo>
                  <a:pt x="291553" y="18669"/>
                </a:lnTo>
                <a:lnTo>
                  <a:pt x="286981" y="23241"/>
                </a:lnTo>
                <a:lnTo>
                  <a:pt x="283933" y="27813"/>
                </a:lnTo>
                <a:lnTo>
                  <a:pt x="282409" y="32385"/>
                </a:lnTo>
                <a:lnTo>
                  <a:pt x="282409" y="46101"/>
                </a:lnTo>
                <a:lnTo>
                  <a:pt x="283933" y="50673"/>
                </a:lnTo>
                <a:lnTo>
                  <a:pt x="290029" y="59817"/>
                </a:lnTo>
                <a:lnTo>
                  <a:pt x="296125" y="62865"/>
                </a:lnTo>
                <a:lnTo>
                  <a:pt x="308419" y="62865"/>
                </a:lnTo>
                <a:lnTo>
                  <a:pt x="314515" y="59817"/>
                </a:lnTo>
                <a:lnTo>
                  <a:pt x="320611" y="53721"/>
                </a:lnTo>
                <a:lnTo>
                  <a:pt x="322135" y="49149"/>
                </a:lnTo>
                <a:lnTo>
                  <a:pt x="309943" y="47625"/>
                </a:lnTo>
                <a:lnTo>
                  <a:pt x="309943" y="49149"/>
                </a:lnTo>
                <a:lnTo>
                  <a:pt x="308419" y="52197"/>
                </a:lnTo>
                <a:lnTo>
                  <a:pt x="306895" y="53721"/>
                </a:lnTo>
                <a:lnTo>
                  <a:pt x="300799" y="53721"/>
                </a:lnTo>
                <a:lnTo>
                  <a:pt x="297751" y="52197"/>
                </a:lnTo>
                <a:lnTo>
                  <a:pt x="296125" y="50673"/>
                </a:lnTo>
                <a:lnTo>
                  <a:pt x="294601" y="49149"/>
                </a:lnTo>
                <a:lnTo>
                  <a:pt x="293077" y="46101"/>
                </a:lnTo>
                <a:lnTo>
                  <a:pt x="293077" y="43053"/>
                </a:lnTo>
                <a:lnTo>
                  <a:pt x="322135" y="43053"/>
                </a:lnTo>
                <a:lnTo>
                  <a:pt x="322135" y="35433"/>
                </a:lnTo>
                <a:lnTo>
                  <a:pt x="322135" y="33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62600" y="5720208"/>
            <a:ext cx="1060824" cy="64294"/>
          </a:xfrm>
          <a:custGeom>
            <a:avLst/>
            <a:gdLst/>
            <a:ahLst/>
            <a:cxnLst/>
            <a:rect l="l" t="t" r="r" b="b"/>
            <a:pathLst>
              <a:path w="450850" h="62864">
                <a:moveTo>
                  <a:pt x="51917" y="18669"/>
                </a:moveTo>
                <a:lnTo>
                  <a:pt x="48869" y="9525"/>
                </a:lnTo>
                <a:lnTo>
                  <a:pt x="45821" y="6477"/>
                </a:lnTo>
                <a:lnTo>
                  <a:pt x="41249" y="3327"/>
                </a:lnTo>
                <a:lnTo>
                  <a:pt x="35153" y="279"/>
                </a:lnTo>
                <a:lnTo>
                  <a:pt x="19812" y="279"/>
                </a:lnTo>
                <a:lnTo>
                  <a:pt x="12192" y="3327"/>
                </a:lnTo>
                <a:lnTo>
                  <a:pt x="7620" y="9525"/>
                </a:lnTo>
                <a:lnTo>
                  <a:pt x="3048" y="14097"/>
                </a:lnTo>
                <a:lnTo>
                  <a:pt x="0" y="21717"/>
                </a:lnTo>
                <a:lnTo>
                  <a:pt x="0" y="41529"/>
                </a:lnTo>
                <a:lnTo>
                  <a:pt x="3048" y="49149"/>
                </a:lnTo>
                <a:lnTo>
                  <a:pt x="7620" y="53721"/>
                </a:lnTo>
                <a:lnTo>
                  <a:pt x="12192" y="59817"/>
                </a:lnTo>
                <a:lnTo>
                  <a:pt x="19812" y="62865"/>
                </a:lnTo>
                <a:lnTo>
                  <a:pt x="33629" y="62865"/>
                </a:lnTo>
                <a:lnTo>
                  <a:pt x="39725" y="61341"/>
                </a:lnTo>
                <a:lnTo>
                  <a:pt x="42773" y="58293"/>
                </a:lnTo>
                <a:lnTo>
                  <a:pt x="47345" y="55245"/>
                </a:lnTo>
                <a:lnTo>
                  <a:pt x="50393" y="49149"/>
                </a:lnTo>
                <a:lnTo>
                  <a:pt x="51917" y="43053"/>
                </a:lnTo>
                <a:lnTo>
                  <a:pt x="39725" y="40005"/>
                </a:lnTo>
                <a:lnTo>
                  <a:pt x="39725" y="44577"/>
                </a:lnTo>
                <a:lnTo>
                  <a:pt x="38201" y="47625"/>
                </a:lnTo>
                <a:lnTo>
                  <a:pt x="35153" y="49149"/>
                </a:lnTo>
                <a:lnTo>
                  <a:pt x="33629" y="50673"/>
                </a:lnTo>
                <a:lnTo>
                  <a:pt x="30581" y="52197"/>
                </a:lnTo>
                <a:lnTo>
                  <a:pt x="22860" y="52197"/>
                </a:lnTo>
                <a:lnTo>
                  <a:pt x="19812" y="50673"/>
                </a:lnTo>
                <a:lnTo>
                  <a:pt x="13716" y="44577"/>
                </a:lnTo>
                <a:lnTo>
                  <a:pt x="12192" y="38481"/>
                </a:lnTo>
                <a:lnTo>
                  <a:pt x="12192" y="24765"/>
                </a:lnTo>
                <a:lnTo>
                  <a:pt x="13716" y="18669"/>
                </a:lnTo>
                <a:lnTo>
                  <a:pt x="19812" y="12573"/>
                </a:lnTo>
                <a:lnTo>
                  <a:pt x="22860" y="11049"/>
                </a:lnTo>
                <a:lnTo>
                  <a:pt x="30581" y="11049"/>
                </a:lnTo>
                <a:lnTo>
                  <a:pt x="33629" y="12573"/>
                </a:lnTo>
                <a:lnTo>
                  <a:pt x="35153" y="14097"/>
                </a:lnTo>
                <a:lnTo>
                  <a:pt x="38201" y="15621"/>
                </a:lnTo>
                <a:lnTo>
                  <a:pt x="39725" y="18669"/>
                </a:lnTo>
                <a:lnTo>
                  <a:pt x="39725" y="21717"/>
                </a:lnTo>
                <a:lnTo>
                  <a:pt x="51917" y="18669"/>
                </a:lnTo>
                <a:close/>
              </a:path>
              <a:path w="450850" h="62864">
                <a:moveTo>
                  <a:pt x="102311" y="29337"/>
                </a:moveTo>
                <a:lnTo>
                  <a:pt x="100787" y="27813"/>
                </a:lnTo>
                <a:lnTo>
                  <a:pt x="100787" y="26289"/>
                </a:lnTo>
                <a:lnTo>
                  <a:pt x="100787" y="23241"/>
                </a:lnTo>
                <a:lnTo>
                  <a:pt x="97739" y="20193"/>
                </a:lnTo>
                <a:lnTo>
                  <a:pt x="96215" y="20193"/>
                </a:lnTo>
                <a:lnTo>
                  <a:pt x="94691" y="18669"/>
                </a:lnTo>
                <a:lnTo>
                  <a:pt x="91643" y="17145"/>
                </a:lnTo>
                <a:lnTo>
                  <a:pt x="82499" y="17145"/>
                </a:lnTo>
                <a:lnTo>
                  <a:pt x="77927" y="18669"/>
                </a:lnTo>
                <a:lnTo>
                  <a:pt x="73355" y="23241"/>
                </a:lnTo>
                <a:lnTo>
                  <a:pt x="73355" y="1905"/>
                </a:lnTo>
                <a:lnTo>
                  <a:pt x="62687" y="1905"/>
                </a:lnTo>
                <a:lnTo>
                  <a:pt x="62687" y="61341"/>
                </a:lnTo>
                <a:lnTo>
                  <a:pt x="73355" y="61341"/>
                </a:lnTo>
                <a:lnTo>
                  <a:pt x="73355" y="35433"/>
                </a:lnTo>
                <a:lnTo>
                  <a:pt x="74879" y="33909"/>
                </a:lnTo>
                <a:lnTo>
                  <a:pt x="74879" y="29337"/>
                </a:lnTo>
                <a:lnTo>
                  <a:pt x="76403" y="27813"/>
                </a:lnTo>
                <a:lnTo>
                  <a:pt x="77927" y="27813"/>
                </a:lnTo>
                <a:lnTo>
                  <a:pt x="79451" y="26289"/>
                </a:lnTo>
                <a:lnTo>
                  <a:pt x="85547" y="26289"/>
                </a:lnTo>
                <a:lnTo>
                  <a:pt x="87071" y="27813"/>
                </a:lnTo>
                <a:lnTo>
                  <a:pt x="88595" y="27813"/>
                </a:lnTo>
                <a:lnTo>
                  <a:pt x="88595" y="29337"/>
                </a:lnTo>
                <a:lnTo>
                  <a:pt x="90119" y="29337"/>
                </a:lnTo>
                <a:lnTo>
                  <a:pt x="90119" y="61341"/>
                </a:lnTo>
                <a:lnTo>
                  <a:pt x="102311" y="61341"/>
                </a:lnTo>
                <a:lnTo>
                  <a:pt x="102311" y="29337"/>
                </a:lnTo>
                <a:close/>
              </a:path>
              <a:path w="450850" h="62864">
                <a:moveTo>
                  <a:pt x="155740" y="33896"/>
                </a:moveTo>
                <a:lnTo>
                  <a:pt x="152692" y="27800"/>
                </a:lnTo>
                <a:lnTo>
                  <a:pt x="151676" y="26276"/>
                </a:lnTo>
                <a:lnTo>
                  <a:pt x="149644" y="23228"/>
                </a:lnTo>
                <a:lnTo>
                  <a:pt x="145072" y="18656"/>
                </a:lnTo>
                <a:lnTo>
                  <a:pt x="143548" y="18288"/>
                </a:lnTo>
                <a:lnTo>
                  <a:pt x="143548" y="35420"/>
                </a:lnTo>
                <a:lnTo>
                  <a:pt x="143548" y="44564"/>
                </a:lnTo>
                <a:lnTo>
                  <a:pt x="142024" y="47612"/>
                </a:lnTo>
                <a:lnTo>
                  <a:pt x="140411" y="49136"/>
                </a:lnTo>
                <a:lnTo>
                  <a:pt x="138887" y="52184"/>
                </a:lnTo>
                <a:lnTo>
                  <a:pt x="135839" y="53708"/>
                </a:lnTo>
                <a:lnTo>
                  <a:pt x="129743" y="53708"/>
                </a:lnTo>
                <a:lnTo>
                  <a:pt x="123647" y="47612"/>
                </a:lnTo>
                <a:lnTo>
                  <a:pt x="122123" y="44564"/>
                </a:lnTo>
                <a:lnTo>
                  <a:pt x="122123" y="35420"/>
                </a:lnTo>
                <a:lnTo>
                  <a:pt x="125171" y="29324"/>
                </a:lnTo>
                <a:lnTo>
                  <a:pt x="128219" y="27800"/>
                </a:lnTo>
                <a:lnTo>
                  <a:pt x="129743" y="26276"/>
                </a:lnTo>
                <a:lnTo>
                  <a:pt x="135839" y="26276"/>
                </a:lnTo>
                <a:lnTo>
                  <a:pt x="138887" y="27800"/>
                </a:lnTo>
                <a:lnTo>
                  <a:pt x="140411" y="29324"/>
                </a:lnTo>
                <a:lnTo>
                  <a:pt x="142024" y="32372"/>
                </a:lnTo>
                <a:lnTo>
                  <a:pt x="143548" y="35420"/>
                </a:lnTo>
                <a:lnTo>
                  <a:pt x="143548" y="18288"/>
                </a:lnTo>
                <a:lnTo>
                  <a:pt x="138887" y="17132"/>
                </a:lnTo>
                <a:lnTo>
                  <a:pt x="128219" y="17132"/>
                </a:lnTo>
                <a:lnTo>
                  <a:pt x="122123" y="20180"/>
                </a:lnTo>
                <a:lnTo>
                  <a:pt x="117551" y="21704"/>
                </a:lnTo>
                <a:lnTo>
                  <a:pt x="116027" y="24752"/>
                </a:lnTo>
                <a:lnTo>
                  <a:pt x="112979" y="27800"/>
                </a:lnTo>
                <a:lnTo>
                  <a:pt x="111455" y="32372"/>
                </a:lnTo>
                <a:lnTo>
                  <a:pt x="109931" y="35420"/>
                </a:lnTo>
                <a:lnTo>
                  <a:pt x="109931" y="44564"/>
                </a:lnTo>
                <a:lnTo>
                  <a:pt x="111455" y="49136"/>
                </a:lnTo>
                <a:lnTo>
                  <a:pt x="112979" y="52184"/>
                </a:lnTo>
                <a:lnTo>
                  <a:pt x="116027" y="55232"/>
                </a:lnTo>
                <a:lnTo>
                  <a:pt x="117551" y="58280"/>
                </a:lnTo>
                <a:lnTo>
                  <a:pt x="122123" y="59804"/>
                </a:lnTo>
                <a:lnTo>
                  <a:pt x="125171" y="61328"/>
                </a:lnTo>
                <a:lnTo>
                  <a:pt x="129743" y="62852"/>
                </a:lnTo>
                <a:lnTo>
                  <a:pt x="138887" y="62852"/>
                </a:lnTo>
                <a:lnTo>
                  <a:pt x="145072" y="59804"/>
                </a:lnTo>
                <a:lnTo>
                  <a:pt x="151168" y="53708"/>
                </a:lnTo>
                <a:lnTo>
                  <a:pt x="152692" y="52184"/>
                </a:lnTo>
                <a:lnTo>
                  <a:pt x="155740" y="46088"/>
                </a:lnTo>
                <a:lnTo>
                  <a:pt x="155740" y="33896"/>
                </a:lnTo>
                <a:close/>
              </a:path>
              <a:path w="450850" h="62864">
                <a:moveTo>
                  <a:pt x="176034" y="0"/>
                </a:moveTo>
                <a:lnTo>
                  <a:pt x="163842" y="0"/>
                </a:lnTo>
                <a:lnTo>
                  <a:pt x="163842" y="60947"/>
                </a:lnTo>
                <a:lnTo>
                  <a:pt x="176034" y="60947"/>
                </a:lnTo>
                <a:lnTo>
                  <a:pt x="176034" y="0"/>
                </a:lnTo>
                <a:close/>
              </a:path>
              <a:path w="450850" h="62864">
                <a:moveTo>
                  <a:pt x="224409" y="33909"/>
                </a:moveTo>
                <a:lnTo>
                  <a:pt x="222885" y="27813"/>
                </a:lnTo>
                <a:lnTo>
                  <a:pt x="221869" y="26289"/>
                </a:lnTo>
                <a:lnTo>
                  <a:pt x="219837" y="23241"/>
                </a:lnTo>
                <a:lnTo>
                  <a:pt x="215265" y="18669"/>
                </a:lnTo>
                <a:lnTo>
                  <a:pt x="213741" y="18161"/>
                </a:lnTo>
                <a:lnTo>
                  <a:pt x="213741" y="32385"/>
                </a:lnTo>
                <a:lnTo>
                  <a:pt x="213741" y="35433"/>
                </a:lnTo>
                <a:lnTo>
                  <a:pt x="195453" y="35433"/>
                </a:lnTo>
                <a:lnTo>
                  <a:pt x="195453" y="32385"/>
                </a:lnTo>
                <a:lnTo>
                  <a:pt x="198501" y="29337"/>
                </a:lnTo>
                <a:lnTo>
                  <a:pt x="200025" y="26289"/>
                </a:lnTo>
                <a:lnTo>
                  <a:pt x="209169" y="26289"/>
                </a:lnTo>
                <a:lnTo>
                  <a:pt x="210693" y="29337"/>
                </a:lnTo>
                <a:lnTo>
                  <a:pt x="213741" y="32385"/>
                </a:lnTo>
                <a:lnTo>
                  <a:pt x="213741" y="18161"/>
                </a:lnTo>
                <a:lnTo>
                  <a:pt x="210693" y="17145"/>
                </a:lnTo>
                <a:lnTo>
                  <a:pt x="198501" y="17145"/>
                </a:lnTo>
                <a:lnTo>
                  <a:pt x="193929" y="18669"/>
                </a:lnTo>
                <a:lnTo>
                  <a:pt x="189357" y="23241"/>
                </a:lnTo>
                <a:lnTo>
                  <a:pt x="186309" y="27813"/>
                </a:lnTo>
                <a:lnTo>
                  <a:pt x="184785" y="32385"/>
                </a:lnTo>
                <a:lnTo>
                  <a:pt x="184785" y="50673"/>
                </a:lnTo>
                <a:lnTo>
                  <a:pt x="187833" y="55245"/>
                </a:lnTo>
                <a:lnTo>
                  <a:pt x="192405" y="59817"/>
                </a:lnTo>
                <a:lnTo>
                  <a:pt x="196977" y="62865"/>
                </a:lnTo>
                <a:lnTo>
                  <a:pt x="209169" y="62865"/>
                </a:lnTo>
                <a:lnTo>
                  <a:pt x="213741" y="61341"/>
                </a:lnTo>
                <a:lnTo>
                  <a:pt x="216789" y="59817"/>
                </a:lnTo>
                <a:lnTo>
                  <a:pt x="222885" y="53721"/>
                </a:lnTo>
                <a:lnTo>
                  <a:pt x="224409" y="49149"/>
                </a:lnTo>
                <a:lnTo>
                  <a:pt x="212217" y="47625"/>
                </a:lnTo>
                <a:lnTo>
                  <a:pt x="212217" y="49149"/>
                </a:lnTo>
                <a:lnTo>
                  <a:pt x="210693" y="52197"/>
                </a:lnTo>
                <a:lnTo>
                  <a:pt x="209169" y="52197"/>
                </a:lnTo>
                <a:lnTo>
                  <a:pt x="209169" y="53721"/>
                </a:lnTo>
                <a:lnTo>
                  <a:pt x="203073" y="53721"/>
                </a:lnTo>
                <a:lnTo>
                  <a:pt x="200025" y="52197"/>
                </a:lnTo>
                <a:lnTo>
                  <a:pt x="196977" y="49149"/>
                </a:lnTo>
                <a:lnTo>
                  <a:pt x="195453" y="46101"/>
                </a:lnTo>
                <a:lnTo>
                  <a:pt x="195453" y="43053"/>
                </a:lnTo>
                <a:lnTo>
                  <a:pt x="224409" y="43053"/>
                </a:lnTo>
                <a:lnTo>
                  <a:pt x="224409" y="35433"/>
                </a:lnTo>
                <a:lnTo>
                  <a:pt x="224409" y="33909"/>
                </a:lnTo>
                <a:close/>
              </a:path>
              <a:path w="450850" h="62864">
                <a:moveTo>
                  <a:pt x="270230" y="44564"/>
                </a:moveTo>
                <a:lnTo>
                  <a:pt x="268706" y="41516"/>
                </a:lnTo>
                <a:lnTo>
                  <a:pt x="264134" y="36944"/>
                </a:lnTo>
                <a:lnTo>
                  <a:pt x="259562" y="35420"/>
                </a:lnTo>
                <a:lnTo>
                  <a:pt x="247370" y="32372"/>
                </a:lnTo>
                <a:lnTo>
                  <a:pt x="244322" y="32372"/>
                </a:lnTo>
                <a:lnTo>
                  <a:pt x="242798" y="30848"/>
                </a:lnTo>
                <a:lnTo>
                  <a:pt x="242798" y="26276"/>
                </a:lnTo>
                <a:lnTo>
                  <a:pt x="244322" y="26276"/>
                </a:lnTo>
                <a:lnTo>
                  <a:pt x="247370" y="24752"/>
                </a:lnTo>
                <a:lnTo>
                  <a:pt x="251942" y="24752"/>
                </a:lnTo>
                <a:lnTo>
                  <a:pt x="253466" y="26276"/>
                </a:lnTo>
                <a:lnTo>
                  <a:pt x="254990" y="26276"/>
                </a:lnTo>
                <a:lnTo>
                  <a:pt x="258038" y="29324"/>
                </a:lnTo>
                <a:lnTo>
                  <a:pt x="258038" y="30848"/>
                </a:lnTo>
                <a:lnTo>
                  <a:pt x="268706" y="29324"/>
                </a:lnTo>
                <a:lnTo>
                  <a:pt x="267182" y="24752"/>
                </a:lnTo>
                <a:lnTo>
                  <a:pt x="265658" y="21704"/>
                </a:lnTo>
                <a:lnTo>
                  <a:pt x="259562" y="18656"/>
                </a:lnTo>
                <a:lnTo>
                  <a:pt x="254990" y="17132"/>
                </a:lnTo>
                <a:lnTo>
                  <a:pt x="242798" y="17132"/>
                </a:lnTo>
                <a:lnTo>
                  <a:pt x="238226" y="18656"/>
                </a:lnTo>
                <a:lnTo>
                  <a:pt x="235178" y="21704"/>
                </a:lnTo>
                <a:lnTo>
                  <a:pt x="233565" y="23228"/>
                </a:lnTo>
                <a:lnTo>
                  <a:pt x="232041" y="26276"/>
                </a:lnTo>
                <a:lnTo>
                  <a:pt x="232041" y="33896"/>
                </a:lnTo>
                <a:lnTo>
                  <a:pt x="233565" y="38468"/>
                </a:lnTo>
                <a:lnTo>
                  <a:pt x="236702" y="39992"/>
                </a:lnTo>
                <a:lnTo>
                  <a:pt x="239750" y="41516"/>
                </a:lnTo>
                <a:lnTo>
                  <a:pt x="253466" y="46088"/>
                </a:lnTo>
                <a:lnTo>
                  <a:pt x="258038" y="46088"/>
                </a:lnTo>
                <a:lnTo>
                  <a:pt x="258038" y="47612"/>
                </a:lnTo>
                <a:lnTo>
                  <a:pt x="259562" y="49136"/>
                </a:lnTo>
                <a:lnTo>
                  <a:pt x="259562" y="50660"/>
                </a:lnTo>
                <a:lnTo>
                  <a:pt x="256514" y="53708"/>
                </a:lnTo>
                <a:lnTo>
                  <a:pt x="245846" y="53708"/>
                </a:lnTo>
                <a:lnTo>
                  <a:pt x="241274" y="49136"/>
                </a:lnTo>
                <a:lnTo>
                  <a:pt x="241274" y="47612"/>
                </a:lnTo>
                <a:lnTo>
                  <a:pt x="230517" y="49136"/>
                </a:lnTo>
                <a:lnTo>
                  <a:pt x="230517" y="53708"/>
                </a:lnTo>
                <a:lnTo>
                  <a:pt x="233565" y="56756"/>
                </a:lnTo>
                <a:lnTo>
                  <a:pt x="236702" y="58280"/>
                </a:lnTo>
                <a:lnTo>
                  <a:pt x="239750" y="61328"/>
                </a:lnTo>
                <a:lnTo>
                  <a:pt x="244322" y="62852"/>
                </a:lnTo>
                <a:lnTo>
                  <a:pt x="256514" y="62852"/>
                </a:lnTo>
                <a:lnTo>
                  <a:pt x="262610" y="61328"/>
                </a:lnTo>
                <a:lnTo>
                  <a:pt x="268706" y="55232"/>
                </a:lnTo>
                <a:lnTo>
                  <a:pt x="269468" y="53708"/>
                </a:lnTo>
                <a:lnTo>
                  <a:pt x="270230" y="52184"/>
                </a:lnTo>
                <a:lnTo>
                  <a:pt x="270230" y="44564"/>
                </a:lnTo>
                <a:close/>
              </a:path>
              <a:path w="450850" h="62864">
                <a:moveTo>
                  <a:pt x="300799" y="18656"/>
                </a:moveTo>
                <a:lnTo>
                  <a:pt x="291566" y="18656"/>
                </a:lnTo>
                <a:lnTo>
                  <a:pt x="291566" y="3416"/>
                </a:lnTo>
                <a:lnTo>
                  <a:pt x="280898" y="9512"/>
                </a:lnTo>
                <a:lnTo>
                  <a:pt x="280898" y="18656"/>
                </a:lnTo>
                <a:lnTo>
                  <a:pt x="276326" y="18656"/>
                </a:lnTo>
                <a:lnTo>
                  <a:pt x="276326" y="27800"/>
                </a:lnTo>
                <a:lnTo>
                  <a:pt x="280898" y="27800"/>
                </a:lnTo>
                <a:lnTo>
                  <a:pt x="280898" y="56756"/>
                </a:lnTo>
                <a:lnTo>
                  <a:pt x="285470" y="61328"/>
                </a:lnTo>
                <a:lnTo>
                  <a:pt x="288518" y="61328"/>
                </a:lnTo>
                <a:lnTo>
                  <a:pt x="290042" y="62852"/>
                </a:lnTo>
                <a:lnTo>
                  <a:pt x="296227" y="62852"/>
                </a:lnTo>
                <a:lnTo>
                  <a:pt x="297751" y="61328"/>
                </a:lnTo>
                <a:lnTo>
                  <a:pt x="300799" y="61328"/>
                </a:lnTo>
                <a:lnTo>
                  <a:pt x="300799" y="52184"/>
                </a:lnTo>
                <a:lnTo>
                  <a:pt x="293179" y="52184"/>
                </a:lnTo>
                <a:lnTo>
                  <a:pt x="293179" y="50660"/>
                </a:lnTo>
                <a:lnTo>
                  <a:pt x="291566" y="47612"/>
                </a:lnTo>
                <a:lnTo>
                  <a:pt x="291566" y="27800"/>
                </a:lnTo>
                <a:lnTo>
                  <a:pt x="300799" y="27800"/>
                </a:lnTo>
                <a:lnTo>
                  <a:pt x="300799" y="18656"/>
                </a:lnTo>
                <a:close/>
              </a:path>
              <a:path w="450850" h="62864">
                <a:moveTo>
                  <a:pt x="344995" y="33909"/>
                </a:moveTo>
                <a:lnTo>
                  <a:pt x="343471" y="27813"/>
                </a:lnTo>
                <a:lnTo>
                  <a:pt x="342455" y="26289"/>
                </a:lnTo>
                <a:lnTo>
                  <a:pt x="340423" y="23241"/>
                </a:lnTo>
                <a:lnTo>
                  <a:pt x="335851" y="18669"/>
                </a:lnTo>
                <a:lnTo>
                  <a:pt x="334327" y="18161"/>
                </a:lnTo>
                <a:lnTo>
                  <a:pt x="334327" y="32385"/>
                </a:lnTo>
                <a:lnTo>
                  <a:pt x="334327" y="35433"/>
                </a:lnTo>
                <a:lnTo>
                  <a:pt x="316039" y="35433"/>
                </a:lnTo>
                <a:lnTo>
                  <a:pt x="316039" y="32385"/>
                </a:lnTo>
                <a:lnTo>
                  <a:pt x="319087" y="29337"/>
                </a:lnTo>
                <a:lnTo>
                  <a:pt x="320611" y="26289"/>
                </a:lnTo>
                <a:lnTo>
                  <a:pt x="329755" y="26289"/>
                </a:lnTo>
                <a:lnTo>
                  <a:pt x="331279" y="29337"/>
                </a:lnTo>
                <a:lnTo>
                  <a:pt x="334327" y="32385"/>
                </a:lnTo>
                <a:lnTo>
                  <a:pt x="334327" y="18161"/>
                </a:lnTo>
                <a:lnTo>
                  <a:pt x="331279" y="17145"/>
                </a:lnTo>
                <a:lnTo>
                  <a:pt x="319087" y="17145"/>
                </a:lnTo>
                <a:lnTo>
                  <a:pt x="314515" y="18669"/>
                </a:lnTo>
                <a:lnTo>
                  <a:pt x="309943" y="23241"/>
                </a:lnTo>
                <a:lnTo>
                  <a:pt x="306895" y="27813"/>
                </a:lnTo>
                <a:lnTo>
                  <a:pt x="305371" y="32385"/>
                </a:lnTo>
                <a:lnTo>
                  <a:pt x="305371" y="46101"/>
                </a:lnTo>
                <a:lnTo>
                  <a:pt x="308419" y="55245"/>
                </a:lnTo>
                <a:lnTo>
                  <a:pt x="312991" y="59817"/>
                </a:lnTo>
                <a:lnTo>
                  <a:pt x="317563" y="62865"/>
                </a:lnTo>
                <a:lnTo>
                  <a:pt x="331279" y="62865"/>
                </a:lnTo>
                <a:lnTo>
                  <a:pt x="337375" y="59817"/>
                </a:lnTo>
                <a:lnTo>
                  <a:pt x="343471" y="53721"/>
                </a:lnTo>
                <a:lnTo>
                  <a:pt x="344995" y="49149"/>
                </a:lnTo>
                <a:lnTo>
                  <a:pt x="332803" y="47625"/>
                </a:lnTo>
                <a:lnTo>
                  <a:pt x="332803" y="49149"/>
                </a:lnTo>
                <a:lnTo>
                  <a:pt x="331279" y="52197"/>
                </a:lnTo>
                <a:lnTo>
                  <a:pt x="329755" y="52197"/>
                </a:lnTo>
                <a:lnTo>
                  <a:pt x="329755" y="53721"/>
                </a:lnTo>
                <a:lnTo>
                  <a:pt x="323659" y="53721"/>
                </a:lnTo>
                <a:lnTo>
                  <a:pt x="320611" y="52197"/>
                </a:lnTo>
                <a:lnTo>
                  <a:pt x="317563" y="49149"/>
                </a:lnTo>
                <a:lnTo>
                  <a:pt x="316039" y="46101"/>
                </a:lnTo>
                <a:lnTo>
                  <a:pt x="316039" y="43053"/>
                </a:lnTo>
                <a:lnTo>
                  <a:pt x="344995" y="43053"/>
                </a:lnTo>
                <a:lnTo>
                  <a:pt x="344995" y="35433"/>
                </a:lnTo>
                <a:lnTo>
                  <a:pt x="344995" y="33909"/>
                </a:lnTo>
                <a:close/>
              </a:path>
              <a:path w="450850" h="62864">
                <a:moveTo>
                  <a:pt x="381673" y="18669"/>
                </a:moveTo>
                <a:lnTo>
                  <a:pt x="380149" y="18669"/>
                </a:lnTo>
                <a:lnTo>
                  <a:pt x="377101" y="17145"/>
                </a:lnTo>
                <a:lnTo>
                  <a:pt x="371005" y="17145"/>
                </a:lnTo>
                <a:lnTo>
                  <a:pt x="366433" y="21717"/>
                </a:lnTo>
                <a:lnTo>
                  <a:pt x="364909" y="24765"/>
                </a:lnTo>
                <a:lnTo>
                  <a:pt x="364909" y="18669"/>
                </a:lnTo>
                <a:lnTo>
                  <a:pt x="354241" y="18669"/>
                </a:lnTo>
                <a:lnTo>
                  <a:pt x="354241" y="61341"/>
                </a:lnTo>
                <a:lnTo>
                  <a:pt x="364909" y="61341"/>
                </a:lnTo>
                <a:lnTo>
                  <a:pt x="364909" y="40005"/>
                </a:lnTo>
                <a:lnTo>
                  <a:pt x="366433" y="35433"/>
                </a:lnTo>
                <a:lnTo>
                  <a:pt x="366433" y="30861"/>
                </a:lnTo>
                <a:lnTo>
                  <a:pt x="367957" y="29337"/>
                </a:lnTo>
                <a:lnTo>
                  <a:pt x="369481" y="29337"/>
                </a:lnTo>
                <a:lnTo>
                  <a:pt x="371005" y="27813"/>
                </a:lnTo>
                <a:lnTo>
                  <a:pt x="377101" y="27813"/>
                </a:lnTo>
                <a:lnTo>
                  <a:pt x="378625" y="29337"/>
                </a:lnTo>
                <a:lnTo>
                  <a:pt x="379056" y="27813"/>
                </a:lnTo>
                <a:lnTo>
                  <a:pt x="379933" y="24765"/>
                </a:lnTo>
                <a:lnTo>
                  <a:pt x="381673" y="18669"/>
                </a:lnTo>
                <a:close/>
              </a:path>
              <a:path w="450850" h="62864">
                <a:moveTo>
                  <a:pt x="429006" y="33896"/>
                </a:moveTo>
                <a:lnTo>
                  <a:pt x="427482" y="27800"/>
                </a:lnTo>
                <a:lnTo>
                  <a:pt x="425958" y="26276"/>
                </a:lnTo>
                <a:lnTo>
                  <a:pt x="418338" y="18656"/>
                </a:lnTo>
                <a:lnTo>
                  <a:pt x="416814" y="18148"/>
                </a:lnTo>
                <a:lnTo>
                  <a:pt x="416814" y="32372"/>
                </a:lnTo>
                <a:lnTo>
                  <a:pt x="416814" y="47612"/>
                </a:lnTo>
                <a:lnTo>
                  <a:pt x="413766" y="49136"/>
                </a:lnTo>
                <a:lnTo>
                  <a:pt x="412242" y="52184"/>
                </a:lnTo>
                <a:lnTo>
                  <a:pt x="409194" y="53708"/>
                </a:lnTo>
                <a:lnTo>
                  <a:pt x="403009" y="53708"/>
                </a:lnTo>
                <a:lnTo>
                  <a:pt x="396913" y="47612"/>
                </a:lnTo>
                <a:lnTo>
                  <a:pt x="395389" y="44564"/>
                </a:lnTo>
                <a:lnTo>
                  <a:pt x="395389" y="35420"/>
                </a:lnTo>
                <a:lnTo>
                  <a:pt x="398437" y="29324"/>
                </a:lnTo>
                <a:lnTo>
                  <a:pt x="401485" y="27800"/>
                </a:lnTo>
                <a:lnTo>
                  <a:pt x="403009" y="26276"/>
                </a:lnTo>
                <a:lnTo>
                  <a:pt x="409194" y="26276"/>
                </a:lnTo>
                <a:lnTo>
                  <a:pt x="412242" y="27800"/>
                </a:lnTo>
                <a:lnTo>
                  <a:pt x="416814" y="32372"/>
                </a:lnTo>
                <a:lnTo>
                  <a:pt x="416814" y="18148"/>
                </a:lnTo>
                <a:lnTo>
                  <a:pt x="413766" y="17132"/>
                </a:lnTo>
                <a:lnTo>
                  <a:pt x="403009" y="17132"/>
                </a:lnTo>
                <a:lnTo>
                  <a:pt x="398437" y="18656"/>
                </a:lnTo>
                <a:lnTo>
                  <a:pt x="392341" y="21704"/>
                </a:lnTo>
                <a:lnTo>
                  <a:pt x="389293" y="24752"/>
                </a:lnTo>
                <a:lnTo>
                  <a:pt x="387769" y="27800"/>
                </a:lnTo>
                <a:lnTo>
                  <a:pt x="384721" y="32372"/>
                </a:lnTo>
                <a:lnTo>
                  <a:pt x="384721" y="49136"/>
                </a:lnTo>
                <a:lnTo>
                  <a:pt x="387769" y="52184"/>
                </a:lnTo>
                <a:lnTo>
                  <a:pt x="389293" y="55232"/>
                </a:lnTo>
                <a:lnTo>
                  <a:pt x="392341" y="58280"/>
                </a:lnTo>
                <a:lnTo>
                  <a:pt x="398437" y="61328"/>
                </a:lnTo>
                <a:lnTo>
                  <a:pt x="403009" y="62852"/>
                </a:lnTo>
                <a:lnTo>
                  <a:pt x="413766" y="62852"/>
                </a:lnTo>
                <a:lnTo>
                  <a:pt x="418338" y="59804"/>
                </a:lnTo>
                <a:lnTo>
                  <a:pt x="422910" y="55232"/>
                </a:lnTo>
                <a:lnTo>
                  <a:pt x="425196" y="53708"/>
                </a:lnTo>
                <a:lnTo>
                  <a:pt x="427482" y="52184"/>
                </a:lnTo>
                <a:lnTo>
                  <a:pt x="429006" y="46088"/>
                </a:lnTo>
                <a:lnTo>
                  <a:pt x="429006" y="33896"/>
                </a:lnTo>
                <a:close/>
              </a:path>
              <a:path w="450850" h="62864">
                <a:moveTo>
                  <a:pt x="450342" y="0"/>
                </a:moveTo>
                <a:lnTo>
                  <a:pt x="438150" y="0"/>
                </a:lnTo>
                <a:lnTo>
                  <a:pt x="438150" y="60947"/>
                </a:lnTo>
                <a:lnTo>
                  <a:pt x="450342" y="60947"/>
                </a:lnTo>
                <a:lnTo>
                  <a:pt x="450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45030" y="5720195"/>
            <a:ext cx="1106245" cy="8143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7088363" y="5720208"/>
            <a:ext cx="784412" cy="64294"/>
          </a:xfrm>
          <a:custGeom>
            <a:avLst/>
            <a:gdLst/>
            <a:ahLst/>
            <a:cxnLst/>
            <a:rect l="l" t="t" r="r" b="b"/>
            <a:pathLst>
              <a:path w="333375" h="62864">
                <a:moveTo>
                  <a:pt x="45720" y="15621"/>
                </a:moveTo>
                <a:lnTo>
                  <a:pt x="44704" y="12573"/>
                </a:lnTo>
                <a:lnTo>
                  <a:pt x="44196" y="11049"/>
                </a:lnTo>
                <a:lnTo>
                  <a:pt x="42672" y="8001"/>
                </a:lnTo>
                <a:lnTo>
                  <a:pt x="38100" y="3429"/>
                </a:lnTo>
                <a:lnTo>
                  <a:pt x="33528" y="1905"/>
                </a:lnTo>
                <a:lnTo>
                  <a:pt x="33528" y="15621"/>
                </a:lnTo>
                <a:lnTo>
                  <a:pt x="33528" y="23241"/>
                </a:lnTo>
                <a:lnTo>
                  <a:pt x="32004" y="24765"/>
                </a:lnTo>
                <a:lnTo>
                  <a:pt x="32004" y="26289"/>
                </a:lnTo>
                <a:lnTo>
                  <a:pt x="30480" y="27813"/>
                </a:lnTo>
                <a:lnTo>
                  <a:pt x="27432" y="27813"/>
                </a:lnTo>
                <a:lnTo>
                  <a:pt x="24384" y="29337"/>
                </a:lnTo>
                <a:lnTo>
                  <a:pt x="12192" y="29337"/>
                </a:lnTo>
                <a:lnTo>
                  <a:pt x="12192" y="12573"/>
                </a:lnTo>
                <a:lnTo>
                  <a:pt x="28956" y="12573"/>
                </a:lnTo>
                <a:lnTo>
                  <a:pt x="32004" y="15621"/>
                </a:lnTo>
                <a:lnTo>
                  <a:pt x="33528" y="15621"/>
                </a:lnTo>
                <a:lnTo>
                  <a:pt x="33528" y="1905"/>
                </a:lnTo>
                <a:lnTo>
                  <a:pt x="0" y="1905"/>
                </a:lnTo>
                <a:lnTo>
                  <a:pt x="0" y="61341"/>
                </a:lnTo>
                <a:lnTo>
                  <a:pt x="12192" y="61341"/>
                </a:lnTo>
                <a:lnTo>
                  <a:pt x="12192" y="38481"/>
                </a:lnTo>
                <a:lnTo>
                  <a:pt x="32004" y="38481"/>
                </a:lnTo>
                <a:lnTo>
                  <a:pt x="35052" y="36957"/>
                </a:lnTo>
                <a:lnTo>
                  <a:pt x="36576" y="36957"/>
                </a:lnTo>
                <a:lnTo>
                  <a:pt x="39624" y="35433"/>
                </a:lnTo>
                <a:lnTo>
                  <a:pt x="42672" y="32385"/>
                </a:lnTo>
                <a:lnTo>
                  <a:pt x="44196" y="29337"/>
                </a:lnTo>
                <a:lnTo>
                  <a:pt x="45720" y="26289"/>
                </a:lnTo>
                <a:lnTo>
                  <a:pt x="45720" y="15621"/>
                </a:lnTo>
                <a:close/>
              </a:path>
              <a:path w="333375" h="62864">
                <a:moveTo>
                  <a:pt x="67437" y="0"/>
                </a:moveTo>
                <a:lnTo>
                  <a:pt x="55245" y="0"/>
                </a:lnTo>
                <a:lnTo>
                  <a:pt x="55245" y="60947"/>
                </a:lnTo>
                <a:lnTo>
                  <a:pt x="67437" y="60947"/>
                </a:lnTo>
                <a:lnTo>
                  <a:pt x="67437" y="0"/>
                </a:lnTo>
                <a:close/>
              </a:path>
              <a:path w="333375" h="62864">
                <a:moveTo>
                  <a:pt x="116027" y="59817"/>
                </a:moveTo>
                <a:lnTo>
                  <a:pt x="114503" y="56769"/>
                </a:lnTo>
                <a:lnTo>
                  <a:pt x="114503" y="53721"/>
                </a:lnTo>
                <a:lnTo>
                  <a:pt x="114503" y="40005"/>
                </a:lnTo>
                <a:lnTo>
                  <a:pt x="114503" y="29337"/>
                </a:lnTo>
                <a:lnTo>
                  <a:pt x="113487" y="26289"/>
                </a:lnTo>
                <a:lnTo>
                  <a:pt x="112979" y="24765"/>
                </a:lnTo>
                <a:lnTo>
                  <a:pt x="112979" y="23241"/>
                </a:lnTo>
                <a:lnTo>
                  <a:pt x="111455" y="21717"/>
                </a:lnTo>
                <a:lnTo>
                  <a:pt x="109829" y="20193"/>
                </a:lnTo>
                <a:lnTo>
                  <a:pt x="106781" y="18669"/>
                </a:lnTo>
                <a:lnTo>
                  <a:pt x="105257" y="17145"/>
                </a:lnTo>
                <a:lnTo>
                  <a:pt x="90017" y="17145"/>
                </a:lnTo>
                <a:lnTo>
                  <a:pt x="85445" y="18669"/>
                </a:lnTo>
                <a:lnTo>
                  <a:pt x="83921" y="20193"/>
                </a:lnTo>
                <a:lnTo>
                  <a:pt x="80873" y="21717"/>
                </a:lnTo>
                <a:lnTo>
                  <a:pt x="77825" y="24765"/>
                </a:lnTo>
                <a:lnTo>
                  <a:pt x="77825" y="29337"/>
                </a:lnTo>
                <a:lnTo>
                  <a:pt x="86969" y="30861"/>
                </a:lnTo>
                <a:lnTo>
                  <a:pt x="88493" y="29337"/>
                </a:lnTo>
                <a:lnTo>
                  <a:pt x="88493" y="27813"/>
                </a:lnTo>
                <a:lnTo>
                  <a:pt x="90017" y="27813"/>
                </a:lnTo>
                <a:lnTo>
                  <a:pt x="91541" y="26289"/>
                </a:lnTo>
                <a:lnTo>
                  <a:pt x="100685" y="26289"/>
                </a:lnTo>
                <a:lnTo>
                  <a:pt x="100685" y="27813"/>
                </a:lnTo>
                <a:lnTo>
                  <a:pt x="102209" y="27813"/>
                </a:lnTo>
                <a:lnTo>
                  <a:pt x="102209" y="33909"/>
                </a:lnTo>
                <a:lnTo>
                  <a:pt x="102209" y="40005"/>
                </a:lnTo>
                <a:lnTo>
                  <a:pt x="102209" y="50673"/>
                </a:lnTo>
                <a:lnTo>
                  <a:pt x="100685" y="50673"/>
                </a:lnTo>
                <a:lnTo>
                  <a:pt x="97637" y="53721"/>
                </a:lnTo>
                <a:lnTo>
                  <a:pt x="90017" y="53721"/>
                </a:lnTo>
                <a:lnTo>
                  <a:pt x="86969" y="50673"/>
                </a:lnTo>
                <a:lnTo>
                  <a:pt x="86969" y="46101"/>
                </a:lnTo>
                <a:lnTo>
                  <a:pt x="88493" y="46101"/>
                </a:lnTo>
                <a:lnTo>
                  <a:pt x="90017" y="44577"/>
                </a:lnTo>
                <a:lnTo>
                  <a:pt x="90017" y="43053"/>
                </a:lnTo>
                <a:lnTo>
                  <a:pt x="96113" y="43053"/>
                </a:lnTo>
                <a:lnTo>
                  <a:pt x="99161" y="41529"/>
                </a:lnTo>
                <a:lnTo>
                  <a:pt x="100685" y="41529"/>
                </a:lnTo>
                <a:lnTo>
                  <a:pt x="102209" y="40005"/>
                </a:lnTo>
                <a:lnTo>
                  <a:pt x="102209" y="33909"/>
                </a:lnTo>
                <a:lnTo>
                  <a:pt x="100685" y="33909"/>
                </a:lnTo>
                <a:lnTo>
                  <a:pt x="97637" y="35433"/>
                </a:lnTo>
                <a:lnTo>
                  <a:pt x="91541" y="35433"/>
                </a:lnTo>
                <a:lnTo>
                  <a:pt x="88493" y="36957"/>
                </a:lnTo>
                <a:lnTo>
                  <a:pt x="85445" y="36957"/>
                </a:lnTo>
                <a:lnTo>
                  <a:pt x="82397" y="38481"/>
                </a:lnTo>
                <a:lnTo>
                  <a:pt x="76301" y="44577"/>
                </a:lnTo>
                <a:lnTo>
                  <a:pt x="76301" y="53721"/>
                </a:lnTo>
                <a:lnTo>
                  <a:pt x="77825" y="56769"/>
                </a:lnTo>
                <a:lnTo>
                  <a:pt x="82397" y="61341"/>
                </a:lnTo>
                <a:lnTo>
                  <a:pt x="85445" y="62865"/>
                </a:lnTo>
                <a:lnTo>
                  <a:pt x="93065" y="62865"/>
                </a:lnTo>
                <a:lnTo>
                  <a:pt x="94589" y="61341"/>
                </a:lnTo>
                <a:lnTo>
                  <a:pt x="97637" y="61341"/>
                </a:lnTo>
                <a:lnTo>
                  <a:pt x="99161" y="59817"/>
                </a:lnTo>
                <a:lnTo>
                  <a:pt x="102209" y="58293"/>
                </a:lnTo>
                <a:lnTo>
                  <a:pt x="103733" y="56769"/>
                </a:lnTo>
                <a:lnTo>
                  <a:pt x="103733" y="58293"/>
                </a:lnTo>
                <a:lnTo>
                  <a:pt x="105257" y="59817"/>
                </a:lnTo>
                <a:lnTo>
                  <a:pt x="105257" y="61341"/>
                </a:lnTo>
                <a:lnTo>
                  <a:pt x="116027" y="61341"/>
                </a:lnTo>
                <a:lnTo>
                  <a:pt x="116027" y="59817"/>
                </a:lnTo>
                <a:close/>
              </a:path>
              <a:path w="333375" h="62864">
                <a:moveTo>
                  <a:pt x="146507" y="61328"/>
                </a:moveTo>
                <a:lnTo>
                  <a:pt x="144983" y="52184"/>
                </a:lnTo>
                <a:lnTo>
                  <a:pt x="137363" y="52184"/>
                </a:lnTo>
                <a:lnTo>
                  <a:pt x="137363" y="27800"/>
                </a:lnTo>
                <a:lnTo>
                  <a:pt x="144983" y="27800"/>
                </a:lnTo>
                <a:lnTo>
                  <a:pt x="144983" y="18656"/>
                </a:lnTo>
                <a:lnTo>
                  <a:pt x="137363" y="18656"/>
                </a:lnTo>
                <a:lnTo>
                  <a:pt x="137363" y="3416"/>
                </a:lnTo>
                <a:lnTo>
                  <a:pt x="126695" y="9512"/>
                </a:lnTo>
                <a:lnTo>
                  <a:pt x="126695" y="18656"/>
                </a:lnTo>
                <a:lnTo>
                  <a:pt x="120599" y="18656"/>
                </a:lnTo>
                <a:lnTo>
                  <a:pt x="120599" y="27800"/>
                </a:lnTo>
                <a:lnTo>
                  <a:pt x="126695" y="27800"/>
                </a:lnTo>
                <a:lnTo>
                  <a:pt x="126695" y="58280"/>
                </a:lnTo>
                <a:lnTo>
                  <a:pt x="128219" y="58280"/>
                </a:lnTo>
                <a:lnTo>
                  <a:pt x="128219" y="59804"/>
                </a:lnTo>
                <a:lnTo>
                  <a:pt x="129743" y="61328"/>
                </a:lnTo>
                <a:lnTo>
                  <a:pt x="132791" y="61328"/>
                </a:lnTo>
                <a:lnTo>
                  <a:pt x="135839" y="62852"/>
                </a:lnTo>
                <a:lnTo>
                  <a:pt x="140411" y="62852"/>
                </a:lnTo>
                <a:lnTo>
                  <a:pt x="143459" y="61328"/>
                </a:lnTo>
                <a:lnTo>
                  <a:pt x="146507" y="61328"/>
                </a:lnTo>
                <a:close/>
              </a:path>
              <a:path w="333375" h="62864">
                <a:moveTo>
                  <a:pt x="190792" y="33909"/>
                </a:moveTo>
                <a:lnTo>
                  <a:pt x="189268" y="27813"/>
                </a:lnTo>
                <a:lnTo>
                  <a:pt x="187744" y="26289"/>
                </a:lnTo>
                <a:lnTo>
                  <a:pt x="184696" y="23241"/>
                </a:lnTo>
                <a:lnTo>
                  <a:pt x="181648" y="18669"/>
                </a:lnTo>
                <a:lnTo>
                  <a:pt x="178600" y="17907"/>
                </a:lnTo>
                <a:lnTo>
                  <a:pt x="178600" y="30861"/>
                </a:lnTo>
                <a:lnTo>
                  <a:pt x="178600" y="35433"/>
                </a:lnTo>
                <a:lnTo>
                  <a:pt x="161734" y="35433"/>
                </a:lnTo>
                <a:lnTo>
                  <a:pt x="161734" y="32385"/>
                </a:lnTo>
                <a:lnTo>
                  <a:pt x="164782" y="29337"/>
                </a:lnTo>
                <a:lnTo>
                  <a:pt x="166306" y="26289"/>
                </a:lnTo>
                <a:lnTo>
                  <a:pt x="175552" y="26289"/>
                </a:lnTo>
                <a:lnTo>
                  <a:pt x="177076" y="29337"/>
                </a:lnTo>
                <a:lnTo>
                  <a:pt x="178600" y="30861"/>
                </a:lnTo>
                <a:lnTo>
                  <a:pt x="178600" y="17907"/>
                </a:lnTo>
                <a:lnTo>
                  <a:pt x="175552" y="17145"/>
                </a:lnTo>
                <a:lnTo>
                  <a:pt x="163258" y="17145"/>
                </a:lnTo>
                <a:lnTo>
                  <a:pt x="158686" y="18669"/>
                </a:lnTo>
                <a:lnTo>
                  <a:pt x="155638" y="23241"/>
                </a:lnTo>
                <a:lnTo>
                  <a:pt x="151066" y="27813"/>
                </a:lnTo>
                <a:lnTo>
                  <a:pt x="149542" y="32385"/>
                </a:lnTo>
                <a:lnTo>
                  <a:pt x="149542" y="46101"/>
                </a:lnTo>
                <a:lnTo>
                  <a:pt x="151066" y="50673"/>
                </a:lnTo>
                <a:lnTo>
                  <a:pt x="157162" y="59817"/>
                </a:lnTo>
                <a:lnTo>
                  <a:pt x="163258" y="62865"/>
                </a:lnTo>
                <a:lnTo>
                  <a:pt x="175552" y="62865"/>
                </a:lnTo>
                <a:lnTo>
                  <a:pt x="189268" y="49149"/>
                </a:lnTo>
                <a:lnTo>
                  <a:pt x="178600" y="47625"/>
                </a:lnTo>
                <a:lnTo>
                  <a:pt x="177076" y="49149"/>
                </a:lnTo>
                <a:lnTo>
                  <a:pt x="177076" y="52197"/>
                </a:lnTo>
                <a:lnTo>
                  <a:pt x="175552" y="52197"/>
                </a:lnTo>
                <a:lnTo>
                  <a:pt x="174028" y="53721"/>
                </a:lnTo>
                <a:lnTo>
                  <a:pt x="167830" y="53721"/>
                </a:lnTo>
                <a:lnTo>
                  <a:pt x="163258" y="49149"/>
                </a:lnTo>
                <a:lnTo>
                  <a:pt x="161734" y="46101"/>
                </a:lnTo>
                <a:lnTo>
                  <a:pt x="161734" y="43053"/>
                </a:lnTo>
                <a:lnTo>
                  <a:pt x="190792" y="43053"/>
                </a:lnTo>
                <a:lnTo>
                  <a:pt x="190792" y="35433"/>
                </a:lnTo>
                <a:lnTo>
                  <a:pt x="190792" y="33909"/>
                </a:lnTo>
                <a:close/>
              </a:path>
              <a:path w="333375" h="62864">
                <a:moveTo>
                  <a:pt x="212217" y="0"/>
                </a:moveTo>
                <a:lnTo>
                  <a:pt x="200025" y="0"/>
                </a:lnTo>
                <a:lnTo>
                  <a:pt x="200025" y="60947"/>
                </a:lnTo>
                <a:lnTo>
                  <a:pt x="212217" y="60947"/>
                </a:lnTo>
                <a:lnTo>
                  <a:pt x="212217" y="0"/>
                </a:lnTo>
                <a:close/>
              </a:path>
              <a:path w="333375" h="62864">
                <a:moveTo>
                  <a:pt x="259461" y="33909"/>
                </a:moveTo>
                <a:lnTo>
                  <a:pt x="257937" y="27813"/>
                </a:lnTo>
                <a:lnTo>
                  <a:pt x="256921" y="26289"/>
                </a:lnTo>
                <a:lnTo>
                  <a:pt x="254889" y="23241"/>
                </a:lnTo>
                <a:lnTo>
                  <a:pt x="250317" y="18669"/>
                </a:lnTo>
                <a:lnTo>
                  <a:pt x="248793" y="18161"/>
                </a:lnTo>
                <a:lnTo>
                  <a:pt x="248793" y="32385"/>
                </a:lnTo>
                <a:lnTo>
                  <a:pt x="248793" y="35433"/>
                </a:lnTo>
                <a:lnTo>
                  <a:pt x="232029" y="35433"/>
                </a:lnTo>
                <a:lnTo>
                  <a:pt x="232029" y="30861"/>
                </a:lnTo>
                <a:lnTo>
                  <a:pt x="233553" y="29337"/>
                </a:lnTo>
                <a:lnTo>
                  <a:pt x="235077" y="26289"/>
                </a:lnTo>
                <a:lnTo>
                  <a:pt x="244221" y="26289"/>
                </a:lnTo>
                <a:lnTo>
                  <a:pt x="245745" y="29337"/>
                </a:lnTo>
                <a:lnTo>
                  <a:pt x="248793" y="32385"/>
                </a:lnTo>
                <a:lnTo>
                  <a:pt x="248793" y="18161"/>
                </a:lnTo>
                <a:lnTo>
                  <a:pt x="245745" y="17145"/>
                </a:lnTo>
                <a:lnTo>
                  <a:pt x="233553" y="17145"/>
                </a:lnTo>
                <a:lnTo>
                  <a:pt x="228981" y="18669"/>
                </a:lnTo>
                <a:lnTo>
                  <a:pt x="224320" y="23241"/>
                </a:lnTo>
                <a:lnTo>
                  <a:pt x="221272" y="27813"/>
                </a:lnTo>
                <a:lnTo>
                  <a:pt x="219748" y="32385"/>
                </a:lnTo>
                <a:lnTo>
                  <a:pt x="219748" y="46101"/>
                </a:lnTo>
                <a:lnTo>
                  <a:pt x="221272" y="50673"/>
                </a:lnTo>
                <a:lnTo>
                  <a:pt x="224320" y="55245"/>
                </a:lnTo>
                <a:lnTo>
                  <a:pt x="227457" y="59817"/>
                </a:lnTo>
                <a:lnTo>
                  <a:pt x="233553" y="62865"/>
                </a:lnTo>
                <a:lnTo>
                  <a:pt x="245745" y="62865"/>
                </a:lnTo>
                <a:lnTo>
                  <a:pt x="251841" y="59817"/>
                </a:lnTo>
                <a:lnTo>
                  <a:pt x="257937" y="53721"/>
                </a:lnTo>
                <a:lnTo>
                  <a:pt x="259461" y="49149"/>
                </a:lnTo>
                <a:lnTo>
                  <a:pt x="247269" y="47625"/>
                </a:lnTo>
                <a:lnTo>
                  <a:pt x="247269" y="49149"/>
                </a:lnTo>
                <a:lnTo>
                  <a:pt x="245745" y="52197"/>
                </a:lnTo>
                <a:lnTo>
                  <a:pt x="244221" y="53721"/>
                </a:lnTo>
                <a:lnTo>
                  <a:pt x="238125" y="53721"/>
                </a:lnTo>
                <a:lnTo>
                  <a:pt x="235077" y="52197"/>
                </a:lnTo>
                <a:lnTo>
                  <a:pt x="232029" y="49149"/>
                </a:lnTo>
                <a:lnTo>
                  <a:pt x="232029" y="46101"/>
                </a:lnTo>
                <a:lnTo>
                  <a:pt x="230505" y="43053"/>
                </a:lnTo>
                <a:lnTo>
                  <a:pt x="259461" y="43053"/>
                </a:lnTo>
                <a:lnTo>
                  <a:pt x="259461" y="35433"/>
                </a:lnTo>
                <a:lnTo>
                  <a:pt x="259461" y="33909"/>
                </a:lnTo>
                <a:close/>
              </a:path>
              <a:path w="333375" h="62864">
                <a:moveTo>
                  <a:pt x="290042" y="61328"/>
                </a:moveTo>
                <a:lnTo>
                  <a:pt x="288518" y="52184"/>
                </a:lnTo>
                <a:lnTo>
                  <a:pt x="282422" y="52184"/>
                </a:lnTo>
                <a:lnTo>
                  <a:pt x="280898" y="50660"/>
                </a:lnTo>
                <a:lnTo>
                  <a:pt x="280898" y="27800"/>
                </a:lnTo>
                <a:lnTo>
                  <a:pt x="288518" y="27800"/>
                </a:lnTo>
                <a:lnTo>
                  <a:pt x="288518" y="18656"/>
                </a:lnTo>
                <a:lnTo>
                  <a:pt x="280898" y="18656"/>
                </a:lnTo>
                <a:lnTo>
                  <a:pt x="280898" y="3327"/>
                </a:lnTo>
                <a:lnTo>
                  <a:pt x="270141" y="9512"/>
                </a:lnTo>
                <a:lnTo>
                  <a:pt x="270141" y="18656"/>
                </a:lnTo>
                <a:lnTo>
                  <a:pt x="264045" y="18656"/>
                </a:lnTo>
                <a:lnTo>
                  <a:pt x="264045" y="27800"/>
                </a:lnTo>
                <a:lnTo>
                  <a:pt x="270141" y="27800"/>
                </a:lnTo>
                <a:lnTo>
                  <a:pt x="270141" y="56756"/>
                </a:lnTo>
                <a:lnTo>
                  <a:pt x="273189" y="59804"/>
                </a:lnTo>
                <a:lnTo>
                  <a:pt x="273189" y="61328"/>
                </a:lnTo>
                <a:lnTo>
                  <a:pt x="277850" y="61328"/>
                </a:lnTo>
                <a:lnTo>
                  <a:pt x="279374" y="62852"/>
                </a:lnTo>
                <a:lnTo>
                  <a:pt x="283946" y="62852"/>
                </a:lnTo>
                <a:lnTo>
                  <a:pt x="286994" y="61328"/>
                </a:lnTo>
                <a:lnTo>
                  <a:pt x="290042" y="61328"/>
                </a:lnTo>
                <a:close/>
              </a:path>
              <a:path w="333375" h="62864">
                <a:moveTo>
                  <a:pt x="332803" y="41516"/>
                </a:moveTo>
                <a:lnTo>
                  <a:pt x="329755" y="39992"/>
                </a:lnTo>
                <a:lnTo>
                  <a:pt x="326707" y="36944"/>
                </a:lnTo>
                <a:lnTo>
                  <a:pt x="323659" y="35420"/>
                </a:lnTo>
                <a:lnTo>
                  <a:pt x="311467" y="32372"/>
                </a:lnTo>
                <a:lnTo>
                  <a:pt x="306895" y="32372"/>
                </a:lnTo>
                <a:lnTo>
                  <a:pt x="306895" y="30848"/>
                </a:lnTo>
                <a:lnTo>
                  <a:pt x="305371" y="30848"/>
                </a:lnTo>
                <a:lnTo>
                  <a:pt x="305371" y="27800"/>
                </a:lnTo>
                <a:lnTo>
                  <a:pt x="306895" y="26276"/>
                </a:lnTo>
                <a:lnTo>
                  <a:pt x="308419" y="26276"/>
                </a:lnTo>
                <a:lnTo>
                  <a:pt x="309943" y="24752"/>
                </a:lnTo>
                <a:lnTo>
                  <a:pt x="316039" y="24752"/>
                </a:lnTo>
                <a:lnTo>
                  <a:pt x="317563" y="26276"/>
                </a:lnTo>
                <a:lnTo>
                  <a:pt x="319087" y="26276"/>
                </a:lnTo>
                <a:lnTo>
                  <a:pt x="319087" y="27800"/>
                </a:lnTo>
                <a:lnTo>
                  <a:pt x="320611" y="29324"/>
                </a:lnTo>
                <a:lnTo>
                  <a:pt x="320611" y="30848"/>
                </a:lnTo>
                <a:lnTo>
                  <a:pt x="331279" y="29324"/>
                </a:lnTo>
                <a:lnTo>
                  <a:pt x="331279" y="24752"/>
                </a:lnTo>
                <a:lnTo>
                  <a:pt x="326707" y="20180"/>
                </a:lnTo>
                <a:lnTo>
                  <a:pt x="323659" y="18656"/>
                </a:lnTo>
                <a:lnTo>
                  <a:pt x="319087" y="17132"/>
                </a:lnTo>
                <a:lnTo>
                  <a:pt x="306895" y="17132"/>
                </a:lnTo>
                <a:lnTo>
                  <a:pt x="302234" y="18656"/>
                </a:lnTo>
                <a:lnTo>
                  <a:pt x="299186" y="21704"/>
                </a:lnTo>
                <a:lnTo>
                  <a:pt x="296138" y="23228"/>
                </a:lnTo>
                <a:lnTo>
                  <a:pt x="294614" y="26276"/>
                </a:lnTo>
                <a:lnTo>
                  <a:pt x="294614" y="33896"/>
                </a:lnTo>
                <a:lnTo>
                  <a:pt x="296138" y="38468"/>
                </a:lnTo>
                <a:lnTo>
                  <a:pt x="302234" y="41516"/>
                </a:lnTo>
                <a:lnTo>
                  <a:pt x="308419" y="43040"/>
                </a:lnTo>
                <a:lnTo>
                  <a:pt x="317563" y="46088"/>
                </a:lnTo>
                <a:lnTo>
                  <a:pt x="320611" y="46088"/>
                </a:lnTo>
                <a:lnTo>
                  <a:pt x="320611" y="47612"/>
                </a:lnTo>
                <a:lnTo>
                  <a:pt x="322135" y="47612"/>
                </a:lnTo>
                <a:lnTo>
                  <a:pt x="322135" y="52184"/>
                </a:lnTo>
                <a:lnTo>
                  <a:pt x="320611" y="52184"/>
                </a:lnTo>
                <a:lnTo>
                  <a:pt x="319087" y="53708"/>
                </a:lnTo>
                <a:lnTo>
                  <a:pt x="308419" y="53708"/>
                </a:lnTo>
                <a:lnTo>
                  <a:pt x="305371" y="50660"/>
                </a:lnTo>
                <a:lnTo>
                  <a:pt x="305371" y="49136"/>
                </a:lnTo>
                <a:lnTo>
                  <a:pt x="303847" y="47612"/>
                </a:lnTo>
                <a:lnTo>
                  <a:pt x="293090" y="49136"/>
                </a:lnTo>
                <a:lnTo>
                  <a:pt x="294614" y="53708"/>
                </a:lnTo>
                <a:lnTo>
                  <a:pt x="296138" y="56756"/>
                </a:lnTo>
                <a:lnTo>
                  <a:pt x="299186" y="58280"/>
                </a:lnTo>
                <a:lnTo>
                  <a:pt x="303847" y="61328"/>
                </a:lnTo>
                <a:lnTo>
                  <a:pt x="308419" y="62852"/>
                </a:lnTo>
                <a:lnTo>
                  <a:pt x="320611" y="62852"/>
                </a:lnTo>
                <a:lnTo>
                  <a:pt x="325183" y="61328"/>
                </a:lnTo>
                <a:lnTo>
                  <a:pt x="331279" y="55232"/>
                </a:lnTo>
                <a:lnTo>
                  <a:pt x="332041" y="53708"/>
                </a:lnTo>
                <a:lnTo>
                  <a:pt x="332803" y="52184"/>
                </a:lnTo>
                <a:lnTo>
                  <a:pt x="332803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56227" y="5622196"/>
            <a:ext cx="535193" cy="26214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72597" y="5622196"/>
            <a:ext cx="535191" cy="26214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0126950" y="5722052"/>
            <a:ext cx="1010021" cy="62994"/>
          </a:xfrm>
          <a:custGeom>
            <a:avLst/>
            <a:gdLst/>
            <a:ahLst/>
            <a:cxnLst/>
            <a:rect l="l" t="t" r="r" b="b"/>
            <a:pathLst>
              <a:path w="429260" h="61595">
                <a:moveTo>
                  <a:pt x="47244" y="0"/>
                </a:moveTo>
                <a:lnTo>
                  <a:pt x="35052" y="0"/>
                </a:lnTo>
                <a:lnTo>
                  <a:pt x="35052" y="22961"/>
                </a:lnTo>
                <a:lnTo>
                  <a:pt x="12192" y="22961"/>
                </a:lnTo>
                <a:lnTo>
                  <a:pt x="12192" y="0"/>
                </a:lnTo>
                <a:lnTo>
                  <a:pt x="0" y="0"/>
                </a:lnTo>
                <a:lnTo>
                  <a:pt x="0" y="59537"/>
                </a:lnTo>
                <a:lnTo>
                  <a:pt x="12192" y="59537"/>
                </a:lnTo>
                <a:lnTo>
                  <a:pt x="12192" y="33629"/>
                </a:lnTo>
                <a:lnTo>
                  <a:pt x="35052" y="33629"/>
                </a:lnTo>
                <a:lnTo>
                  <a:pt x="35052" y="59537"/>
                </a:lnTo>
                <a:lnTo>
                  <a:pt x="47244" y="59537"/>
                </a:lnTo>
                <a:lnTo>
                  <a:pt x="47244" y="0"/>
                </a:lnTo>
                <a:close/>
              </a:path>
              <a:path w="429260" h="61595">
                <a:moveTo>
                  <a:pt x="97637" y="32105"/>
                </a:moveTo>
                <a:lnTo>
                  <a:pt x="96113" y="26009"/>
                </a:lnTo>
                <a:lnTo>
                  <a:pt x="94589" y="24485"/>
                </a:lnTo>
                <a:lnTo>
                  <a:pt x="91541" y="21437"/>
                </a:lnTo>
                <a:lnTo>
                  <a:pt x="88493" y="16865"/>
                </a:lnTo>
                <a:lnTo>
                  <a:pt x="85445" y="15849"/>
                </a:lnTo>
                <a:lnTo>
                  <a:pt x="85445" y="29057"/>
                </a:lnTo>
                <a:lnTo>
                  <a:pt x="85445" y="33629"/>
                </a:lnTo>
                <a:lnTo>
                  <a:pt x="68681" y="33629"/>
                </a:lnTo>
                <a:lnTo>
                  <a:pt x="68681" y="30581"/>
                </a:lnTo>
                <a:lnTo>
                  <a:pt x="71729" y="27533"/>
                </a:lnTo>
                <a:lnTo>
                  <a:pt x="73253" y="24485"/>
                </a:lnTo>
                <a:lnTo>
                  <a:pt x="82397" y="24485"/>
                </a:lnTo>
                <a:lnTo>
                  <a:pt x="83921" y="27533"/>
                </a:lnTo>
                <a:lnTo>
                  <a:pt x="85445" y="29057"/>
                </a:lnTo>
                <a:lnTo>
                  <a:pt x="85445" y="15849"/>
                </a:lnTo>
                <a:lnTo>
                  <a:pt x="83921" y="15341"/>
                </a:lnTo>
                <a:lnTo>
                  <a:pt x="71729" y="15341"/>
                </a:lnTo>
                <a:lnTo>
                  <a:pt x="65633" y="16865"/>
                </a:lnTo>
                <a:lnTo>
                  <a:pt x="56489" y="30581"/>
                </a:lnTo>
                <a:lnTo>
                  <a:pt x="56489" y="44297"/>
                </a:lnTo>
                <a:lnTo>
                  <a:pt x="58013" y="48869"/>
                </a:lnTo>
                <a:lnTo>
                  <a:pt x="64109" y="58013"/>
                </a:lnTo>
                <a:lnTo>
                  <a:pt x="70205" y="61061"/>
                </a:lnTo>
                <a:lnTo>
                  <a:pt x="82397" y="61061"/>
                </a:lnTo>
                <a:lnTo>
                  <a:pt x="96113" y="47345"/>
                </a:lnTo>
                <a:lnTo>
                  <a:pt x="85445" y="45821"/>
                </a:lnTo>
                <a:lnTo>
                  <a:pt x="85445" y="47345"/>
                </a:lnTo>
                <a:lnTo>
                  <a:pt x="83921" y="50393"/>
                </a:lnTo>
                <a:lnTo>
                  <a:pt x="82397" y="50393"/>
                </a:lnTo>
                <a:lnTo>
                  <a:pt x="80873" y="51917"/>
                </a:lnTo>
                <a:lnTo>
                  <a:pt x="74777" y="51917"/>
                </a:lnTo>
                <a:lnTo>
                  <a:pt x="70205" y="47345"/>
                </a:lnTo>
                <a:lnTo>
                  <a:pt x="68681" y="44297"/>
                </a:lnTo>
                <a:lnTo>
                  <a:pt x="68681" y="41249"/>
                </a:lnTo>
                <a:lnTo>
                  <a:pt x="97637" y="41249"/>
                </a:lnTo>
                <a:lnTo>
                  <a:pt x="97637" y="33629"/>
                </a:lnTo>
                <a:lnTo>
                  <a:pt x="97637" y="32105"/>
                </a:lnTo>
                <a:close/>
              </a:path>
              <a:path w="429260" h="61595">
                <a:moveTo>
                  <a:pt x="169456" y="24472"/>
                </a:moveTo>
                <a:lnTo>
                  <a:pt x="167932" y="22948"/>
                </a:lnTo>
                <a:lnTo>
                  <a:pt x="167932" y="19900"/>
                </a:lnTo>
                <a:lnTo>
                  <a:pt x="166408" y="18376"/>
                </a:lnTo>
                <a:lnTo>
                  <a:pt x="163360" y="16852"/>
                </a:lnTo>
                <a:lnTo>
                  <a:pt x="161836" y="15328"/>
                </a:lnTo>
                <a:lnTo>
                  <a:pt x="151168" y="15328"/>
                </a:lnTo>
                <a:lnTo>
                  <a:pt x="148120" y="16852"/>
                </a:lnTo>
                <a:lnTo>
                  <a:pt x="146596" y="18376"/>
                </a:lnTo>
                <a:lnTo>
                  <a:pt x="143548" y="19900"/>
                </a:lnTo>
                <a:lnTo>
                  <a:pt x="142024" y="22948"/>
                </a:lnTo>
                <a:lnTo>
                  <a:pt x="140500" y="19900"/>
                </a:lnTo>
                <a:lnTo>
                  <a:pt x="137452" y="16852"/>
                </a:lnTo>
                <a:lnTo>
                  <a:pt x="134404" y="15328"/>
                </a:lnTo>
                <a:lnTo>
                  <a:pt x="125260" y="15328"/>
                </a:lnTo>
                <a:lnTo>
                  <a:pt x="120599" y="18376"/>
                </a:lnTo>
                <a:lnTo>
                  <a:pt x="116027" y="22948"/>
                </a:lnTo>
                <a:lnTo>
                  <a:pt x="116027" y="16852"/>
                </a:lnTo>
                <a:lnTo>
                  <a:pt x="105359" y="16852"/>
                </a:lnTo>
                <a:lnTo>
                  <a:pt x="105359" y="59524"/>
                </a:lnTo>
                <a:lnTo>
                  <a:pt x="117551" y="59524"/>
                </a:lnTo>
                <a:lnTo>
                  <a:pt x="117551" y="29044"/>
                </a:lnTo>
                <a:lnTo>
                  <a:pt x="120599" y="25996"/>
                </a:lnTo>
                <a:lnTo>
                  <a:pt x="122212" y="24472"/>
                </a:lnTo>
                <a:lnTo>
                  <a:pt x="129832" y="24472"/>
                </a:lnTo>
                <a:lnTo>
                  <a:pt x="129832" y="25996"/>
                </a:lnTo>
                <a:lnTo>
                  <a:pt x="131356" y="25996"/>
                </a:lnTo>
                <a:lnTo>
                  <a:pt x="131356" y="59524"/>
                </a:lnTo>
                <a:lnTo>
                  <a:pt x="143548" y="59524"/>
                </a:lnTo>
                <a:lnTo>
                  <a:pt x="143548" y="32092"/>
                </a:lnTo>
                <a:lnTo>
                  <a:pt x="145072" y="30568"/>
                </a:lnTo>
                <a:lnTo>
                  <a:pt x="145072" y="27520"/>
                </a:lnTo>
                <a:lnTo>
                  <a:pt x="146596" y="25996"/>
                </a:lnTo>
                <a:lnTo>
                  <a:pt x="148120" y="25996"/>
                </a:lnTo>
                <a:lnTo>
                  <a:pt x="149644" y="24472"/>
                </a:lnTo>
                <a:lnTo>
                  <a:pt x="155740" y="24472"/>
                </a:lnTo>
                <a:lnTo>
                  <a:pt x="157264" y="25996"/>
                </a:lnTo>
                <a:lnTo>
                  <a:pt x="157264" y="27520"/>
                </a:lnTo>
                <a:lnTo>
                  <a:pt x="158788" y="30568"/>
                </a:lnTo>
                <a:lnTo>
                  <a:pt x="158788" y="59524"/>
                </a:lnTo>
                <a:lnTo>
                  <a:pt x="169456" y="59524"/>
                </a:lnTo>
                <a:lnTo>
                  <a:pt x="169456" y="24472"/>
                </a:lnTo>
                <a:close/>
              </a:path>
              <a:path w="429260" h="61595">
                <a:moveTo>
                  <a:pt x="218224" y="58013"/>
                </a:moveTo>
                <a:lnTo>
                  <a:pt x="216700" y="54965"/>
                </a:lnTo>
                <a:lnTo>
                  <a:pt x="216700" y="51917"/>
                </a:lnTo>
                <a:lnTo>
                  <a:pt x="216700" y="38201"/>
                </a:lnTo>
                <a:lnTo>
                  <a:pt x="216700" y="27533"/>
                </a:lnTo>
                <a:lnTo>
                  <a:pt x="215684" y="24485"/>
                </a:lnTo>
                <a:lnTo>
                  <a:pt x="215176" y="22961"/>
                </a:lnTo>
                <a:lnTo>
                  <a:pt x="215176" y="21437"/>
                </a:lnTo>
                <a:lnTo>
                  <a:pt x="212128" y="18389"/>
                </a:lnTo>
                <a:lnTo>
                  <a:pt x="209080" y="16865"/>
                </a:lnTo>
                <a:lnTo>
                  <a:pt x="207556" y="15341"/>
                </a:lnTo>
                <a:lnTo>
                  <a:pt x="192316" y="15341"/>
                </a:lnTo>
                <a:lnTo>
                  <a:pt x="187744" y="16865"/>
                </a:lnTo>
                <a:lnTo>
                  <a:pt x="181648" y="19913"/>
                </a:lnTo>
                <a:lnTo>
                  <a:pt x="180124" y="22961"/>
                </a:lnTo>
                <a:lnTo>
                  <a:pt x="178600" y="27533"/>
                </a:lnTo>
                <a:lnTo>
                  <a:pt x="189268" y="29057"/>
                </a:lnTo>
                <a:lnTo>
                  <a:pt x="190792" y="27533"/>
                </a:lnTo>
                <a:lnTo>
                  <a:pt x="190792" y="26009"/>
                </a:lnTo>
                <a:lnTo>
                  <a:pt x="192316" y="26009"/>
                </a:lnTo>
                <a:lnTo>
                  <a:pt x="193840" y="24485"/>
                </a:lnTo>
                <a:lnTo>
                  <a:pt x="201460" y="24485"/>
                </a:lnTo>
                <a:lnTo>
                  <a:pt x="202984" y="26009"/>
                </a:lnTo>
                <a:lnTo>
                  <a:pt x="204508" y="26009"/>
                </a:lnTo>
                <a:lnTo>
                  <a:pt x="204508" y="32105"/>
                </a:lnTo>
                <a:lnTo>
                  <a:pt x="204508" y="38201"/>
                </a:lnTo>
                <a:lnTo>
                  <a:pt x="204508" y="48869"/>
                </a:lnTo>
                <a:lnTo>
                  <a:pt x="202984" y="48869"/>
                </a:lnTo>
                <a:lnTo>
                  <a:pt x="199936" y="51917"/>
                </a:lnTo>
                <a:lnTo>
                  <a:pt x="192316" y="51917"/>
                </a:lnTo>
                <a:lnTo>
                  <a:pt x="190792" y="50393"/>
                </a:lnTo>
                <a:lnTo>
                  <a:pt x="189268" y="50393"/>
                </a:lnTo>
                <a:lnTo>
                  <a:pt x="189268" y="44297"/>
                </a:lnTo>
                <a:lnTo>
                  <a:pt x="190792" y="44297"/>
                </a:lnTo>
                <a:lnTo>
                  <a:pt x="192316" y="42773"/>
                </a:lnTo>
                <a:lnTo>
                  <a:pt x="192316" y="41249"/>
                </a:lnTo>
                <a:lnTo>
                  <a:pt x="198412" y="41249"/>
                </a:lnTo>
                <a:lnTo>
                  <a:pt x="201460" y="39725"/>
                </a:lnTo>
                <a:lnTo>
                  <a:pt x="202984" y="39725"/>
                </a:lnTo>
                <a:lnTo>
                  <a:pt x="204508" y="38201"/>
                </a:lnTo>
                <a:lnTo>
                  <a:pt x="204508" y="32105"/>
                </a:lnTo>
                <a:lnTo>
                  <a:pt x="202984" y="32105"/>
                </a:lnTo>
                <a:lnTo>
                  <a:pt x="198412" y="33629"/>
                </a:lnTo>
                <a:lnTo>
                  <a:pt x="193840" y="33629"/>
                </a:lnTo>
                <a:lnTo>
                  <a:pt x="189268" y="35153"/>
                </a:lnTo>
                <a:lnTo>
                  <a:pt x="186220" y="35153"/>
                </a:lnTo>
                <a:lnTo>
                  <a:pt x="178600" y="42773"/>
                </a:lnTo>
                <a:lnTo>
                  <a:pt x="178600" y="54965"/>
                </a:lnTo>
                <a:lnTo>
                  <a:pt x="181648" y="56489"/>
                </a:lnTo>
                <a:lnTo>
                  <a:pt x="184696" y="59537"/>
                </a:lnTo>
                <a:lnTo>
                  <a:pt x="187744" y="61061"/>
                </a:lnTo>
                <a:lnTo>
                  <a:pt x="195364" y="61061"/>
                </a:lnTo>
                <a:lnTo>
                  <a:pt x="196888" y="59537"/>
                </a:lnTo>
                <a:lnTo>
                  <a:pt x="199936" y="59537"/>
                </a:lnTo>
                <a:lnTo>
                  <a:pt x="201460" y="58013"/>
                </a:lnTo>
                <a:lnTo>
                  <a:pt x="204508" y="56489"/>
                </a:lnTo>
                <a:lnTo>
                  <a:pt x="206032" y="54965"/>
                </a:lnTo>
                <a:lnTo>
                  <a:pt x="206032" y="58013"/>
                </a:lnTo>
                <a:lnTo>
                  <a:pt x="207556" y="59537"/>
                </a:lnTo>
                <a:lnTo>
                  <a:pt x="218224" y="59537"/>
                </a:lnTo>
                <a:lnTo>
                  <a:pt x="218224" y="58013"/>
                </a:lnTo>
                <a:close/>
              </a:path>
              <a:path w="429260" h="61595">
                <a:moveTo>
                  <a:pt x="248805" y="59524"/>
                </a:moveTo>
                <a:lnTo>
                  <a:pt x="247281" y="50380"/>
                </a:lnTo>
                <a:lnTo>
                  <a:pt x="239661" y="50380"/>
                </a:lnTo>
                <a:lnTo>
                  <a:pt x="239661" y="25996"/>
                </a:lnTo>
                <a:lnTo>
                  <a:pt x="247281" y="25996"/>
                </a:lnTo>
                <a:lnTo>
                  <a:pt x="247281" y="16852"/>
                </a:lnTo>
                <a:lnTo>
                  <a:pt x="239661" y="16852"/>
                </a:lnTo>
                <a:lnTo>
                  <a:pt x="239661" y="1612"/>
                </a:lnTo>
                <a:lnTo>
                  <a:pt x="227469" y="7708"/>
                </a:lnTo>
                <a:lnTo>
                  <a:pt x="227469" y="16852"/>
                </a:lnTo>
                <a:lnTo>
                  <a:pt x="222897" y="16852"/>
                </a:lnTo>
                <a:lnTo>
                  <a:pt x="222897" y="25996"/>
                </a:lnTo>
                <a:lnTo>
                  <a:pt x="227469" y="25996"/>
                </a:lnTo>
                <a:lnTo>
                  <a:pt x="227469" y="50380"/>
                </a:lnTo>
                <a:lnTo>
                  <a:pt x="228993" y="51904"/>
                </a:lnTo>
                <a:lnTo>
                  <a:pt x="228993" y="56476"/>
                </a:lnTo>
                <a:lnTo>
                  <a:pt x="230517" y="56476"/>
                </a:lnTo>
                <a:lnTo>
                  <a:pt x="230517" y="58000"/>
                </a:lnTo>
                <a:lnTo>
                  <a:pt x="232041" y="59524"/>
                </a:lnTo>
                <a:lnTo>
                  <a:pt x="235089" y="59524"/>
                </a:lnTo>
                <a:lnTo>
                  <a:pt x="236613" y="61048"/>
                </a:lnTo>
                <a:lnTo>
                  <a:pt x="242709" y="61048"/>
                </a:lnTo>
                <a:lnTo>
                  <a:pt x="245757" y="59524"/>
                </a:lnTo>
                <a:lnTo>
                  <a:pt x="248805" y="59524"/>
                </a:lnTo>
                <a:close/>
              </a:path>
              <a:path w="429260" h="61595">
                <a:moveTo>
                  <a:pt x="297662" y="32092"/>
                </a:moveTo>
                <a:lnTo>
                  <a:pt x="294614" y="25996"/>
                </a:lnTo>
                <a:lnTo>
                  <a:pt x="293598" y="24472"/>
                </a:lnTo>
                <a:lnTo>
                  <a:pt x="291566" y="21424"/>
                </a:lnTo>
                <a:lnTo>
                  <a:pt x="286994" y="16852"/>
                </a:lnTo>
                <a:lnTo>
                  <a:pt x="285470" y="16484"/>
                </a:lnTo>
                <a:lnTo>
                  <a:pt x="285470" y="33616"/>
                </a:lnTo>
                <a:lnTo>
                  <a:pt x="285470" y="42760"/>
                </a:lnTo>
                <a:lnTo>
                  <a:pt x="283946" y="45808"/>
                </a:lnTo>
                <a:lnTo>
                  <a:pt x="282321" y="47332"/>
                </a:lnTo>
                <a:lnTo>
                  <a:pt x="280797" y="50380"/>
                </a:lnTo>
                <a:lnTo>
                  <a:pt x="277749" y="51904"/>
                </a:lnTo>
                <a:lnTo>
                  <a:pt x="271653" y="51904"/>
                </a:lnTo>
                <a:lnTo>
                  <a:pt x="265557" y="45808"/>
                </a:lnTo>
                <a:lnTo>
                  <a:pt x="264033" y="42760"/>
                </a:lnTo>
                <a:lnTo>
                  <a:pt x="264033" y="33616"/>
                </a:lnTo>
                <a:lnTo>
                  <a:pt x="267081" y="27520"/>
                </a:lnTo>
                <a:lnTo>
                  <a:pt x="270129" y="25996"/>
                </a:lnTo>
                <a:lnTo>
                  <a:pt x="271653" y="24472"/>
                </a:lnTo>
                <a:lnTo>
                  <a:pt x="277749" y="24472"/>
                </a:lnTo>
                <a:lnTo>
                  <a:pt x="280797" y="25996"/>
                </a:lnTo>
                <a:lnTo>
                  <a:pt x="282321" y="27520"/>
                </a:lnTo>
                <a:lnTo>
                  <a:pt x="283946" y="30568"/>
                </a:lnTo>
                <a:lnTo>
                  <a:pt x="285470" y="33616"/>
                </a:lnTo>
                <a:lnTo>
                  <a:pt x="285470" y="16484"/>
                </a:lnTo>
                <a:lnTo>
                  <a:pt x="280797" y="15328"/>
                </a:lnTo>
                <a:lnTo>
                  <a:pt x="270129" y="15328"/>
                </a:lnTo>
                <a:lnTo>
                  <a:pt x="264033" y="18376"/>
                </a:lnTo>
                <a:lnTo>
                  <a:pt x="259461" y="19900"/>
                </a:lnTo>
                <a:lnTo>
                  <a:pt x="257937" y="22948"/>
                </a:lnTo>
                <a:lnTo>
                  <a:pt x="254889" y="25996"/>
                </a:lnTo>
                <a:lnTo>
                  <a:pt x="253365" y="30568"/>
                </a:lnTo>
                <a:lnTo>
                  <a:pt x="251841" y="33616"/>
                </a:lnTo>
                <a:lnTo>
                  <a:pt x="251841" y="42760"/>
                </a:lnTo>
                <a:lnTo>
                  <a:pt x="253365" y="47332"/>
                </a:lnTo>
                <a:lnTo>
                  <a:pt x="254889" y="50380"/>
                </a:lnTo>
                <a:lnTo>
                  <a:pt x="257937" y="53428"/>
                </a:lnTo>
                <a:lnTo>
                  <a:pt x="259461" y="56476"/>
                </a:lnTo>
                <a:lnTo>
                  <a:pt x="264033" y="58000"/>
                </a:lnTo>
                <a:lnTo>
                  <a:pt x="267081" y="59524"/>
                </a:lnTo>
                <a:lnTo>
                  <a:pt x="271653" y="61048"/>
                </a:lnTo>
                <a:lnTo>
                  <a:pt x="280797" y="61048"/>
                </a:lnTo>
                <a:lnTo>
                  <a:pt x="286994" y="58000"/>
                </a:lnTo>
                <a:lnTo>
                  <a:pt x="293090" y="51904"/>
                </a:lnTo>
                <a:lnTo>
                  <a:pt x="294614" y="50380"/>
                </a:lnTo>
                <a:lnTo>
                  <a:pt x="297662" y="44284"/>
                </a:lnTo>
                <a:lnTo>
                  <a:pt x="297662" y="32092"/>
                </a:lnTo>
                <a:close/>
              </a:path>
              <a:path w="429260" h="61595">
                <a:moveTo>
                  <a:pt x="345008" y="44297"/>
                </a:moveTo>
                <a:lnTo>
                  <a:pt x="332816" y="42773"/>
                </a:lnTo>
                <a:lnTo>
                  <a:pt x="332816" y="45821"/>
                </a:lnTo>
                <a:lnTo>
                  <a:pt x="331292" y="48869"/>
                </a:lnTo>
                <a:lnTo>
                  <a:pt x="329768" y="48869"/>
                </a:lnTo>
                <a:lnTo>
                  <a:pt x="326720" y="51917"/>
                </a:lnTo>
                <a:lnTo>
                  <a:pt x="322148" y="51917"/>
                </a:lnTo>
                <a:lnTo>
                  <a:pt x="319100" y="50393"/>
                </a:lnTo>
                <a:lnTo>
                  <a:pt x="317576" y="48869"/>
                </a:lnTo>
                <a:lnTo>
                  <a:pt x="316052" y="45821"/>
                </a:lnTo>
                <a:lnTo>
                  <a:pt x="316052" y="29057"/>
                </a:lnTo>
                <a:lnTo>
                  <a:pt x="319100" y="26009"/>
                </a:lnTo>
                <a:lnTo>
                  <a:pt x="322148" y="24485"/>
                </a:lnTo>
                <a:lnTo>
                  <a:pt x="328244" y="24485"/>
                </a:lnTo>
                <a:lnTo>
                  <a:pt x="332816" y="29057"/>
                </a:lnTo>
                <a:lnTo>
                  <a:pt x="332816" y="30581"/>
                </a:lnTo>
                <a:lnTo>
                  <a:pt x="343484" y="29057"/>
                </a:lnTo>
                <a:lnTo>
                  <a:pt x="329768" y="15341"/>
                </a:lnTo>
                <a:lnTo>
                  <a:pt x="317576" y="15341"/>
                </a:lnTo>
                <a:lnTo>
                  <a:pt x="313004" y="16865"/>
                </a:lnTo>
                <a:lnTo>
                  <a:pt x="309956" y="21437"/>
                </a:lnTo>
                <a:lnTo>
                  <a:pt x="305384" y="26009"/>
                </a:lnTo>
                <a:lnTo>
                  <a:pt x="303860" y="30581"/>
                </a:lnTo>
                <a:lnTo>
                  <a:pt x="303860" y="45821"/>
                </a:lnTo>
                <a:lnTo>
                  <a:pt x="305384" y="50393"/>
                </a:lnTo>
                <a:lnTo>
                  <a:pt x="313004" y="58013"/>
                </a:lnTo>
                <a:lnTo>
                  <a:pt x="317576" y="61061"/>
                </a:lnTo>
                <a:lnTo>
                  <a:pt x="329768" y="61061"/>
                </a:lnTo>
                <a:lnTo>
                  <a:pt x="334340" y="59537"/>
                </a:lnTo>
                <a:lnTo>
                  <a:pt x="343484" y="50393"/>
                </a:lnTo>
                <a:lnTo>
                  <a:pt x="345008" y="44297"/>
                </a:lnTo>
                <a:close/>
              </a:path>
              <a:path w="429260" h="61595">
                <a:moveTo>
                  <a:pt x="380149" y="18288"/>
                </a:moveTo>
                <a:lnTo>
                  <a:pt x="377101" y="16764"/>
                </a:lnTo>
                <a:lnTo>
                  <a:pt x="375577" y="15240"/>
                </a:lnTo>
                <a:lnTo>
                  <a:pt x="369392" y="15240"/>
                </a:lnTo>
                <a:lnTo>
                  <a:pt x="364820" y="19812"/>
                </a:lnTo>
                <a:lnTo>
                  <a:pt x="363296" y="22860"/>
                </a:lnTo>
                <a:lnTo>
                  <a:pt x="363296" y="16764"/>
                </a:lnTo>
                <a:lnTo>
                  <a:pt x="352628" y="16764"/>
                </a:lnTo>
                <a:lnTo>
                  <a:pt x="352628" y="59537"/>
                </a:lnTo>
                <a:lnTo>
                  <a:pt x="363296" y="59537"/>
                </a:lnTo>
                <a:lnTo>
                  <a:pt x="363296" y="33528"/>
                </a:lnTo>
                <a:lnTo>
                  <a:pt x="364820" y="32004"/>
                </a:lnTo>
                <a:lnTo>
                  <a:pt x="364820" y="28956"/>
                </a:lnTo>
                <a:lnTo>
                  <a:pt x="366344" y="27432"/>
                </a:lnTo>
                <a:lnTo>
                  <a:pt x="367868" y="27432"/>
                </a:lnTo>
                <a:lnTo>
                  <a:pt x="367868" y="25908"/>
                </a:lnTo>
                <a:lnTo>
                  <a:pt x="375577" y="25908"/>
                </a:lnTo>
                <a:lnTo>
                  <a:pt x="377101" y="27432"/>
                </a:lnTo>
                <a:lnTo>
                  <a:pt x="380149" y="18288"/>
                </a:lnTo>
                <a:close/>
              </a:path>
              <a:path w="429260" h="61595">
                <a:moveTo>
                  <a:pt x="396811" y="16865"/>
                </a:moveTo>
                <a:lnTo>
                  <a:pt x="384619" y="16865"/>
                </a:lnTo>
                <a:lnTo>
                  <a:pt x="384619" y="59537"/>
                </a:lnTo>
                <a:lnTo>
                  <a:pt x="396811" y="59537"/>
                </a:lnTo>
                <a:lnTo>
                  <a:pt x="396811" y="16865"/>
                </a:lnTo>
                <a:close/>
              </a:path>
              <a:path w="429260" h="61595">
                <a:moveTo>
                  <a:pt x="396811" y="101"/>
                </a:moveTo>
                <a:lnTo>
                  <a:pt x="384619" y="101"/>
                </a:lnTo>
                <a:lnTo>
                  <a:pt x="384619" y="10769"/>
                </a:lnTo>
                <a:lnTo>
                  <a:pt x="396811" y="10769"/>
                </a:lnTo>
                <a:lnTo>
                  <a:pt x="396811" y="101"/>
                </a:lnTo>
                <a:close/>
              </a:path>
              <a:path w="429260" h="61595">
                <a:moveTo>
                  <a:pt x="428917" y="59524"/>
                </a:moveTo>
                <a:lnTo>
                  <a:pt x="427393" y="50380"/>
                </a:lnTo>
                <a:lnTo>
                  <a:pt x="421297" y="50380"/>
                </a:lnTo>
                <a:lnTo>
                  <a:pt x="421297" y="48856"/>
                </a:lnTo>
                <a:lnTo>
                  <a:pt x="419773" y="48856"/>
                </a:lnTo>
                <a:lnTo>
                  <a:pt x="419773" y="25996"/>
                </a:lnTo>
                <a:lnTo>
                  <a:pt x="427393" y="25996"/>
                </a:lnTo>
                <a:lnTo>
                  <a:pt x="427393" y="16852"/>
                </a:lnTo>
                <a:lnTo>
                  <a:pt x="419773" y="16852"/>
                </a:lnTo>
                <a:lnTo>
                  <a:pt x="419773" y="1612"/>
                </a:lnTo>
                <a:lnTo>
                  <a:pt x="409105" y="7708"/>
                </a:lnTo>
                <a:lnTo>
                  <a:pt x="409105" y="16852"/>
                </a:lnTo>
                <a:lnTo>
                  <a:pt x="403009" y="16852"/>
                </a:lnTo>
                <a:lnTo>
                  <a:pt x="403009" y="25996"/>
                </a:lnTo>
                <a:lnTo>
                  <a:pt x="409105" y="25996"/>
                </a:lnTo>
                <a:lnTo>
                  <a:pt x="409105" y="54952"/>
                </a:lnTo>
                <a:lnTo>
                  <a:pt x="412153" y="58000"/>
                </a:lnTo>
                <a:lnTo>
                  <a:pt x="412153" y="59524"/>
                </a:lnTo>
                <a:lnTo>
                  <a:pt x="416725" y="59524"/>
                </a:lnTo>
                <a:lnTo>
                  <a:pt x="418249" y="61048"/>
                </a:lnTo>
                <a:lnTo>
                  <a:pt x="422821" y="61048"/>
                </a:lnTo>
                <a:lnTo>
                  <a:pt x="425869" y="59524"/>
                </a:lnTo>
                <a:lnTo>
                  <a:pt x="428917" y="5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44611" y="5622196"/>
            <a:ext cx="1149273" cy="26214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698504" y="5622196"/>
            <a:ext cx="1149722" cy="27782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052624" y="5572319"/>
            <a:ext cx="1325656" cy="36199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5587832" y="5770072"/>
            <a:ext cx="137456" cy="12989"/>
          </a:xfrm>
          <a:custGeom>
            <a:avLst/>
            <a:gdLst/>
            <a:ahLst/>
            <a:cxnLst/>
            <a:rect l="l" t="t" r="r" b="b"/>
            <a:pathLst>
              <a:path w="58420" h="12700">
                <a:moveTo>
                  <a:pt x="12191" y="12191"/>
                </a:moveTo>
                <a:lnTo>
                  <a:pt x="0" y="12191"/>
                </a:lnTo>
                <a:lnTo>
                  <a:pt x="0" y="0"/>
                </a:lnTo>
                <a:lnTo>
                  <a:pt x="12191" y="0"/>
                </a:lnTo>
                <a:lnTo>
                  <a:pt x="12191" y="12191"/>
                </a:lnTo>
                <a:close/>
              </a:path>
              <a:path w="58420" h="12700">
                <a:moveTo>
                  <a:pt x="35051" y="12191"/>
                </a:moveTo>
                <a:lnTo>
                  <a:pt x="22859" y="12191"/>
                </a:lnTo>
                <a:lnTo>
                  <a:pt x="22859" y="0"/>
                </a:lnTo>
                <a:lnTo>
                  <a:pt x="35051" y="0"/>
                </a:lnTo>
                <a:lnTo>
                  <a:pt x="35051" y="12191"/>
                </a:lnTo>
                <a:close/>
              </a:path>
              <a:path w="58420" h="12700">
                <a:moveTo>
                  <a:pt x="57911" y="12191"/>
                </a:moveTo>
                <a:lnTo>
                  <a:pt x="45719" y="12191"/>
                </a:lnTo>
                <a:lnTo>
                  <a:pt x="45719" y="0"/>
                </a:lnTo>
                <a:lnTo>
                  <a:pt x="57911" y="0"/>
                </a:lnTo>
                <a:lnTo>
                  <a:pt x="5791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938350" y="5720208"/>
            <a:ext cx="1199776" cy="81828"/>
          </a:xfrm>
          <a:custGeom>
            <a:avLst/>
            <a:gdLst/>
            <a:ahLst/>
            <a:cxnLst/>
            <a:rect l="l" t="t" r="r" b="b"/>
            <a:pathLst>
              <a:path w="509904" h="80010">
                <a:moveTo>
                  <a:pt x="47332" y="1905"/>
                </a:moveTo>
                <a:lnTo>
                  <a:pt x="0" y="1905"/>
                </a:lnTo>
                <a:lnTo>
                  <a:pt x="0" y="12573"/>
                </a:lnTo>
                <a:lnTo>
                  <a:pt x="18288" y="12573"/>
                </a:lnTo>
                <a:lnTo>
                  <a:pt x="18288" y="61341"/>
                </a:lnTo>
                <a:lnTo>
                  <a:pt x="30568" y="61341"/>
                </a:lnTo>
                <a:lnTo>
                  <a:pt x="30568" y="12573"/>
                </a:lnTo>
                <a:lnTo>
                  <a:pt x="47332" y="12573"/>
                </a:lnTo>
                <a:lnTo>
                  <a:pt x="47332" y="1905"/>
                </a:lnTo>
                <a:close/>
              </a:path>
              <a:path w="509904" h="80010">
                <a:moveTo>
                  <a:pt x="77914" y="20091"/>
                </a:moveTo>
                <a:lnTo>
                  <a:pt x="76390" y="18567"/>
                </a:lnTo>
                <a:lnTo>
                  <a:pt x="73342" y="17043"/>
                </a:lnTo>
                <a:lnTo>
                  <a:pt x="67246" y="17043"/>
                </a:lnTo>
                <a:lnTo>
                  <a:pt x="65620" y="18567"/>
                </a:lnTo>
                <a:lnTo>
                  <a:pt x="62572" y="21615"/>
                </a:lnTo>
                <a:lnTo>
                  <a:pt x="61048" y="24663"/>
                </a:lnTo>
                <a:lnTo>
                  <a:pt x="61048" y="18567"/>
                </a:lnTo>
                <a:lnTo>
                  <a:pt x="50380" y="18567"/>
                </a:lnTo>
                <a:lnTo>
                  <a:pt x="50380" y="61341"/>
                </a:lnTo>
                <a:lnTo>
                  <a:pt x="61048" y="61341"/>
                </a:lnTo>
                <a:lnTo>
                  <a:pt x="61048" y="41427"/>
                </a:lnTo>
                <a:lnTo>
                  <a:pt x="62572" y="35331"/>
                </a:lnTo>
                <a:lnTo>
                  <a:pt x="62572" y="30759"/>
                </a:lnTo>
                <a:lnTo>
                  <a:pt x="64096" y="29235"/>
                </a:lnTo>
                <a:lnTo>
                  <a:pt x="65620" y="29235"/>
                </a:lnTo>
                <a:lnTo>
                  <a:pt x="65620" y="27711"/>
                </a:lnTo>
                <a:lnTo>
                  <a:pt x="73342" y="27711"/>
                </a:lnTo>
                <a:lnTo>
                  <a:pt x="74866" y="29235"/>
                </a:lnTo>
                <a:lnTo>
                  <a:pt x="77914" y="20091"/>
                </a:lnTo>
                <a:close/>
              </a:path>
              <a:path w="509904" h="80010">
                <a:moveTo>
                  <a:pt x="94576" y="18669"/>
                </a:moveTo>
                <a:lnTo>
                  <a:pt x="82384" y="18669"/>
                </a:lnTo>
                <a:lnTo>
                  <a:pt x="82384" y="61341"/>
                </a:lnTo>
                <a:lnTo>
                  <a:pt x="94576" y="61341"/>
                </a:lnTo>
                <a:lnTo>
                  <a:pt x="94576" y="18669"/>
                </a:lnTo>
                <a:close/>
              </a:path>
              <a:path w="509904" h="80010">
                <a:moveTo>
                  <a:pt x="94576" y="1905"/>
                </a:moveTo>
                <a:lnTo>
                  <a:pt x="82384" y="1905"/>
                </a:lnTo>
                <a:lnTo>
                  <a:pt x="82384" y="12573"/>
                </a:lnTo>
                <a:lnTo>
                  <a:pt x="94576" y="12573"/>
                </a:lnTo>
                <a:lnTo>
                  <a:pt x="94576" y="1905"/>
                </a:lnTo>
                <a:close/>
              </a:path>
              <a:path w="509904" h="80010">
                <a:moveTo>
                  <a:pt x="146583" y="18669"/>
                </a:moveTo>
                <a:lnTo>
                  <a:pt x="135813" y="18669"/>
                </a:lnTo>
                <a:lnTo>
                  <a:pt x="135813" y="24765"/>
                </a:lnTo>
                <a:lnTo>
                  <a:pt x="134289" y="23241"/>
                </a:lnTo>
                <a:lnTo>
                  <a:pt x="134289" y="30861"/>
                </a:lnTo>
                <a:lnTo>
                  <a:pt x="134289" y="46101"/>
                </a:lnTo>
                <a:lnTo>
                  <a:pt x="128193" y="52197"/>
                </a:lnTo>
                <a:lnTo>
                  <a:pt x="122097" y="52197"/>
                </a:lnTo>
                <a:lnTo>
                  <a:pt x="120573" y="50673"/>
                </a:lnTo>
                <a:lnTo>
                  <a:pt x="117525" y="49149"/>
                </a:lnTo>
                <a:lnTo>
                  <a:pt x="116001" y="47625"/>
                </a:lnTo>
                <a:lnTo>
                  <a:pt x="116001" y="30861"/>
                </a:lnTo>
                <a:lnTo>
                  <a:pt x="120573" y="26289"/>
                </a:lnTo>
                <a:lnTo>
                  <a:pt x="128193" y="26289"/>
                </a:lnTo>
                <a:lnTo>
                  <a:pt x="131241" y="29337"/>
                </a:lnTo>
                <a:lnTo>
                  <a:pt x="134289" y="30861"/>
                </a:lnTo>
                <a:lnTo>
                  <a:pt x="134289" y="23241"/>
                </a:lnTo>
                <a:lnTo>
                  <a:pt x="131241" y="20193"/>
                </a:lnTo>
                <a:lnTo>
                  <a:pt x="126669" y="17145"/>
                </a:lnTo>
                <a:lnTo>
                  <a:pt x="116001" y="17145"/>
                </a:lnTo>
                <a:lnTo>
                  <a:pt x="112953" y="18669"/>
                </a:lnTo>
                <a:lnTo>
                  <a:pt x="105333" y="26289"/>
                </a:lnTo>
                <a:lnTo>
                  <a:pt x="103809" y="32385"/>
                </a:lnTo>
                <a:lnTo>
                  <a:pt x="103809" y="46101"/>
                </a:lnTo>
                <a:lnTo>
                  <a:pt x="105333" y="50673"/>
                </a:lnTo>
                <a:lnTo>
                  <a:pt x="108381" y="53721"/>
                </a:lnTo>
                <a:lnTo>
                  <a:pt x="111429" y="58293"/>
                </a:lnTo>
                <a:lnTo>
                  <a:pt x="116001" y="61341"/>
                </a:lnTo>
                <a:lnTo>
                  <a:pt x="126669" y="61341"/>
                </a:lnTo>
                <a:lnTo>
                  <a:pt x="131241" y="59817"/>
                </a:lnTo>
                <a:lnTo>
                  <a:pt x="134289" y="53721"/>
                </a:lnTo>
                <a:lnTo>
                  <a:pt x="134289" y="65913"/>
                </a:lnTo>
                <a:lnTo>
                  <a:pt x="132765" y="67437"/>
                </a:lnTo>
                <a:lnTo>
                  <a:pt x="132765" y="68961"/>
                </a:lnTo>
                <a:lnTo>
                  <a:pt x="131241" y="68961"/>
                </a:lnTo>
                <a:lnTo>
                  <a:pt x="129717" y="70485"/>
                </a:lnTo>
                <a:lnTo>
                  <a:pt x="120573" y="70485"/>
                </a:lnTo>
                <a:lnTo>
                  <a:pt x="119049" y="68961"/>
                </a:lnTo>
                <a:lnTo>
                  <a:pt x="119049" y="65913"/>
                </a:lnTo>
                <a:lnTo>
                  <a:pt x="105333" y="64389"/>
                </a:lnTo>
                <a:lnTo>
                  <a:pt x="105333" y="68961"/>
                </a:lnTo>
                <a:lnTo>
                  <a:pt x="106857" y="72009"/>
                </a:lnTo>
                <a:lnTo>
                  <a:pt x="112953" y="78105"/>
                </a:lnTo>
                <a:lnTo>
                  <a:pt x="117525" y="79629"/>
                </a:lnTo>
                <a:lnTo>
                  <a:pt x="129717" y="79629"/>
                </a:lnTo>
                <a:lnTo>
                  <a:pt x="132765" y="78105"/>
                </a:lnTo>
                <a:lnTo>
                  <a:pt x="134289" y="78105"/>
                </a:lnTo>
                <a:lnTo>
                  <a:pt x="137337" y="76581"/>
                </a:lnTo>
                <a:lnTo>
                  <a:pt x="138861" y="76581"/>
                </a:lnTo>
                <a:lnTo>
                  <a:pt x="141909" y="73533"/>
                </a:lnTo>
                <a:lnTo>
                  <a:pt x="143433" y="70485"/>
                </a:lnTo>
                <a:lnTo>
                  <a:pt x="145059" y="68961"/>
                </a:lnTo>
                <a:lnTo>
                  <a:pt x="145059" y="65913"/>
                </a:lnTo>
                <a:lnTo>
                  <a:pt x="146583" y="62865"/>
                </a:lnTo>
                <a:lnTo>
                  <a:pt x="146583" y="53721"/>
                </a:lnTo>
                <a:lnTo>
                  <a:pt x="146583" y="52197"/>
                </a:lnTo>
                <a:lnTo>
                  <a:pt x="146583" y="26289"/>
                </a:lnTo>
                <a:lnTo>
                  <a:pt x="146583" y="24765"/>
                </a:lnTo>
                <a:lnTo>
                  <a:pt x="146583" y="18669"/>
                </a:lnTo>
                <a:close/>
              </a:path>
              <a:path w="509904" h="80010">
                <a:moveTo>
                  <a:pt x="169545" y="0"/>
                </a:moveTo>
                <a:lnTo>
                  <a:pt x="157340" y="0"/>
                </a:lnTo>
                <a:lnTo>
                  <a:pt x="157340" y="60947"/>
                </a:lnTo>
                <a:lnTo>
                  <a:pt x="169545" y="60947"/>
                </a:lnTo>
                <a:lnTo>
                  <a:pt x="169545" y="0"/>
                </a:lnTo>
                <a:close/>
              </a:path>
              <a:path w="509904" h="80010">
                <a:moveTo>
                  <a:pt x="219837" y="18656"/>
                </a:moveTo>
                <a:lnTo>
                  <a:pt x="207645" y="18656"/>
                </a:lnTo>
                <a:lnTo>
                  <a:pt x="196875" y="49136"/>
                </a:lnTo>
                <a:lnTo>
                  <a:pt x="187731" y="18656"/>
                </a:lnTo>
                <a:lnTo>
                  <a:pt x="175539" y="18656"/>
                </a:lnTo>
                <a:lnTo>
                  <a:pt x="190779" y="61328"/>
                </a:lnTo>
                <a:lnTo>
                  <a:pt x="190779" y="64376"/>
                </a:lnTo>
                <a:lnTo>
                  <a:pt x="187731" y="67424"/>
                </a:lnTo>
                <a:lnTo>
                  <a:pt x="187731" y="68948"/>
                </a:lnTo>
                <a:lnTo>
                  <a:pt x="184683" y="70472"/>
                </a:lnTo>
                <a:lnTo>
                  <a:pt x="181635" y="70472"/>
                </a:lnTo>
                <a:lnTo>
                  <a:pt x="180111" y="68948"/>
                </a:lnTo>
                <a:lnTo>
                  <a:pt x="177063" y="68948"/>
                </a:lnTo>
                <a:lnTo>
                  <a:pt x="178587" y="78092"/>
                </a:lnTo>
                <a:lnTo>
                  <a:pt x="180111" y="78092"/>
                </a:lnTo>
                <a:lnTo>
                  <a:pt x="183159" y="79616"/>
                </a:lnTo>
                <a:lnTo>
                  <a:pt x="187731" y="79616"/>
                </a:lnTo>
                <a:lnTo>
                  <a:pt x="189255" y="78092"/>
                </a:lnTo>
                <a:lnTo>
                  <a:pt x="192303" y="78092"/>
                </a:lnTo>
                <a:lnTo>
                  <a:pt x="193827" y="76568"/>
                </a:lnTo>
                <a:lnTo>
                  <a:pt x="195351" y="76568"/>
                </a:lnTo>
                <a:lnTo>
                  <a:pt x="199923" y="71996"/>
                </a:lnTo>
                <a:lnTo>
                  <a:pt x="199923" y="70472"/>
                </a:lnTo>
                <a:lnTo>
                  <a:pt x="201447" y="67424"/>
                </a:lnTo>
                <a:lnTo>
                  <a:pt x="204597" y="59804"/>
                </a:lnTo>
                <a:lnTo>
                  <a:pt x="208546" y="49136"/>
                </a:lnTo>
                <a:lnTo>
                  <a:pt x="219837" y="18656"/>
                </a:lnTo>
                <a:close/>
              </a:path>
              <a:path w="509904" h="80010">
                <a:moveTo>
                  <a:pt x="265645" y="46101"/>
                </a:moveTo>
                <a:lnTo>
                  <a:pt x="253453" y="44577"/>
                </a:lnTo>
                <a:lnTo>
                  <a:pt x="253453" y="47625"/>
                </a:lnTo>
                <a:lnTo>
                  <a:pt x="251929" y="50673"/>
                </a:lnTo>
                <a:lnTo>
                  <a:pt x="250405" y="50673"/>
                </a:lnTo>
                <a:lnTo>
                  <a:pt x="247357" y="53721"/>
                </a:lnTo>
                <a:lnTo>
                  <a:pt x="242785" y="53721"/>
                </a:lnTo>
                <a:lnTo>
                  <a:pt x="239737" y="52197"/>
                </a:lnTo>
                <a:lnTo>
                  <a:pt x="238213" y="50673"/>
                </a:lnTo>
                <a:lnTo>
                  <a:pt x="236689" y="47625"/>
                </a:lnTo>
                <a:lnTo>
                  <a:pt x="236689" y="30861"/>
                </a:lnTo>
                <a:lnTo>
                  <a:pt x="239737" y="27813"/>
                </a:lnTo>
                <a:lnTo>
                  <a:pt x="242785" y="26289"/>
                </a:lnTo>
                <a:lnTo>
                  <a:pt x="248881" y="26289"/>
                </a:lnTo>
                <a:lnTo>
                  <a:pt x="253453" y="30861"/>
                </a:lnTo>
                <a:lnTo>
                  <a:pt x="253453" y="32385"/>
                </a:lnTo>
                <a:lnTo>
                  <a:pt x="264121" y="30861"/>
                </a:lnTo>
                <a:lnTo>
                  <a:pt x="250405" y="17145"/>
                </a:lnTo>
                <a:lnTo>
                  <a:pt x="238213" y="17145"/>
                </a:lnTo>
                <a:lnTo>
                  <a:pt x="233641" y="18669"/>
                </a:lnTo>
                <a:lnTo>
                  <a:pt x="230593" y="23241"/>
                </a:lnTo>
                <a:lnTo>
                  <a:pt x="226021" y="27813"/>
                </a:lnTo>
                <a:lnTo>
                  <a:pt x="224497" y="32385"/>
                </a:lnTo>
                <a:lnTo>
                  <a:pt x="224497" y="47625"/>
                </a:lnTo>
                <a:lnTo>
                  <a:pt x="226021" y="52197"/>
                </a:lnTo>
                <a:lnTo>
                  <a:pt x="233641" y="59817"/>
                </a:lnTo>
                <a:lnTo>
                  <a:pt x="238213" y="62865"/>
                </a:lnTo>
                <a:lnTo>
                  <a:pt x="250405" y="62865"/>
                </a:lnTo>
                <a:lnTo>
                  <a:pt x="254977" y="61341"/>
                </a:lnTo>
                <a:lnTo>
                  <a:pt x="264121" y="52197"/>
                </a:lnTo>
                <a:lnTo>
                  <a:pt x="265645" y="46101"/>
                </a:lnTo>
                <a:close/>
              </a:path>
              <a:path w="509904" h="80010">
                <a:moveTo>
                  <a:pt x="309841" y="33909"/>
                </a:moveTo>
                <a:lnTo>
                  <a:pt x="308317" y="27813"/>
                </a:lnTo>
                <a:lnTo>
                  <a:pt x="307301" y="26289"/>
                </a:lnTo>
                <a:lnTo>
                  <a:pt x="305269" y="23241"/>
                </a:lnTo>
                <a:lnTo>
                  <a:pt x="300697" y="18669"/>
                </a:lnTo>
                <a:lnTo>
                  <a:pt x="299173" y="18161"/>
                </a:lnTo>
                <a:lnTo>
                  <a:pt x="299173" y="32385"/>
                </a:lnTo>
                <a:lnTo>
                  <a:pt x="299173" y="35433"/>
                </a:lnTo>
                <a:lnTo>
                  <a:pt x="282409" y="35433"/>
                </a:lnTo>
                <a:lnTo>
                  <a:pt x="282409" y="30861"/>
                </a:lnTo>
                <a:lnTo>
                  <a:pt x="283933" y="29337"/>
                </a:lnTo>
                <a:lnTo>
                  <a:pt x="285457" y="26289"/>
                </a:lnTo>
                <a:lnTo>
                  <a:pt x="294601" y="26289"/>
                </a:lnTo>
                <a:lnTo>
                  <a:pt x="296125" y="29337"/>
                </a:lnTo>
                <a:lnTo>
                  <a:pt x="299173" y="32385"/>
                </a:lnTo>
                <a:lnTo>
                  <a:pt x="299173" y="18161"/>
                </a:lnTo>
                <a:lnTo>
                  <a:pt x="296125" y="17145"/>
                </a:lnTo>
                <a:lnTo>
                  <a:pt x="283933" y="17145"/>
                </a:lnTo>
                <a:lnTo>
                  <a:pt x="279361" y="18669"/>
                </a:lnTo>
                <a:lnTo>
                  <a:pt x="276313" y="23241"/>
                </a:lnTo>
                <a:lnTo>
                  <a:pt x="271741" y="27813"/>
                </a:lnTo>
                <a:lnTo>
                  <a:pt x="270217" y="32385"/>
                </a:lnTo>
                <a:lnTo>
                  <a:pt x="270217" y="46101"/>
                </a:lnTo>
                <a:lnTo>
                  <a:pt x="271741" y="50673"/>
                </a:lnTo>
                <a:lnTo>
                  <a:pt x="277837" y="59817"/>
                </a:lnTo>
                <a:lnTo>
                  <a:pt x="283933" y="62865"/>
                </a:lnTo>
                <a:lnTo>
                  <a:pt x="296125" y="62865"/>
                </a:lnTo>
                <a:lnTo>
                  <a:pt x="302221" y="59817"/>
                </a:lnTo>
                <a:lnTo>
                  <a:pt x="308317" y="53721"/>
                </a:lnTo>
                <a:lnTo>
                  <a:pt x="309841" y="49149"/>
                </a:lnTo>
                <a:lnTo>
                  <a:pt x="297649" y="47625"/>
                </a:lnTo>
                <a:lnTo>
                  <a:pt x="297649" y="49149"/>
                </a:lnTo>
                <a:lnTo>
                  <a:pt x="296125" y="52197"/>
                </a:lnTo>
                <a:lnTo>
                  <a:pt x="294601" y="53721"/>
                </a:lnTo>
                <a:lnTo>
                  <a:pt x="288505" y="53721"/>
                </a:lnTo>
                <a:lnTo>
                  <a:pt x="285457" y="52197"/>
                </a:lnTo>
                <a:lnTo>
                  <a:pt x="282409" y="49149"/>
                </a:lnTo>
                <a:lnTo>
                  <a:pt x="282409" y="43053"/>
                </a:lnTo>
                <a:lnTo>
                  <a:pt x="309841" y="43053"/>
                </a:lnTo>
                <a:lnTo>
                  <a:pt x="309841" y="35433"/>
                </a:lnTo>
                <a:lnTo>
                  <a:pt x="309841" y="33909"/>
                </a:lnTo>
                <a:close/>
              </a:path>
              <a:path w="509904" h="80010">
                <a:moveTo>
                  <a:pt x="346608" y="18669"/>
                </a:moveTo>
                <a:lnTo>
                  <a:pt x="345084" y="18669"/>
                </a:lnTo>
                <a:lnTo>
                  <a:pt x="342036" y="17145"/>
                </a:lnTo>
                <a:lnTo>
                  <a:pt x="335940" y="17145"/>
                </a:lnTo>
                <a:lnTo>
                  <a:pt x="334327" y="18669"/>
                </a:lnTo>
                <a:lnTo>
                  <a:pt x="331279" y="21717"/>
                </a:lnTo>
                <a:lnTo>
                  <a:pt x="329755" y="24765"/>
                </a:lnTo>
                <a:lnTo>
                  <a:pt x="329755" y="18669"/>
                </a:lnTo>
                <a:lnTo>
                  <a:pt x="319087" y="18669"/>
                </a:lnTo>
                <a:lnTo>
                  <a:pt x="319087" y="61341"/>
                </a:lnTo>
                <a:lnTo>
                  <a:pt x="331279" y="61341"/>
                </a:lnTo>
                <a:lnTo>
                  <a:pt x="331279" y="33909"/>
                </a:lnTo>
                <a:lnTo>
                  <a:pt x="332803" y="30861"/>
                </a:lnTo>
                <a:lnTo>
                  <a:pt x="332803" y="29337"/>
                </a:lnTo>
                <a:lnTo>
                  <a:pt x="334327" y="29337"/>
                </a:lnTo>
                <a:lnTo>
                  <a:pt x="335940" y="27813"/>
                </a:lnTo>
                <a:lnTo>
                  <a:pt x="342036" y="27813"/>
                </a:lnTo>
                <a:lnTo>
                  <a:pt x="343560" y="29337"/>
                </a:lnTo>
                <a:lnTo>
                  <a:pt x="346608" y="18669"/>
                </a:lnTo>
                <a:close/>
              </a:path>
              <a:path w="509904" h="80010">
                <a:moveTo>
                  <a:pt x="363372" y="18669"/>
                </a:moveTo>
                <a:lnTo>
                  <a:pt x="352602" y="18669"/>
                </a:lnTo>
                <a:lnTo>
                  <a:pt x="352602" y="61341"/>
                </a:lnTo>
                <a:lnTo>
                  <a:pt x="363372" y="61341"/>
                </a:lnTo>
                <a:lnTo>
                  <a:pt x="363372" y="18669"/>
                </a:lnTo>
                <a:close/>
              </a:path>
              <a:path w="509904" h="80010">
                <a:moveTo>
                  <a:pt x="363372" y="1803"/>
                </a:moveTo>
                <a:lnTo>
                  <a:pt x="352602" y="1803"/>
                </a:lnTo>
                <a:lnTo>
                  <a:pt x="352602" y="12573"/>
                </a:lnTo>
                <a:lnTo>
                  <a:pt x="363372" y="12573"/>
                </a:lnTo>
                <a:lnTo>
                  <a:pt x="363372" y="1803"/>
                </a:lnTo>
                <a:close/>
              </a:path>
              <a:path w="509904" h="80010">
                <a:moveTo>
                  <a:pt x="415188" y="1803"/>
                </a:moveTo>
                <a:lnTo>
                  <a:pt x="402996" y="1803"/>
                </a:lnTo>
                <a:lnTo>
                  <a:pt x="402996" y="23139"/>
                </a:lnTo>
                <a:lnTo>
                  <a:pt x="402996" y="30759"/>
                </a:lnTo>
                <a:lnTo>
                  <a:pt x="402996" y="47523"/>
                </a:lnTo>
                <a:lnTo>
                  <a:pt x="401472" y="50571"/>
                </a:lnTo>
                <a:lnTo>
                  <a:pt x="398424" y="52095"/>
                </a:lnTo>
                <a:lnTo>
                  <a:pt x="396900" y="53619"/>
                </a:lnTo>
                <a:lnTo>
                  <a:pt x="390804" y="53619"/>
                </a:lnTo>
                <a:lnTo>
                  <a:pt x="387756" y="52095"/>
                </a:lnTo>
                <a:lnTo>
                  <a:pt x="386232" y="49047"/>
                </a:lnTo>
                <a:lnTo>
                  <a:pt x="384708" y="47523"/>
                </a:lnTo>
                <a:lnTo>
                  <a:pt x="384708" y="30759"/>
                </a:lnTo>
                <a:lnTo>
                  <a:pt x="387756" y="29235"/>
                </a:lnTo>
                <a:lnTo>
                  <a:pt x="390804" y="26187"/>
                </a:lnTo>
                <a:lnTo>
                  <a:pt x="396900" y="26187"/>
                </a:lnTo>
                <a:lnTo>
                  <a:pt x="398424" y="27711"/>
                </a:lnTo>
                <a:lnTo>
                  <a:pt x="401472" y="29235"/>
                </a:lnTo>
                <a:lnTo>
                  <a:pt x="402996" y="30759"/>
                </a:lnTo>
                <a:lnTo>
                  <a:pt x="402996" y="23139"/>
                </a:lnTo>
                <a:lnTo>
                  <a:pt x="399948" y="18567"/>
                </a:lnTo>
                <a:lnTo>
                  <a:pt x="395376" y="17043"/>
                </a:lnTo>
                <a:lnTo>
                  <a:pt x="386232" y="17043"/>
                </a:lnTo>
                <a:lnTo>
                  <a:pt x="381660" y="18567"/>
                </a:lnTo>
                <a:lnTo>
                  <a:pt x="378612" y="23139"/>
                </a:lnTo>
                <a:lnTo>
                  <a:pt x="374040" y="26187"/>
                </a:lnTo>
                <a:lnTo>
                  <a:pt x="372516" y="32283"/>
                </a:lnTo>
                <a:lnTo>
                  <a:pt x="372516" y="47523"/>
                </a:lnTo>
                <a:lnTo>
                  <a:pt x="374040" y="52095"/>
                </a:lnTo>
                <a:lnTo>
                  <a:pt x="378612" y="56769"/>
                </a:lnTo>
                <a:lnTo>
                  <a:pt x="381660" y="59817"/>
                </a:lnTo>
                <a:lnTo>
                  <a:pt x="386232" y="62865"/>
                </a:lnTo>
                <a:lnTo>
                  <a:pt x="393852" y="62865"/>
                </a:lnTo>
                <a:lnTo>
                  <a:pt x="395376" y="61341"/>
                </a:lnTo>
                <a:lnTo>
                  <a:pt x="398424" y="61341"/>
                </a:lnTo>
                <a:lnTo>
                  <a:pt x="399948" y="59817"/>
                </a:lnTo>
                <a:lnTo>
                  <a:pt x="402996" y="58293"/>
                </a:lnTo>
                <a:lnTo>
                  <a:pt x="404520" y="55245"/>
                </a:lnTo>
                <a:lnTo>
                  <a:pt x="404520" y="61341"/>
                </a:lnTo>
                <a:lnTo>
                  <a:pt x="415188" y="61341"/>
                </a:lnTo>
                <a:lnTo>
                  <a:pt x="415188" y="55245"/>
                </a:lnTo>
                <a:lnTo>
                  <a:pt x="415188" y="53619"/>
                </a:lnTo>
                <a:lnTo>
                  <a:pt x="415188" y="26187"/>
                </a:lnTo>
                <a:lnTo>
                  <a:pt x="415188" y="23139"/>
                </a:lnTo>
                <a:lnTo>
                  <a:pt x="415188" y="1803"/>
                </a:lnTo>
                <a:close/>
              </a:path>
              <a:path w="509904" h="80010">
                <a:moveTo>
                  <a:pt x="464045" y="33909"/>
                </a:moveTo>
                <a:lnTo>
                  <a:pt x="462521" y="27813"/>
                </a:lnTo>
                <a:lnTo>
                  <a:pt x="460997" y="26289"/>
                </a:lnTo>
                <a:lnTo>
                  <a:pt x="457949" y="23241"/>
                </a:lnTo>
                <a:lnTo>
                  <a:pt x="454901" y="18669"/>
                </a:lnTo>
                <a:lnTo>
                  <a:pt x="451853" y="17907"/>
                </a:lnTo>
                <a:lnTo>
                  <a:pt x="451853" y="30861"/>
                </a:lnTo>
                <a:lnTo>
                  <a:pt x="451853" y="35433"/>
                </a:lnTo>
                <a:lnTo>
                  <a:pt x="435000" y="35433"/>
                </a:lnTo>
                <a:lnTo>
                  <a:pt x="435000" y="30861"/>
                </a:lnTo>
                <a:lnTo>
                  <a:pt x="436524" y="29337"/>
                </a:lnTo>
                <a:lnTo>
                  <a:pt x="439661" y="26289"/>
                </a:lnTo>
                <a:lnTo>
                  <a:pt x="447281" y="26289"/>
                </a:lnTo>
                <a:lnTo>
                  <a:pt x="448805" y="29337"/>
                </a:lnTo>
                <a:lnTo>
                  <a:pt x="451853" y="30861"/>
                </a:lnTo>
                <a:lnTo>
                  <a:pt x="451853" y="17907"/>
                </a:lnTo>
                <a:lnTo>
                  <a:pt x="448805" y="17145"/>
                </a:lnTo>
                <a:lnTo>
                  <a:pt x="436524" y="17145"/>
                </a:lnTo>
                <a:lnTo>
                  <a:pt x="431952" y="18669"/>
                </a:lnTo>
                <a:lnTo>
                  <a:pt x="428904" y="23241"/>
                </a:lnTo>
                <a:lnTo>
                  <a:pt x="424332" y="27813"/>
                </a:lnTo>
                <a:lnTo>
                  <a:pt x="422808" y="32385"/>
                </a:lnTo>
                <a:lnTo>
                  <a:pt x="422808" y="46101"/>
                </a:lnTo>
                <a:lnTo>
                  <a:pt x="424332" y="50673"/>
                </a:lnTo>
                <a:lnTo>
                  <a:pt x="430428" y="59817"/>
                </a:lnTo>
                <a:lnTo>
                  <a:pt x="436524" y="62865"/>
                </a:lnTo>
                <a:lnTo>
                  <a:pt x="448805" y="62865"/>
                </a:lnTo>
                <a:lnTo>
                  <a:pt x="462521" y="49149"/>
                </a:lnTo>
                <a:lnTo>
                  <a:pt x="451853" y="47625"/>
                </a:lnTo>
                <a:lnTo>
                  <a:pt x="450329" y="49149"/>
                </a:lnTo>
                <a:lnTo>
                  <a:pt x="450329" y="52197"/>
                </a:lnTo>
                <a:lnTo>
                  <a:pt x="448805" y="52197"/>
                </a:lnTo>
                <a:lnTo>
                  <a:pt x="447281" y="53721"/>
                </a:lnTo>
                <a:lnTo>
                  <a:pt x="441185" y="53721"/>
                </a:lnTo>
                <a:lnTo>
                  <a:pt x="438137" y="50673"/>
                </a:lnTo>
                <a:lnTo>
                  <a:pt x="435000" y="49149"/>
                </a:lnTo>
                <a:lnTo>
                  <a:pt x="435000" y="43053"/>
                </a:lnTo>
                <a:lnTo>
                  <a:pt x="464045" y="43053"/>
                </a:lnTo>
                <a:lnTo>
                  <a:pt x="464045" y="35433"/>
                </a:lnTo>
                <a:lnTo>
                  <a:pt x="464045" y="33909"/>
                </a:lnTo>
                <a:close/>
              </a:path>
              <a:path w="509904" h="80010">
                <a:moveTo>
                  <a:pt x="509866" y="44564"/>
                </a:moveTo>
                <a:lnTo>
                  <a:pt x="508342" y="41516"/>
                </a:lnTo>
                <a:lnTo>
                  <a:pt x="505294" y="39992"/>
                </a:lnTo>
                <a:lnTo>
                  <a:pt x="503770" y="36944"/>
                </a:lnTo>
                <a:lnTo>
                  <a:pt x="499198" y="35420"/>
                </a:lnTo>
                <a:lnTo>
                  <a:pt x="486905" y="32372"/>
                </a:lnTo>
                <a:lnTo>
                  <a:pt x="482333" y="32372"/>
                </a:lnTo>
                <a:lnTo>
                  <a:pt x="482333" y="30848"/>
                </a:lnTo>
                <a:lnTo>
                  <a:pt x="480809" y="30848"/>
                </a:lnTo>
                <a:lnTo>
                  <a:pt x="480809" y="27800"/>
                </a:lnTo>
                <a:lnTo>
                  <a:pt x="482333" y="26276"/>
                </a:lnTo>
                <a:lnTo>
                  <a:pt x="483857" y="26276"/>
                </a:lnTo>
                <a:lnTo>
                  <a:pt x="485381" y="24752"/>
                </a:lnTo>
                <a:lnTo>
                  <a:pt x="491477" y="24752"/>
                </a:lnTo>
                <a:lnTo>
                  <a:pt x="493001" y="26276"/>
                </a:lnTo>
                <a:lnTo>
                  <a:pt x="494525" y="26276"/>
                </a:lnTo>
                <a:lnTo>
                  <a:pt x="496150" y="27800"/>
                </a:lnTo>
                <a:lnTo>
                  <a:pt x="496150" y="29324"/>
                </a:lnTo>
                <a:lnTo>
                  <a:pt x="497674" y="30848"/>
                </a:lnTo>
                <a:lnTo>
                  <a:pt x="508342" y="29324"/>
                </a:lnTo>
                <a:lnTo>
                  <a:pt x="506818" y="24752"/>
                </a:lnTo>
                <a:lnTo>
                  <a:pt x="505294" y="21704"/>
                </a:lnTo>
                <a:lnTo>
                  <a:pt x="499198" y="18656"/>
                </a:lnTo>
                <a:lnTo>
                  <a:pt x="494525" y="17132"/>
                </a:lnTo>
                <a:lnTo>
                  <a:pt x="482333" y="17132"/>
                </a:lnTo>
                <a:lnTo>
                  <a:pt x="477761" y="18656"/>
                </a:lnTo>
                <a:lnTo>
                  <a:pt x="474713" y="21704"/>
                </a:lnTo>
                <a:lnTo>
                  <a:pt x="471665" y="23228"/>
                </a:lnTo>
                <a:lnTo>
                  <a:pt x="470141" y="26276"/>
                </a:lnTo>
                <a:lnTo>
                  <a:pt x="470141" y="33896"/>
                </a:lnTo>
                <a:lnTo>
                  <a:pt x="471665" y="38468"/>
                </a:lnTo>
                <a:lnTo>
                  <a:pt x="477761" y="41516"/>
                </a:lnTo>
                <a:lnTo>
                  <a:pt x="483857" y="43040"/>
                </a:lnTo>
                <a:lnTo>
                  <a:pt x="493001" y="46088"/>
                </a:lnTo>
                <a:lnTo>
                  <a:pt x="496150" y="46088"/>
                </a:lnTo>
                <a:lnTo>
                  <a:pt x="496150" y="47612"/>
                </a:lnTo>
                <a:lnTo>
                  <a:pt x="497674" y="47612"/>
                </a:lnTo>
                <a:lnTo>
                  <a:pt x="497674" y="52184"/>
                </a:lnTo>
                <a:lnTo>
                  <a:pt x="496150" y="52184"/>
                </a:lnTo>
                <a:lnTo>
                  <a:pt x="494525" y="53708"/>
                </a:lnTo>
                <a:lnTo>
                  <a:pt x="483857" y="53708"/>
                </a:lnTo>
                <a:lnTo>
                  <a:pt x="483857" y="52184"/>
                </a:lnTo>
                <a:lnTo>
                  <a:pt x="480809" y="49136"/>
                </a:lnTo>
                <a:lnTo>
                  <a:pt x="480809" y="47612"/>
                </a:lnTo>
                <a:lnTo>
                  <a:pt x="468617" y="49136"/>
                </a:lnTo>
                <a:lnTo>
                  <a:pt x="470141" y="53708"/>
                </a:lnTo>
                <a:lnTo>
                  <a:pt x="471665" y="56756"/>
                </a:lnTo>
                <a:lnTo>
                  <a:pt x="474713" y="58280"/>
                </a:lnTo>
                <a:lnTo>
                  <a:pt x="479285" y="61328"/>
                </a:lnTo>
                <a:lnTo>
                  <a:pt x="483857" y="62852"/>
                </a:lnTo>
                <a:lnTo>
                  <a:pt x="496150" y="62852"/>
                </a:lnTo>
                <a:lnTo>
                  <a:pt x="500722" y="61328"/>
                </a:lnTo>
                <a:lnTo>
                  <a:pt x="508342" y="53708"/>
                </a:lnTo>
                <a:lnTo>
                  <a:pt x="509866" y="52184"/>
                </a:lnTo>
                <a:lnTo>
                  <a:pt x="509866" y="44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37423" y="6063874"/>
            <a:ext cx="94129" cy="62345"/>
          </a:xfrm>
          <a:custGeom>
            <a:avLst/>
            <a:gdLst/>
            <a:ahLst/>
            <a:cxnLst/>
            <a:rect l="l" t="t" r="r" b="b"/>
            <a:pathLst>
              <a:path w="40005" h="60960">
                <a:moveTo>
                  <a:pt x="25908" y="60960"/>
                </a:moveTo>
                <a:lnTo>
                  <a:pt x="13716" y="60960"/>
                </a:lnTo>
                <a:lnTo>
                  <a:pt x="9144" y="57912"/>
                </a:lnTo>
                <a:lnTo>
                  <a:pt x="3048" y="48768"/>
                </a:lnTo>
                <a:lnTo>
                  <a:pt x="0" y="41148"/>
                </a:lnTo>
                <a:lnTo>
                  <a:pt x="0" y="18288"/>
                </a:lnTo>
                <a:lnTo>
                  <a:pt x="3048" y="10668"/>
                </a:lnTo>
                <a:lnTo>
                  <a:pt x="9144" y="1524"/>
                </a:lnTo>
                <a:lnTo>
                  <a:pt x="13716" y="0"/>
                </a:lnTo>
                <a:lnTo>
                  <a:pt x="25908" y="0"/>
                </a:lnTo>
                <a:lnTo>
                  <a:pt x="30480" y="1524"/>
                </a:lnTo>
                <a:lnTo>
                  <a:pt x="33528" y="6096"/>
                </a:lnTo>
                <a:lnTo>
                  <a:pt x="36639" y="9144"/>
                </a:lnTo>
                <a:lnTo>
                  <a:pt x="16764" y="9144"/>
                </a:lnTo>
                <a:lnTo>
                  <a:pt x="16764" y="10668"/>
                </a:lnTo>
                <a:lnTo>
                  <a:pt x="15240" y="10668"/>
                </a:lnTo>
                <a:lnTo>
                  <a:pt x="13716" y="12192"/>
                </a:lnTo>
                <a:lnTo>
                  <a:pt x="13716" y="18288"/>
                </a:lnTo>
                <a:lnTo>
                  <a:pt x="12192" y="22860"/>
                </a:lnTo>
                <a:lnTo>
                  <a:pt x="12192" y="36576"/>
                </a:lnTo>
                <a:lnTo>
                  <a:pt x="13716" y="41148"/>
                </a:lnTo>
                <a:lnTo>
                  <a:pt x="13716" y="47244"/>
                </a:lnTo>
                <a:lnTo>
                  <a:pt x="16764" y="50292"/>
                </a:lnTo>
                <a:lnTo>
                  <a:pt x="37028" y="50292"/>
                </a:lnTo>
                <a:lnTo>
                  <a:pt x="33528" y="54864"/>
                </a:lnTo>
                <a:lnTo>
                  <a:pt x="30480" y="57912"/>
                </a:lnTo>
                <a:lnTo>
                  <a:pt x="25908" y="60960"/>
                </a:lnTo>
                <a:close/>
              </a:path>
              <a:path w="40005" h="60960">
                <a:moveTo>
                  <a:pt x="37028" y="50292"/>
                </a:moveTo>
                <a:lnTo>
                  <a:pt x="24384" y="50292"/>
                </a:lnTo>
                <a:lnTo>
                  <a:pt x="24384" y="48768"/>
                </a:lnTo>
                <a:lnTo>
                  <a:pt x="25908" y="47244"/>
                </a:lnTo>
                <a:lnTo>
                  <a:pt x="25908" y="44196"/>
                </a:lnTo>
                <a:lnTo>
                  <a:pt x="27432" y="42672"/>
                </a:lnTo>
                <a:lnTo>
                  <a:pt x="27432" y="18288"/>
                </a:lnTo>
                <a:lnTo>
                  <a:pt x="25908" y="15240"/>
                </a:lnTo>
                <a:lnTo>
                  <a:pt x="25908" y="12192"/>
                </a:lnTo>
                <a:lnTo>
                  <a:pt x="22860" y="9144"/>
                </a:lnTo>
                <a:lnTo>
                  <a:pt x="36639" y="9144"/>
                </a:lnTo>
                <a:lnTo>
                  <a:pt x="38195" y="10668"/>
                </a:lnTo>
                <a:lnTo>
                  <a:pt x="39719" y="18288"/>
                </a:lnTo>
                <a:lnTo>
                  <a:pt x="39719" y="41148"/>
                </a:lnTo>
                <a:lnTo>
                  <a:pt x="38195" y="48768"/>
                </a:lnTo>
                <a:lnTo>
                  <a:pt x="37028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6241" y="606387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201" y="19812"/>
                </a:moveTo>
                <a:lnTo>
                  <a:pt x="36677" y="15240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048"/>
                </a:lnTo>
                <a:lnTo>
                  <a:pt x="30581" y="13716"/>
                </a:lnTo>
                <a:lnTo>
                  <a:pt x="30581" y="39624"/>
                </a:lnTo>
                <a:lnTo>
                  <a:pt x="29057" y="45720"/>
                </a:lnTo>
                <a:lnTo>
                  <a:pt x="27533" y="48768"/>
                </a:lnTo>
                <a:lnTo>
                  <a:pt x="24485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2192" y="53340"/>
                </a:lnTo>
                <a:lnTo>
                  <a:pt x="10668" y="48768"/>
                </a:lnTo>
                <a:lnTo>
                  <a:pt x="7620" y="45720"/>
                </a:lnTo>
                <a:lnTo>
                  <a:pt x="7620" y="13716"/>
                </a:lnTo>
                <a:lnTo>
                  <a:pt x="10668" y="9144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4485" y="7620"/>
                </a:lnTo>
                <a:lnTo>
                  <a:pt x="30581" y="13716"/>
                </a:lnTo>
                <a:lnTo>
                  <a:pt x="30581" y="3048"/>
                </a:lnTo>
                <a:lnTo>
                  <a:pt x="24485" y="0"/>
                </a:lnTo>
                <a:lnTo>
                  <a:pt x="10668" y="0"/>
                </a:lnTo>
                <a:lnTo>
                  <a:pt x="7620" y="3048"/>
                </a:lnTo>
                <a:lnTo>
                  <a:pt x="4572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864"/>
                </a:lnTo>
                <a:lnTo>
                  <a:pt x="9144" y="57912"/>
                </a:lnTo>
                <a:lnTo>
                  <a:pt x="13716" y="60960"/>
                </a:lnTo>
                <a:lnTo>
                  <a:pt x="22860" y="60960"/>
                </a:lnTo>
                <a:lnTo>
                  <a:pt x="27533" y="59436"/>
                </a:lnTo>
                <a:lnTo>
                  <a:pt x="32105" y="54864"/>
                </a:lnTo>
                <a:lnTo>
                  <a:pt x="35153" y="51816"/>
                </a:lnTo>
                <a:lnTo>
                  <a:pt x="38201" y="42672"/>
                </a:lnTo>
                <a:lnTo>
                  <a:pt x="38201" y="19812"/>
                </a:lnTo>
                <a:close/>
              </a:path>
              <a:path w="340994" h="61595">
                <a:moveTo>
                  <a:pt x="59347" y="51066"/>
                </a:moveTo>
                <a:lnTo>
                  <a:pt x="50190" y="51066"/>
                </a:lnTo>
                <a:lnTo>
                  <a:pt x="50190" y="60198"/>
                </a:lnTo>
                <a:lnTo>
                  <a:pt x="59347" y="60198"/>
                </a:lnTo>
                <a:lnTo>
                  <a:pt x="59347" y="51066"/>
                </a:lnTo>
                <a:close/>
              </a:path>
              <a:path w="340994" h="61595">
                <a:moveTo>
                  <a:pt x="108394" y="12"/>
                </a:moveTo>
                <a:lnTo>
                  <a:pt x="70192" y="12"/>
                </a:lnTo>
                <a:lnTo>
                  <a:pt x="70192" y="7632"/>
                </a:lnTo>
                <a:lnTo>
                  <a:pt x="99250" y="7632"/>
                </a:lnTo>
                <a:lnTo>
                  <a:pt x="94678" y="12204"/>
                </a:lnTo>
                <a:lnTo>
                  <a:pt x="91630" y="16776"/>
                </a:lnTo>
                <a:lnTo>
                  <a:pt x="82486" y="35064"/>
                </a:lnTo>
                <a:lnTo>
                  <a:pt x="80860" y="42684"/>
                </a:lnTo>
                <a:lnTo>
                  <a:pt x="77812" y="54876"/>
                </a:lnTo>
                <a:lnTo>
                  <a:pt x="77812" y="59448"/>
                </a:lnTo>
                <a:lnTo>
                  <a:pt x="85534" y="59448"/>
                </a:lnTo>
                <a:lnTo>
                  <a:pt x="85534" y="53352"/>
                </a:lnTo>
                <a:lnTo>
                  <a:pt x="87058" y="47256"/>
                </a:lnTo>
                <a:lnTo>
                  <a:pt x="88582" y="42684"/>
                </a:lnTo>
                <a:lnTo>
                  <a:pt x="90106" y="36588"/>
                </a:lnTo>
                <a:lnTo>
                  <a:pt x="93154" y="28968"/>
                </a:lnTo>
                <a:lnTo>
                  <a:pt x="96202" y="22872"/>
                </a:lnTo>
                <a:lnTo>
                  <a:pt x="100774" y="15252"/>
                </a:lnTo>
                <a:lnTo>
                  <a:pt x="103822" y="10680"/>
                </a:lnTo>
                <a:lnTo>
                  <a:pt x="108394" y="6108"/>
                </a:lnTo>
                <a:lnTo>
                  <a:pt x="108394" y="12"/>
                </a:lnTo>
                <a:close/>
              </a:path>
              <a:path w="340994" h="61595">
                <a:moveTo>
                  <a:pt x="154203" y="35052"/>
                </a:moveTo>
                <a:lnTo>
                  <a:pt x="151155" y="32004"/>
                </a:lnTo>
                <a:lnTo>
                  <a:pt x="149631" y="28956"/>
                </a:lnTo>
                <a:lnTo>
                  <a:pt x="146583" y="27432"/>
                </a:lnTo>
                <a:lnTo>
                  <a:pt x="143535" y="27432"/>
                </a:lnTo>
                <a:lnTo>
                  <a:pt x="146583" y="25908"/>
                </a:lnTo>
                <a:lnTo>
                  <a:pt x="148107" y="24384"/>
                </a:lnTo>
                <a:lnTo>
                  <a:pt x="149631" y="21336"/>
                </a:lnTo>
                <a:lnTo>
                  <a:pt x="151155" y="19812"/>
                </a:lnTo>
                <a:lnTo>
                  <a:pt x="151155" y="9144"/>
                </a:lnTo>
                <a:lnTo>
                  <a:pt x="149631" y="7620"/>
                </a:lnTo>
                <a:lnTo>
                  <a:pt x="148869" y="6096"/>
                </a:lnTo>
                <a:lnTo>
                  <a:pt x="148107" y="4572"/>
                </a:lnTo>
                <a:lnTo>
                  <a:pt x="146583" y="3048"/>
                </a:lnTo>
                <a:lnTo>
                  <a:pt x="140487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22110" y="3048"/>
                </a:lnTo>
                <a:lnTo>
                  <a:pt x="119062" y="6096"/>
                </a:lnTo>
                <a:lnTo>
                  <a:pt x="116014" y="15240"/>
                </a:lnTo>
                <a:lnTo>
                  <a:pt x="123634" y="16764"/>
                </a:lnTo>
                <a:lnTo>
                  <a:pt x="123634" y="12192"/>
                </a:lnTo>
                <a:lnTo>
                  <a:pt x="125158" y="10668"/>
                </a:lnTo>
                <a:lnTo>
                  <a:pt x="126682" y="7620"/>
                </a:lnTo>
                <a:lnTo>
                  <a:pt x="129730" y="6096"/>
                </a:lnTo>
                <a:lnTo>
                  <a:pt x="138874" y="6096"/>
                </a:lnTo>
                <a:lnTo>
                  <a:pt x="142011" y="7620"/>
                </a:lnTo>
                <a:lnTo>
                  <a:pt x="143535" y="9144"/>
                </a:lnTo>
                <a:lnTo>
                  <a:pt x="143535" y="21336"/>
                </a:lnTo>
                <a:lnTo>
                  <a:pt x="140487" y="22860"/>
                </a:lnTo>
                <a:lnTo>
                  <a:pt x="137350" y="24384"/>
                </a:lnTo>
                <a:lnTo>
                  <a:pt x="131254" y="24384"/>
                </a:lnTo>
                <a:lnTo>
                  <a:pt x="129730" y="30480"/>
                </a:lnTo>
                <a:lnTo>
                  <a:pt x="138874" y="30480"/>
                </a:lnTo>
                <a:lnTo>
                  <a:pt x="142011" y="32004"/>
                </a:lnTo>
                <a:lnTo>
                  <a:pt x="143535" y="33528"/>
                </a:lnTo>
                <a:lnTo>
                  <a:pt x="146583" y="35052"/>
                </a:lnTo>
                <a:lnTo>
                  <a:pt x="146583" y="45720"/>
                </a:lnTo>
                <a:lnTo>
                  <a:pt x="145059" y="48768"/>
                </a:lnTo>
                <a:lnTo>
                  <a:pt x="140487" y="53340"/>
                </a:lnTo>
                <a:lnTo>
                  <a:pt x="137350" y="54864"/>
                </a:lnTo>
                <a:lnTo>
                  <a:pt x="131254" y="54864"/>
                </a:lnTo>
                <a:lnTo>
                  <a:pt x="129730" y="53340"/>
                </a:lnTo>
                <a:lnTo>
                  <a:pt x="126682" y="51816"/>
                </a:lnTo>
                <a:lnTo>
                  <a:pt x="125158" y="50292"/>
                </a:lnTo>
                <a:lnTo>
                  <a:pt x="123634" y="47244"/>
                </a:lnTo>
                <a:lnTo>
                  <a:pt x="122110" y="42672"/>
                </a:lnTo>
                <a:lnTo>
                  <a:pt x="116014" y="44196"/>
                </a:lnTo>
                <a:lnTo>
                  <a:pt x="116014" y="48768"/>
                </a:lnTo>
                <a:lnTo>
                  <a:pt x="117538" y="53340"/>
                </a:lnTo>
                <a:lnTo>
                  <a:pt x="122110" y="56388"/>
                </a:lnTo>
                <a:lnTo>
                  <a:pt x="125158" y="59436"/>
                </a:lnTo>
                <a:lnTo>
                  <a:pt x="129730" y="60960"/>
                </a:lnTo>
                <a:lnTo>
                  <a:pt x="140487" y="60960"/>
                </a:lnTo>
                <a:lnTo>
                  <a:pt x="149631" y="54864"/>
                </a:lnTo>
                <a:lnTo>
                  <a:pt x="152679" y="51816"/>
                </a:lnTo>
                <a:lnTo>
                  <a:pt x="154203" y="47244"/>
                </a:lnTo>
                <a:lnTo>
                  <a:pt x="154203" y="35052"/>
                </a:lnTo>
                <a:close/>
              </a:path>
              <a:path w="340994" h="61595">
                <a:moveTo>
                  <a:pt x="201549" y="21348"/>
                </a:moveTo>
                <a:lnTo>
                  <a:pt x="200025" y="15252"/>
                </a:lnTo>
                <a:lnTo>
                  <a:pt x="198399" y="12204"/>
                </a:lnTo>
                <a:lnTo>
                  <a:pt x="196875" y="7632"/>
                </a:lnTo>
                <a:lnTo>
                  <a:pt x="196113" y="6108"/>
                </a:lnTo>
                <a:lnTo>
                  <a:pt x="195351" y="4584"/>
                </a:lnTo>
                <a:lnTo>
                  <a:pt x="192303" y="3568"/>
                </a:lnTo>
                <a:lnTo>
                  <a:pt x="192303" y="12204"/>
                </a:lnTo>
                <a:lnTo>
                  <a:pt x="192303" y="27444"/>
                </a:lnTo>
                <a:lnTo>
                  <a:pt x="189255" y="28968"/>
                </a:lnTo>
                <a:lnTo>
                  <a:pt x="187731" y="32016"/>
                </a:lnTo>
                <a:lnTo>
                  <a:pt x="175539" y="32016"/>
                </a:lnTo>
                <a:lnTo>
                  <a:pt x="170967" y="27444"/>
                </a:lnTo>
                <a:lnTo>
                  <a:pt x="169443" y="24396"/>
                </a:lnTo>
                <a:lnTo>
                  <a:pt x="169443" y="15252"/>
                </a:lnTo>
                <a:lnTo>
                  <a:pt x="172491" y="9156"/>
                </a:lnTo>
                <a:lnTo>
                  <a:pt x="175539" y="6108"/>
                </a:lnTo>
                <a:lnTo>
                  <a:pt x="187731" y="6108"/>
                </a:lnTo>
                <a:lnTo>
                  <a:pt x="189255" y="9156"/>
                </a:lnTo>
                <a:lnTo>
                  <a:pt x="192303" y="12204"/>
                </a:lnTo>
                <a:lnTo>
                  <a:pt x="192303" y="3568"/>
                </a:lnTo>
                <a:lnTo>
                  <a:pt x="190779" y="3060"/>
                </a:lnTo>
                <a:lnTo>
                  <a:pt x="187731" y="12"/>
                </a:lnTo>
                <a:lnTo>
                  <a:pt x="175539" y="12"/>
                </a:lnTo>
                <a:lnTo>
                  <a:pt x="170967" y="1536"/>
                </a:lnTo>
                <a:lnTo>
                  <a:pt x="163347" y="9156"/>
                </a:lnTo>
                <a:lnTo>
                  <a:pt x="161823" y="13728"/>
                </a:lnTo>
                <a:lnTo>
                  <a:pt x="161823" y="25920"/>
                </a:lnTo>
                <a:lnTo>
                  <a:pt x="163347" y="30492"/>
                </a:lnTo>
                <a:lnTo>
                  <a:pt x="170967" y="38112"/>
                </a:lnTo>
                <a:lnTo>
                  <a:pt x="174015" y="39636"/>
                </a:lnTo>
                <a:lnTo>
                  <a:pt x="183159" y="39636"/>
                </a:lnTo>
                <a:lnTo>
                  <a:pt x="184683" y="38112"/>
                </a:lnTo>
                <a:lnTo>
                  <a:pt x="190779" y="35064"/>
                </a:lnTo>
                <a:lnTo>
                  <a:pt x="193827" y="32016"/>
                </a:lnTo>
                <a:lnTo>
                  <a:pt x="193827" y="38112"/>
                </a:lnTo>
                <a:lnTo>
                  <a:pt x="192303" y="41160"/>
                </a:lnTo>
                <a:lnTo>
                  <a:pt x="192303" y="44208"/>
                </a:lnTo>
                <a:lnTo>
                  <a:pt x="190779" y="47256"/>
                </a:lnTo>
                <a:lnTo>
                  <a:pt x="190779" y="48780"/>
                </a:lnTo>
                <a:lnTo>
                  <a:pt x="186207" y="53352"/>
                </a:lnTo>
                <a:lnTo>
                  <a:pt x="184683" y="53352"/>
                </a:lnTo>
                <a:lnTo>
                  <a:pt x="181635" y="54876"/>
                </a:lnTo>
                <a:lnTo>
                  <a:pt x="177063" y="54876"/>
                </a:lnTo>
                <a:lnTo>
                  <a:pt x="170967" y="48780"/>
                </a:lnTo>
                <a:lnTo>
                  <a:pt x="169443" y="44208"/>
                </a:lnTo>
                <a:lnTo>
                  <a:pt x="163347" y="45732"/>
                </a:lnTo>
                <a:lnTo>
                  <a:pt x="163347" y="50304"/>
                </a:lnTo>
                <a:lnTo>
                  <a:pt x="164871" y="53352"/>
                </a:lnTo>
                <a:lnTo>
                  <a:pt x="170967" y="59448"/>
                </a:lnTo>
                <a:lnTo>
                  <a:pt x="175539" y="60972"/>
                </a:lnTo>
                <a:lnTo>
                  <a:pt x="184683" y="60972"/>
                </a:lnTo>
                <a:lnTo>
                  <a:pt x="187731" y="59448"/>
                </a:lnTo>
                <a:lnTo>
                  <a:pt x="190779" y="56400"/>
                </a:lnTo>
                <a:lnTo>
                  <a:pt x="195351" y="54876"/>
                </a:lnTo>
                <a:lnTo>
                  <a:pt x="196875" y="51828"/>
                </a:lnTo>
                <a:lnTo>
                  <a:pt x="198399" y="47256"/>
                </a:lnTo>
                <a:lnTo>
                  <a:pt x="200025" y="42684"/>
                </a:lnTo>
                <a:lnTo>
                  <a:pt x="201549" y="36588"/>
                </a:lnTo>
                <a:lnTo>
                  <a:pt x="201549" y="21348"/>
                </a:lnTo>
                <a:close/>
              </a:path>
              <a:path w="340994" h="61595">
                <a:moveTo>
                  <a:pt x="247269" y="33528"/>
                </a:moveTo>
                <a:lnTo>
                  <a:pt x="245745" y="28956"/>
                </a:lnTo>
                <a:lnTo>
                  <a:pt x="242697" y="25908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1361" y="21336"/>
                </a:lnTo>
                <a:lnTo>
                  <a:pt x="218313" y="22860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0"/>
                </a:lnTo>
                <a:lnTo>
                  <a:pt x="215265" y="0"/>
                </a:lnTo>
                <a:lnTo>
                  <a:pt x="209169" y="30480"/>
                </a:lnTo>
                <a:lnTo>
                  <a:pt x="216789" y="32004"/>
                </a:lnTo>
                <a:lnTo>
                  <a:pt x="221361" y="27432"/>
                </a:lnTo>
                <a:lnTo>
                  <a:pt x="222885" y="27432"/>
                </a:lnTo>
                <a:lnTo>
                  <a:pt x="224409" y="25908"/>
                </a:lnTo>
                <a:lnTo>
                  <a:pt x="232029" y="25908"/>
                </a:lnTo>
                <a:lnTo>
                  <a:pt x="235077" y="27432"/>
                </a:lnTo>
                <a:lnTo>
                  <a:pt x="236601" y="30480"/>
                </a:lnTo>
                <a:lnTo>
                  <a:pt x="239649" y="32004"/>
                </a:lnTo>
                <a:lnTo>
                  <a:pt x="239649" y="47244"/>
                </a:lnTo>
                <a:lnTo>
                  <a:pt x="233553" y="53340"/>
                </a:lnTo>
                <a:lnTo>
                  <a:pt x="230505" y="54864"/>
                </a:lnTo>
                <a:lnTo>
                  <a:pt x="224409" y="54864"/>
                </a:lnTo>
                <a:lnTo>
                  <a:pt x="222885" y="53340"/>
                </a:lnTo>
                <a:lnTo>
                  <a:pt x="219837" y="51816"/>
                </a:lnTo>
                <a:lnTo>
                  <a:pt x="218313" y="50292"/>
                </a:lnTo>
                <a:lnTo>
                  <a:pt x="216789" y="47244"/>
                </a:lnTo>
                <a:lnTo>
                  <a:pt x="216789" y="42672"/>
                </a:lnTo>
                <a:lnTo>
                  <a:pt x="209169" y="44196"/>
                </a:lnTo>
                <a:lnTo>
                  <a:pt x="209169" y="48768"/>
                </a:lnTo>
                <a:lnTo>
                  <a:pt x="210693" y="53340"/>
                </a:lnTo>
                <a:lnTo>
                  <a:pt x="213741" y="56388"/>
                </a:lnTo>
                <a:lnTo>
                  <a:pt x="218313" y="59436"/>
                </a:lnTo>
                <a:lnTo>
                  <a:pt x="222885" y="60960"/>
                </a:lnTo>
                <a:lnTo>
                  <a:pt x="233553" y="60960"/>
                </a:lnTo>
                <a:lnTo>
                  <a:pt x="239649" y="57912"/>
                </a:lnTo>
                <a:lnTo>
                  <a:pt x="245745" y="48768"/>
                </a:lnTo>
                <a:lnTo>
                  <a:pt x="247269" y="44196"/>
                </a:lnTo>
                <a:lnTo>
                  <a:pt x="247269" y="33528"/>
                </a:lnTo>
                <a:close/>
              </a:path>
              <a:path w="340994" h="61595">
                <a:moveTo>
                  <a:pt x="294614" y="21348"/>
                </a:moveTo>
                <a:lnTo>
                  <a:pt x="293090" y="15252"/>
                </a:lnTo>
                <a:lnTo>
                  <a:pt x="291566" y="12204"/>
                </a:lnTo>
                <a:lnTo>
                  <a:pt x="290042" y="7632"/>
                </a:lnTo>
                <a:lnTo>
                  <a:pt x="288518" y="6108"/>
                </a:lnTo>
                <a:lnTo>
                  <a:pt x="286994" y="4584"/>
                </a:lnTo>
                <a:lnTo>
                  <a:pt x="285470" y="3822"/>
                </a:lnTo>
                <a:lnTo>
                  <a:pt x="285470" y="12204"/>
                </a:lnTo>
                <a:lnTo>
                  <a:pt x="285470" y="27444"/>
                </a:lnTo>
                <a:lnTo>
                  <a:pt x="282422" y="28968"/>
                </a:lnTo>
                <a:lnTo>
                  <a:pt x="280898" y="32016"/>
                </a:lnTo>
                <a:lnTo>
                  <a:pt x="268706" y="32016"/>
                </a:lnTo>
                <a:lnTo>
                  <a:pt x="264134" y="27444"/>
                </a:lnTo>
                <a:lnTo>
                  <a:pt x="262610" y="24396"/>
                </a:lnTo>
                <a:lnTo>
                  <a:pt x="262610" y="15252"/>
                </a:lnTo>
                <a:lnTo>
                  <a:pt x="265658" y="9156"/>
                </a:lnTo>
                <a:lnTo>
                  <a:pt x="268706" y="6108"/>
                </a:lnTo>
                <a:lnTo>
                  <a:pt x="280898" y="6108"/>
                </a:lnTo>
                <a:lnTo>
                  <a:pt x="282422" y="9156"/>
                </a:lnTo>
                <a:lnTo>
                  <a:pt x="285470" y="12204"/>
                </a:lnTo>
                <a:lnTo>
                  <a:pt x="285470" y="3822"/>
                </a:lnTo>
                <a:lnTo>
                  <a:pt x="283946" y="3060"/>
                </a:lnTo>
                <a:lnTo>
                  <a:pt x="280898" y="12"/>
                </a:lnTo>
                <a:lnTo>
                  <a:pt x="268706" y="12"/>
                </a:lnTo>
                <a:lnTo>
                  <a:pt x="264134" y="1536"/>
                </a:lnTo>
                <a:lnTo>
                  <a:pt x="259562" y="4584"/>
                </a:lnTo>
                <a:lnTo>
                  <a:pt x="256413" y="9156"/>
                </a:lnTo>
                <a:lnTo>
                  <a:pt x="254889" y="13728"/>
                </a:lnTo>
                <a:lnTo>
                  <a:pt x="254889" y="25920"/>
                </a:lnTo>
                <a:lnTo>
                  <a:pt x="256413" y="30492"/>
                </a:lnTo>
                <a:lnTo>
                  <a:pt x="259562" y="33540"/>
                </a:lnTo>
                <a:lnTo>
                  <a:pt x="264134" y="38112"/>
                </a:lnTo>
                <a:lnTo>
                  <a:pt x="267182" y="39636"/>
                </a:lnTo>
                <a:lnTo>
                  <a:pt x="274802" y="39636"/>
                </a:lnTo>
                <a:lnTo>
                  <a:pt x="283946" y="35064"/>
                </a:lnTo>
                <a:lnTo>
                  <a:pt x="286994" y="32016"/>
                </a:lnTo>
                <a:lnTo>
                  <a:pt x="286994" y="38112"/>
                </a:lnTo>
                <a:lnTo>
                  <a:pt x="285470" y="41160"/>
                </a:lnTo>
                <a:lnTo>
                  <a:pt x="285470" y="44208"/>
                </a:lnTo>
                <a:lnTo>
                  <a:pt x="283946" y="47256"/>
                </a:lnTo>
                <a:lnTo>
                  <a:pt x="282422" y="48780"/>
                </a:lnTo>
                <a:lnTo>
                  <a:pt x="282422" y="50304"/>
                </a:lnTo>
                <a:lnTo>
                  <a:pt x="279374" y="53352"/>
                </a:lnTo>
                <a:lnTo>
                  <a:pt x="277850" y="53352"/>
                </a:lnTo>
                <a:lnTo>
                  <a:pt x="274802" y="54876"/>
                </a:lnTo>
                <a:lnTo>
                  <a:pt x="270230" y="54876"/>
                </a:lnTo>
                <a:lnTo>
                  <a:pt x="267182" y="51828"/>
                </a:lnTo>
                <a:lnTo>
                  <a:pt x="264134" y="50304"/>
                </a:lnTo>
                <a:lnTo>
                  <a:pt x="264134" y="48780"/>
                </a:lnTo>
                <a:lnTo>
                  <a:pt x="262610" y="44208"/>
                </a:lnTo>
                <a:lnTo>
                  <a:pt x="256413" y="45732"/>
                </a:lnTo>
                <a:lnTo>
                  <a:pt x="256413" y="50304"/>
                </a:lnTo>
                <a:lnTo>
                  <a:pt x="258038" y="53352"/>
                </a:lnTo>
                <a:lnTo>
                  <a:pt x="264134" y="59448"/>
                </a:lnTo>
                <a:lnTo>
                  <a:pt x="268706" y="60972"/>
                </a:lnTo>
                <a:lnTo>
                  <a:pt x="277850" y="60972"/>
                </a:lnTo>
                <a:lnTo>
                  <a:pt x="280898" y="59448"/>
                </a:lnTo>
                <a:lnTo>
                  <a:pt x="283946" y="56400"/>
                </a:lnTo>
                <a:lnTo>
                  <a:pt x="286994" y="54876"/>
                </a:lnTo>
                <a:lnTo>
                  <a:pt x="290042" y="51828"/>
                </a:lnTo>
                <a:lnTo>
                  <a:pt x="293090" y="42684"/>
                </a:lnTo>
                <a:lnTo>
                  <a:pt x="294614" y="36588"/>
                </a:lnTo>
                <a:lnTo>
                  <a:pt x="294614" y="21348"/>
                </a:lnTo>
                <a:close/>
              </a:path>
              <a:path w="340994" h="61595">
                <a:moveTo>
                  <a:pt x="340423" y="12"/>
                </a:moveTo>
                <a:lnTo>
                  <a:pt x="302234" y="12"/>
                </a:lnTo>
                <a:lnTo>
                  <a:pt x="302234" y="7632"/>
                </a:lnTo>
                <a:lnTo>
                  <a:pt x="331279" y="7632"/>
                </a:lnTo>
                <a:lnTo>
                  <a:pt x="326707" y="12204"/>
                </a:lnTo>
                <a:lnTo>
                  <a:pt x="323659" y="16776"/>
                </a:lnTo>
                <a:lnTo>
                  <a:pt x="314426" y="35064"/>
                </a:lnTo>
                <a:lnTo>
                  <a:pt x="312902" y="42684"/>
                </a:lnTo>
                <a:lnTo>
                  <a:pt x="309854" y="54876"/>
                </a:lnTo>
                <a:lnTo>
                  <a:pt x="309854" y="59448"/>
                </a:lnTo>
                <a:lnTo>
                  <a:pt x="317563" y="59448"/>
                </a:lnTo>
                <a:lnTo>
                  <a:pt x="317563" y="53352"/>
                </a:lnTo>
                <a:lnTo>
                  <a:pt x="319087" y="47256"/>
                </a:lnTo>
                <a:lnTo>
                  <a:pt x="320611" y="42684"/>
                </a:lnTo>
                <a:lnTo>
                  <a:pt x="322135" y="36588"/>
                </a:lnTo>
                <a:lnTo>
                  <a:pt x="325183" y="28968"/>
                </a:lnTo>
                <a:lnTo>
                  <a:pt x="329755" y="22872"/>
                </a:lnTo>
                <a:lnTo>
                  <a:pt x="332803" y="15252"/>
                </a:lnTo>
                <a:lnTo>
                  <a:pt x="337375" y="10680"/>
                </a:lnTo>
                <a:lnTo>
                  <a:pt x="340423" y="6108"/>
                </a:lnTo>
                <a:lnTo>
                  <a:pt x="340423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21262" y="6063777"/>
            <a:ext cx="804581" cy="62443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6053835" y="6063784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9624" y="19900"/>
                </a:moveTo>
                <a:lnTo>
                  <a:pt x="38100" y="15328"/>
                </a:lnTo>
                <a:lnTo>
                  <a:pt x="36576" y="12280"/>
                </a:lnTo>
                <a:lnTo>
                  <a:pt x="36576" y="9232"/>
                </a:lnTo>
                <a:lnTo>
                  <a:pt x="33528" y="6184"/>
                </a:lnTo>
                <a:lnTo>
                  <a:pt x="32004" y="4660"/>
                </a:lnTo>
                <a:lnTo>
                  <a:pt x="32004" y="19900"/>
                </a:lnTo>
                <a:lnTo>
                  <a:pt x="32004" y="39712"/>
                </a:lnTo>
                <a:lnTo>
                  <a:pt x="30480" y="45808"/>
                </a:lnTo>
                <a:lnTo>
                  <a:pt x="28956" y="48856"/>
                </a:lnTo>
                <a:lnTo>
                  <a:pt x="25908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48856"/>
                </a:lnTo>
                <a:lnTo>
                  <a:pt x="9144" y="45808"/>
                </a:lnTo>
                <a:lnTo>
                  <a:pt x="7620" y="39712"/>
                </a:lnTo>
                <a:lnTo>
                  <a:pt x="7620" y="19900"/>
                </a:lnTo>
                <a:lnTo>
                  <a:pt x="9144" y="13804"/>
                </a:lnTo>
                <a:lnTo>
                  <a:pt x="12192" y="9232"/>
                </a:lnTo>
                <a:lnTo>
                  <a:pt x="13716" y="7708"/>
                </a:lnTo>
                <a:lnTo>
                  <a:pt x="16764" y="6184"/>
                </a:lnTo>
                <a:lnTo>
                  <a:pt x="22860" y="6184"/>
                </a:lnTo>
                <a:lnTo>
                  <a:pt x="25908" y="7708"/>
                </a:lnTo>
                <a:lnTo>
                  <a:pt x="28956" y="10756"/>
                </a:lnTo>
                <a:lnTo>
                  <a:pt x="30480" y="13804"/>
                </a:lnTo>
                <a:lnTo>
                  <a:pt x="32004" y="19900"/>
                </a:lnTo>
                <a:lnTo>
                  <a:pt x="32004" y="4660"/>
                </a:lnTo>
                <a:lnTo>
                  <a:pt x="28956" y="1612"/>
                </a:lnTo>
                <a:lnTo>
                  <a:pt x="25908" y="0"/>
                </a:lnTo>
                <a:lnTo>
                  <a:pt x="12192" y="0"/>
                </a:lnTo>
                <a:lnTo>
                  <a:pt x="9144" y="3136"/>
                </a:lnTo>
                <a:lnTo>
                  <a:pt x="6096" y="4660"/>
                </a:lnTo>
                <a:lnTo>
                  <a:pt x="4572" y="9232"/>
                </a:lnTo>
                <a:lnTo>
                  <a:pt x="3048" y="12280"/>
                </a:lnTo>
                <a:lnTo>
                  <a:pt x="1524" y="16852"/>
                </a:lnTo>
                <a:lnTo>
                  <a:pt x="0" y="22948"/>
                </a:lnTo>
                <a:lnTo>
                  <a:pt x="0" y="41236"/>
                </a:lnTo>
                <a:lnTo>
                  <a:pt x="3048" y="48856"/>
                </a:lnTo>
                <a:lnTo>
                  <a:pt x="6096" y="54952"/>
                </a:lnTo>
                <a:lnTo>
                  <a:pt x="9144" y="58000"/>
                </a:lnTo>
                <a:lnTo>
                  <a:pt x="13716" y="61048"/>
                </a:lnTo>
                <a:lnTo>
                  <a:pt x="24384" y="61048"/>
                </a:lnTo>
                <a:lnTo>
                  <a:pt x="27432" y="59524"/>
                </a:lnTo>
                <a:lnTo>
                  <a:pt x="30480" y="56476"/>
                </a:lnTo>
                <a:lnTo>
                  <a:pt x="33528" y="54952"/>
                </a:lnTo>
                <a:lnTo>
                  <a:pt x="35052" y="51904"/>
                </a:lnTo>
                <a:lnTo>
                  <a:pt x="38100" y="42760"/>
                </a:lnTo>
                <a:lnTo>
                  <a:pt x="39624" y="36664"/>
                </a:lnTo>
                <a:lnTo>
                  <a:pt x="39624" y="19900"/>
                </a:lnTo>
                <a:close/>
              </a:path>
              <a:path w="330200" h="61595">
                <a:moveTo>
                  <a:pt x="59067" y="51155"/>
                </a:moveTo>
                <a:lnTo>
                  <a:pt x="49911" y="51155"/>
                </a:lnTo>
                <a:lnTo>
                  <a:pt x="49911" y="60286"/>
                </a:lnTo>
                <a:lnTo>
                  <a:pt x="59067" y="60286"/>
                </a:lnTo>
                <a:lnTo>
                  <a:pt x="59067" y="51155"/>
                </a:lnTo>
                <a:close/>
              </a:path>
              <a:path w="330200" h="61595">
                <a:moveTo>
                  <a:pt x="109918" y="0"/>
                </a:moveTo>
                <a:lnTo>
                  <a:pt x="70205" y="0"/>
                </a:lnTo>
                <a:lnTo>
                  <a:pt x="70205" y="7721"/>
                </a:lnTo>
                <a:lnTo>
                  <a:pt x="99161" y="7721"/>
                </a:lnTo>
                <a:lnTo>
                  <a:pt x="93065" y="16865"/>
                </a:lnTo>
                <a:lnTo>
                  <a:pt x="88493" y="22961"/>
                </a:lnTo>
                <a:lnTo>
                  <a:pt x="85445" y="29057"/>
                </a:lnTo>
                <a:lnTo>
                  <a:pt x="83921" y="35153"/>
                </a:lnTo>
                <a:lnTo>
                  <a:pt x="80873" y="42773"/>
                </a:lnTo>
                <a:lnTo>
                  <a:pt x="79349" y="48869"/>
                </a:lnTo>
                <a:lnTo>
                  <a:pt x="79349" y="59537"/>
                </a:lnTo>
                <a:lnTo>
                  <a:pt x="86969" y="59537"/>
                </a:lnTo>
                <a:lnTo>
                  <a:pt x="86969" y="47345"/>
                </a:lnTo>
                <a:lnTo>
                  <a:pt x="88493" y="42773"/>
                </a:lnTo>
                <a:lnTo>
                  <a:pt x="91541" y="36677"/>
                </a:lnTo>
                <a:lnTo>
                  <a:pt x="94589" y="29057"/>
                </a:lnTo>
                <a:lnTo>
                  <a:pt x="97637" y="22961"/>
                </a:lnTo>
                <a:lnTo>
                  <a:pt x="102209" y="15341"/>
                </a:lnTo>
                <a:lnTo>
                  <a:pt x="105257" y="10769"/>
                </a:lnTo>
                <a:lnTo>
                  <a:pt x="109918" y="6197"/>
                </a:lnTo>
                <a:lnTo>
                  <a:pt x="109918" y="0"/>
                </a:lnTo>
                <a:close/>
              </a:path>
              <a:path w="330200" h="61595">
                <a:moveTo>
                  <a:pt x="143548" y="88"/>
                </a:moveTo>
                <a:lnTo>
                  <a:pt x="138976" y="88"/>
                </a:lnTo>
                <a:lnTo>
                  <a:pt x="137452" y="1612"/>
                </a:lnTo>
                <a:lnTo>
                  <a:pt x="135928" y="4660"/>
                </a:lnTo>
                <a:lnTo>
                  <a:pt x="129832" y="10756"/>
                </a:lnTo>
                <a:lnTo>
                  <a:pt x="126784" y="12280"/>
                </a:lnTo>
                <a:lnTo>
                  <a:pt x="122212" y="13804"/>
                </a:lnTo>
                <a:lnTo>
                  <a:pt x="122212" y="21424"/>
                </a:lnTo>
                <a:lnTo>
                  <a:pt x="123736" y="21424"/>
                </a:lnTo>
                <a:lnTo>
                  <a:pt x="132880" y="16852"/>
                </a:lnTo>
                <a:lnTo>
                  <a:pt x="134404" y="13804"/>
                </a:lnTo>
                <a:lnTo>
                  <a:pt x="137452" y="12280"/>
                </a:lnTo>
                <a:lnTo>
                  <a:pt x="137452" y="59524"/>
                </a:lnTo>
                <a:lnTo>
                  <a:pt x="143548" y="59524"/>
                </a:lnTo>
                <a:lnTo>
                  <a:pt x="143548" y="88"/>
                </a:lnTo>
                <a:close/>
              </a:path>
              <a:path w="330200" h="61595">
                <a:moveTo>
                  <a:pt x="201549" y="35140"/>
                </a:moveTo>
                <a:lnTo>
                  <a:pt x="198412" y="32092"/>
                </a:lnTo>
                <a:lnTo>
                  <a:pt x="196888" y="29044"/>
                </a:lnTo>
                <a:lnTo>
                  <a:pt x="193840" y="27520"/>
                </a:lnTo>
                <a:lnTo>
                  <a:pt x="190792" y="27520"/>
                </a:lnTo>
                <a:lnTo>
                  <a:pt x="193840" y="25996"/>
                </a:lnTo>
                <a:lnTo>
                  <a:pt x="195364" y="24472"/>
                </a:lnTo>
                <a:lnTo>
                  <a:pt x="196888" y="21424"/>
                </a:lnTo>
                <a:lnTo>
                  <a:pt x="198412" y="19900"/>
                </a:lnTo>
                <a:lnTo>
                  <a:pt x="198412" y="9232"/>
                </a:lnTo>
                <a:lnTo>
                  <a:pt x="196888" y="7708"/>
                </a:lnTo>
                <a:lnTo>
                  <a:pt x="196126" y="6184"/>
                </a:lnTo>
                <a:lnTo>
                  <a:pt x="195364" y="4660"/>
                </a:lnTo>
                <a:lnTo>
                  <a:pt x="193840" y="3136"/>
                </a:lnTo>
                <a:lnTo>
                  <a:pt x="187744" y="88"/>
                </a:lnTo>
                <a:lnTo>
                  <a:pt x="177076" y="88"/>
                </a:lnTo>
                <a:lnTo>
                  <a:pt x="172504" y="1612"/>
                </a:lnTo>
                <a:lnTo>
                  <a:pt x="169456" y="3136"/>
                </a:lnTo>
                <a:lnTo>
                  <a:pt x="166408" y="6184"/>
                </a:lnTo>
                <a:lnTo>
                  <a:pt x="163360" y="15328"/>
                </a:lnTo>
                <a:lnTo>
                  <a:pt x="170980" y="16852"/>
                </a:lnTo>
                <a:lnTo>
                  <a:pt x="170980" y="12280"/>
                </a:lnTo>
                <a:lnTo>
                  <a:pt x="172504" y="10756"/>
                </a:lnTo>
                <a:lnTo>
                  <a:pt x="174028" y="7708"/>
                </a:lnTo>
                <a:lnTo>
                  <a:pt x="177076" y="6184"/>
                </a:lnTo>
                <a:lnTo>
                  <a:pt x="187744" y="6184"/>
                </a:lnTo>
                <a:lnTo>
                  <a:pt x="190792" y="9232"/>
                </a:lnTo>
                <a:lnTo>
                  <a:pt x="192316" y="12280"/>
                </a:lnTo>
                <a:lnTo>
                  <a:pt x="192316" y="18376"/>
                </a:lnTo>
                <a:lnTo>
                  <a:pt x="190792" y="21424"/>
                </a:lnTo>
                <a:lnTo>
                  <a:pt x="184696" y="24472"/>
                </a:lnTo>
                <a:lnTo>
                  <a:pt x="178600" y="24472"/>
                </a:lnTo>
                <a:lnTo>
                  <a:pt x="177076" y="30568"/>
                </a:lnTo>
                <a:lnTo>
                  <a:pt x="186220" y="30568"/>
                </a:lnTo>
                <a:lnTo>
                  <a:pt x="189268" y="32092"/>
                </a:lnTo>
                <a:lnTo>
                  <a:pt x="190792" y="33616"/>
                </a:lnTo>
                <a:lnTo>
                  <a:pt x="193840" y="35140"/>
                </a:lnTo>
                <a:lnTo>
                  <a:pt x="193840" y="48856"/>
                </a:lnTo>
                <a:lnTo>
                  <a:pt x="190792" y="50380"/>
                </a:lnTo>
                <a:lnTo>
                  <a:pt x="187744" y="53428"/>
                </a:lnTo>
                <a:lnTo>
                  <a:pt x="184696" y="54952"/>
                </a:lnTo>
                <a:lnTo>
                  <a:pt x="178600" y="54952"/>
                </a:lnTo>
                <a:lnTo>
                  <a:pt x="177076" y="53428"/>
                </a:lnTo>
                <a:lnTo>
                  <a:pt x="174028" y="51904"/>
                </a:lnTo>
                <a:lnTo>
                  <a:pt x="172504" y="50380"/>
                </a:lnTo>
                <a:lnTo>
                  <a:pt x="170980" y="47332"/>
                </a:lnTo>
                <a:lnTo>
                  <a:pt x="170980" y="42760"/>
                </a:lnTo>
                <a:lnTo>
                  <a:pt x="163360" y="44284"/>
                </a:lnTo>
                <a:lnTo>
                  <a:pt x="163360" y="48856"/>
                </a:lnTo>
                <a:lnTo>
                  <a:pt x="164884" y="53428"/>
                </a:lnTo>
                <a:lnTo>
                  <a:pt x="169456" y="56476"/>
                </a:lnTo>
                <a:lnTo>
                  <a:pt x="172504" y="59524"/>
                </a:lnTo>
                <a:lnTo>
                  <a:pt x="177076" y="61048"/>
                </a:lnTo>
                <a:lnTo>
                  <a:pt x="187744" y="61048"/>
                </a:lnTo>
                <a:lnTo>
                  <a:pt x="196888" y="54952"/>
                </a:lnTo>
                <a:lnTo>
                  <a:pt x="200025" y="51904"/>
                </a:lnTo>
                <a:lnTo>
                  <a:pt x="201549" y="47332"/>
                </a:lnTo>
                <a:lnTo>
                  <a:pt x="201549" y="35140"/>
                </a:lnTo>
                <a:close/>
              </a:path>
              <a:path w="330200" h="61595">
                <a:moveTo>
                  <a:pt x="248793" y="35140"/>
                </a:moveTo>
                <a:lnTo>
                  <a:pt x="247269" y="29044"/>
                </a:lnTo>
                <a:lnTo>
                  <a:pt x="244983" y="27520"/>
                </a:lnTo>
                <a:lnTo>
                  <a:pt x="242697" y="25996"/>
                </a:lnTo>
                <a:lnTo>
                  <a:pt x="241173" y="24472"/>
                </a:lnTo>
                <a:lnTo>
                  <a:pt x="241173" y="36664"/>
                </a:lnTo>
                <a:lnTo>
                  <a:pt x="241173" y="44284"/>
                </a:lnTo>
                <a:lnTo>
                  <a:pt x="239649" y="48856"/>
                </a:lnTo>
                <a:lnTo>
                  <a:pt x="235077" y="53428"/>
                </a:lnTo>
                <a:lnTo>
                  <a:pt x="232029" y="54952"/>
                </a:lnTo>
                <a:lnTo>
                  <a:pt x="227457" y="54952"/>
                </a:lnTo>
                <a:lnTo>
                  <a:pt x="225933" y="53428"/>
                </a:lnTo>
                <a:lnTo>
                  <a:pt x="222885" y="51904"/>
                </a:lnTo>
                <a:lnTo>
                  <a:pt x="221361" y="51904"/>
                </a:lnTo>
                <a:lnTo>
                  <a:pt x="219837" y="50380"/>
                </a:lnTo>
                <a:lnTo>
                  <a:pt x="219837" y="47332"/>
                </a:lnTo>
                <a:lnTo>
                  <a:pt x="218313" y="45808"/>
                </a:lnTo>
                <a:lnTo>
                  <a:pt x="216789" y="42760"/>
                </a:lnTo>
                <a:lnTo>
                  <a:pt x="216789" y="36664"/>
                </a:lnTo>
                <a:lnTo>
                  <a:pt x="218313" y="33616"/>
                </a:lnTo>
                <a:lnTo>
                  <a:pt x="222885" y="29044"/>
                </a:lnTo>
                <a:lnTo>
                  <a:pt x="225933" y="27520"/>
                </a:lnTo>
                <a:lnTo>
                  <a:pt x="232029" y="27520"/>
                </a:lnTo>
                <a:lnTo>
                  <a:pt x="238125" y="30568"/>
                </a:lnTo>
                <a:lnTo>
                  <a:pt x="241173" y="36664"/>
                </a:lnTo>
                <a:lnTo>
                  <a:pt x="241173" y="24472"/>
                </a:lnTo>
                <a:lnTo>
                  <a:pt x="239649" y="22948"/>
                </a:lnTo>
                <a:lnTo>
                  <a:pt x="235077" y="21424"/>
                </a:lnTo>
                <a:lnTo>
                  <a:pt x="225933" y="21424"/>
                </a:lnTo>
                <a:lnTo>
                  <a:pt x="219837" y="24472"/>
                </a:lnTo>
                <a:lnTo>
                  <a:pt x="218313" y="25996"/>
                </a:lnTo>
                <a:lnTo>
                  <a:pt x="216789" y="29044"/>
                </a:lnTo>
                <a:lnTo>
                  <a:pt x="216789" y="18376"/>
                </a:lnTo>
                <a:lnTo>
                  <a:pt x="221361" y="9232"/>
                </a:lnTo>
                <a:lnTo>
                  <a:pt x="224409" y="7708"/>
                </a:lnTo>
                <a:lnTo>
                  <a:pt x="225933" y="6184"/>
                </a:lnTo>
                <a:lnTo>
                  <a:pt x="235077" y="6184"/>
                </a:lnTo>
                <a:lnTo>
                  <a:pt x="236601" y="9232"/>
                </a:lnTo>
                <a:lnTo>
                  <a:pt x="239649" y="12280"/>
                </a:lnTo>
                <a:lnTo>
                  <a:pt x="239649" y="15328"/>
                </a:lnTo>
                <a:lnTo>
                  <a:pt x="247269" y="13804"/>
                </a:lnTo>
                <a:lnTo>
                  <a:pt x="247269" y="9232"/>
                </a:lnTo>
                <a:lnTo>
                  <a:pt x="245745" y="6184"/>
                </a:lnTo>
                <a:lnTo>
                  <a:pt x="239649" y="88"/>
                </a:lnTo>
                <a:lnTo>
                  <a:pt x="224409" y="88"/>
                </a:lnTo>
                <a:lnTo>
                  <a:pt x="209169" y="41236"/>
                </a:lnTo>
                <a:lnTo>
                  <a:pt x="210693" y="48856"/>
                </a:lnTo>
                <a:lnTo>
                  <a:pt x="215265" y="53428"/>
                </a:lnTo>
                <a:lnTo>
                  <a:pt x="218313" y="58000"/>
                </a:lnTo>
                <a:lnTo>
                  <a:pt x="224409" y="61048"/>
                </a:lnTo>
                <a:lnTo>
                  <a:pt x="233553" y="61048"/>
                </a:lnTo>
                <a:lnTo>
                  <a:pt x="242697" y="56476"/>
                </a:lnTo>
                <a:lnTo>
                  <a:pt x="243459" y="54952"/>
                </a:lnTo>
                <a:lnTo>
                  <a:pt x="248793" y="44284"/>
                </a:lnTo>
                <a:lnTo>
                  <a:pt x="248793" y="35140"/>
                </a:lnTo>
                <a:close/>
              </a:path>
              <a:path w="330200" h="61595">
                <a:moveTo>
                  <a:pt x="294614" y="35140"/>
                </a:moveTo>
                <a:lnTo>
                  <a:pt x="291566" y="32092"/>
                </a:lnTo>
                <a:lnTo>
                  <a:pt x="290042" y="29044"/>
                </a:lnTo>
                <a:lnTo>
                  <a:pt x="286994" y="27520"/>
                </a:lnTo>
                <a:lnTo>
                  <a:pt x="283946" y="27520"/>
                </a:lnTo>
                <a:lnTo>
                  <a:pt x="286994" y="25996"/>
                </a:lnTo>
                <a:lnTo>
                  <a:pt x="288518" y="24472"/>
                </a:lnTo>
                <a:lnTo>
                  <a:pt x="290042" y="21424"/>
                </a:lnTo>
                <a:lnTo>
                  <a:pt x="291566" y="19900"/>
                </a:lnTo>
                <a:lnTo>
                  <a:pt x="291566" y="9232"/>
                </a:lnTo>
                <a:lnTo>
                  <a:pt x="290042" y="7708"/>
                </a:lnTo>
                <a:lnTo>
                  <a:pt x="289280" y="6184"/>
                </a:lnTo>
                <a:lnTo>
                  <a:pt x="288518" y="4660"/>
                </a:lnTo>
                <a:lnTo>
                  <a:pt x="286994" y="3136"/>
                </a:lnTo>
                <a:lnTo>
                  <a:pt x="280898" y="88"/>
                </a:lnTo>
                <a:lnTo>
                  <a:pt x="270230" y="88"/>
                </a:lnTo>
                <a:lnTo>
                  <a:pt x="256425" y="15328"/>
                </a:lnTo>
                <a:lnTo>
                  <a:pt x="264134" y="16852"/>
                </a:lnTo>
                <a:lnTo>
                  <a:pt x="264134" y="12280"/>
                </a:lnTo>
                <a:lnTo>
                  <a:pt x="265658" y="10756"/>
                </a:lnTo>
                <a:lnTo>
                  <a:pt x="267182" y="7708"/>
                </a:lnTo>
                <a:lnTo>
                  <a:pt x="270230" y="6184"/>
                </a:lnTo>
                <a:lnTo>
                  <a:pt x="279374" y="6184"/>
                </a:lnTo>
                <a:lnTo>
                  <a:pt x="282422" y="7708"/>
                </a:lnTo>
                <a:lnTo>
                  <a:pt x="283946" y="9232"/>
                </a:lnTo>
                <a:lnTo>
                  <a:pt x="283946" y="21424"/>
                </a:lnTo>
                <a:lnTo>
                  <a:pt x="277850" y="24472"/>
                </a:lnTo>
                <a:lnTo>
                  <a:pt x="271754" y="24472"/>
                </a:lnTo>
                <a:lnTo>
                  <a:pt x="270230" y="30568"/>
                </a:lnTo>
                <a:lnTo>
                  <a:pt x="279374" y="30568"/>
                </a:lnTo>
                <a:lnTo>
                  <a:pt x="282422" y="32092"/>
                </a:lnTo>
                <a:lnTo>
                  <a:pt x="285470" y="35140"/>
                </a:lnTo>
                <a:lnTo>
                  <a:pt x="286994" y="38188"/>
                </a:lnTo>
                <a:lnTo>
                  <a:pt x="286994" y="45808"/>
                </a:lnTo>
                <a:lnTo>
                  <a:pt x="285470" y="48856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754" y="54952"/>
                </a:lnTo>
                <a:lnTo>
                  <a:pt x="270230" y="53428"/>
                </a:lnTo>
                <a:lnTo>
                  <a:pt x="267182" y="51904"/>
                </a:lnTo>
                <a:lnTo>
                  <a:pt x="265658" y="50380"/>
                </a:lnTo>
                <a:lnTo>
                  <a:pt x="264134" y="47332"/>
                </a:lnTo>
                <a:lnTo>
                  <a:pt x="262610" y="42760"/>
                </a:lnTo>
                <a:lnTo>
                  <a:pt x="256425" y="44284"/>
                </a:lnTo>
                <a:lnTo>
                  <a:pt x="256425" y="48856"/>
                </a:lnTo>
                <a:lnTo>
                  <a:pt x="257949" y="53428"/>
                </a:lnTo>
                <a:lnTo>
                  <a:pt x="261086" y="56476"/>
                </a:lnTo>
                <a:lnTo>
                  <a:pt x="265658" y="59524"/>
                </a:lnTo>
                <a:lnTo>
                  <a:pt x="270230" y="61048"/>
                </a:lnTo>
                <a:lnTo>
                  <a:pt x="280898" y="61048"/>
                </a:lnTo>
                <a:lnTo>
                  <a:pt x="290042" y="54952"/>
                </a:lnTo>
                <a:lnTo>
                  <a:pt x="293090" y="51904"/>
                </a:lnTo>
                <a:lnTo>
                  <a:pt x="294614" y="47332"/>
                </a:lnTo>
                <a:lnTo>
                  <a:pt x="294614" y="35140"/>
                </a:lnTo>
                <a:close/>
              </a:path>
              <a:path w="330200" h="61595">
                <a:moveTo>
                  <a:pt x="329755" y="0"/>
                </a:moveTo>
                <a:lnTo>
                  <a:pt x="325183" y="0"/>
                </a:lnTo>
                <a:lnTo>
                  <a:pt x="323659" y="3048"/>
                </a:lnTo>
                <a:lnTo>
                  <a:pt x="316039" y="10668"/>
                </a:lnTo>
                <a:lnTo>
                  <a:pt x="311467" y="12192"/>
                </a:lnTo>
                <a:lnTo>
                  <a:pt x="308419" y="15240"/>
                </a:lnTo>
                <a:lnTo>
                  <a:pt x="308419" y="21336"/>
                </a:lnTo>
                <a:lnTo>
                  <a:pt x="309943" y="21336"/>
                </a:lnTo>
                <a:lnTo>
                  <a:pt x="319087" y="16764"/>
                </a:lnTo>
                <a:lnTo>
                  <a:pt x="322135" y="13716"/>
                </a:lnTo>
                <a:lnTo>
                  <a:pt x="322135" y="59524"/>
                </a:lnTo>
                <a:lnTo>
                  <a:pt x="329755" y="59524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70239" y="6063777"/>
            <a:ext cx="775894" cy="6244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86837" y="6063777"/>
            <a:ext cx="804581" cy="6244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103211" y="6063777"/>
            <a:ext cx="804581" cy="6244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28013" y="6063777"/>
            <a:ext cx="800995" cy="62443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1682119" y="6063874"/>
            <a:ext cx="805329" cy="62345"/>
          </a:xfrm>
          <a:custGeom>
            <a:avLst/>
            <a:gdLst/>
            <a:ahLst/>
            <a:cxnLst/>
            <a:rect l="l" t="t" r="r" b="b"/>
            <a:pathLst>
              <a:path w="342264" h="60960">
                <a:moveTo>
                  <a:pt x="39725" y="24384"/>
                </a:moveTo>
                <a:lnTo>
                  <a:pt x="38201" y="19812"/>
                </a:lnTo>
                <a:lnTo>
                  <a:pt x="38201" y="15240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624"/>
                </a:lnTo>
                <a:lnTo>
                  <a:pt x="30581" y="45720"/>
                </a:lnTo>
                <a:lnTo>
                  <a:pt x="27533" y="48768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3716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864"/>
                </a:lnTo>
                <a:lnTo>
                  <a:pt x="9144" y="57912"/>
                </a:lnTo>
                <a:lnTo>
                  <a:pt x="13716" y="60960"/>
                </a:lnTo>
                <a:lnTo>
                  <a:pt x="24384" y="60960"/>
                </a:lnTo>
                <a:lnTo>
                  <a:pt x="27533" y="59436"/>
                </a:lnTo>
                <a:lnTo>
                  <a:pt x="30581" y="56388"/>
                </a:lnTo>
                <a:lnTo>
                  <a:pt x="33629" y="54864"/>
                </a:lnTo>
                <a:lnTo>
                  <a:pt x="35153" y="51816"/>
                </a:lnTo>
                <a:lnTo>
                  <a:pt x="38201" y="42672"/>
                </a:lnTo>
                <a:lnTo>
                  <a:pt x="39725" y="36576"/>
                </a:lnTo>
                <a:lnTo>
                  <a:pt x="39725" y="24384"/>
                </a:lnTo>
                <a:close/>
              </a:path>
              <a:path w="342264" h="60960">
                <a:moveTo>
                  <a:pt x="59728" y="51066"/>
                </a:moveTo>
                <a:lnTo>
                  <a:pt x="50571" y="51066"/>
                </a:lnTo>
                <a:lnTo>
                  <a:pt x="50571" y="60198"/>
                </a:lnTo>
                <a:lnTo>
                  <a:pt x="59728" y="60198"/>
                </a:lnTo>
                <a:lnTo>
                  <a:pt x="59728" y="51066"/>
                </a:lnTo>
                <a:close/>
              </a:path>
              <a:path w="342264" h="60960">
                <a:moveTo>
                  <a:pt x="108394" y="13716"/>
                </a:moveTo>
                <a:lnTo>
                  <a:pt x="106870" y="9144"/>
                </a:lnTo>
                <a:lnTo>
                  <a:pt x="105346" y="6096"/>
                </a:lnTo>
                <a:lnTo>
                  <a:pt x="99250" y="0"/>
                </a:lnTo>
                <a:lnTo>
                  <a:pt x="83921" y="0"/>
                </a:lnTo>
                <a:lnTo>
                  <a:pt x="68681" y="41148"/>
                </a:lnTo>
                <a:lnTo>
                  <a:pt x="71729" y="48768"/>
                </a:lnTo>
                <a:lnTo>
                  <a:pt x="74777" y="53340"/>
                </a:lnTo>
                <a:lnTo>
                  <a:pt x="79349" y="57912"/>
                </a:lnTo>
                <a:lnTo>
                  <a:pt x="83921" y="60960"/>
                </a:lnTo>
                <a:lnTo>
                  <a:pt x="93154" y="60960"/>
                </a:lnTo>
                <a:lnTo>
                  <a:pt x="102298" y="56388"/>
                </a:lnTo>
                <a:lnTo>
                  <a:pt x="103822" y="54864"/>
                </a:lnTo>
                <a:lnTo>
                  <a:pt x="105346" y="53340"/>
                </a:lnTo>
                <a:lnTo>
                  <a:pt x="108394" y="47244"/>
                </a:lnTo>
                <a:lnTo>
                  <a:pt x="108394" y="35052"/>
                </a:lnTo>
                <a:lnTo>
                  <a:pt x="106870" y="28956"/>
                </a:lnTo>
                <a:lnTo>
                  <a:pt x="105346" y="27432"/>
                </a:lnTo>
                <a:lnTo>
                  <a:pt x="100774" y="22860"/>
                </a:lnTo>
                <a:lnTo>
                  <a:pt x="100774" y="33528"/>
                </a:lnTo>
                <a:lnTo>
                  <a:pt x="100774" y="48768"/>
                </a:lnTo>
                <a:lnTo>
                  <a:pt x="97726" y="50292"/>
                </a:lnTo>
                <a:lnTo>
                  <a:pt x="96202" y="53340"/>
                </a:lnTo>
                <a:lnTo>
                  <a:pt x="93154" y="54864"/>
                </a:lnTo>
                <a:lnTo>
                  <a:pt x="87058" y="54864"/>
                </a:lnTo>
                <a:lnTo>
                  <a:pt x="85534" y="53340"/>
                </a:lnTo>
                <a:lnTo>
                  <a:pt x="83921" y="51816"/>
                </a:lnTo>
                <a:lnTo>
                  <a:pt x="82397" y="51816"/>
                </a:lnTo>
                <a:lnTo>
                  <a:pt x="80873" y="50292"/>
                </a:lnTo>
                <a:lnTo>
                  <a:pt x="79349" y="47244"/>
                </a:lnTo>
                <a:lnTo>
                  <a:pt x="77825" y="45720"/>
                </a:lnTo>
                <a:lnTo>
                  <a:pt x="77825" y="36576"/>
                </a:lnTo>
                <a:lnTo>
                  <a:pt x="80873" y="30480"/>
                </a:lnTo>
                <a:lnTo>
                  <a:pt x="83921" y="28956"/>
                </a:lnTo>
                <a:lnTo>
                  <a:pt x="87058" y="27432"/>
                </a:lnTo>
                <a:lnTo>
                  <a:pt x="93154" y="27432"/>
                </a:lnTo>
                <a:lnTo>
                  <a:pt x="96202" y="28956"/>
                </a:lnTo>
                <a:lnTo>
                  <a:pt x="100774" y="33528"/>
                </a:lnTo>
                <a:lnTo>
                  <a:pt x="100774" y="22860"/>
                </a:lnTo>
                <a:lnTo>
                  <a:pt x="96202" y="21336"/>
                </a:lnTo>
                <a:lnTo>
                  <a:pt x="85534" y="21336"/>
                </a:lnTo>
                <a:lnTo>
                  <a:pt x="82397" y="22860"/>
                </a:lnTo>
                <a:lnTo>
                  <a:pt x="80873" y="24384"/>
                </a:lnTo>
                <a:lnTo>
                  <a:pt x="77825" y="25908"/>
                </a:lnTo>
                <a:lnTo>
                  <a:pt x="76301" y="28956"/>
                </a:lnTo>
                <a:lnTo>
                  <a:pt x="76301" y="22860"/>
                </a:lnTo>
                <a:lnTo>
                  <a:pt x="77825" y="18288"/>
                </a:lnTo>
                <a:lnTo>
                  <a:pt x="77825" y="15240"/>
                </a:lnTo>
                <a:lnTo>
                  <a:pt x="79349" y="12192"/>
                </a:lnTo>
                <a:lnTo>
                  <a:pt x="83921" y="7620"/>
                </a:lnTo>
                <a:lnTo>
                  <a:pt x="85534" y="6096"/>
                </a:lnTo>
                <a:lnTo>
                  <a:pt x="96202" y="6096"/>
                </a:lnTo>
                <a:lnTo>
                  <a:pt x="97726" y="9144"/>
                </a:lnTo>
                <a:lnTo>
                  <a:pt x="99250" y="10668"/>
                </a:lnTo>
                <a:lnTo>
                  <a:pt x="99250" y="12192"/>
                </a:lnTo>
                <a:lnTo>
                  <a:pt x="100774" y="15240"/>
                </a:lnTo>
                <a:lnTo>
                  <a:pt x="108394" y="13716"/>
                </a:lnTo>
                <a:close/>
              </a:path>
              <a:path w="342264" h="60960">
                <a:moveTo>
                  <a:pt x="155727" y="38100"/>
                </a:moveTo>
                <a:lnTo>
                  <a:pt x="152679" y="32004"/>
                </a:lnTo>
                <a:lnTo>
                  <a:pt x="148107" y="27432"/>
                </a:lnTo>
                <a:lnTo>
                  <a:pt x="143446" y="27432"/>
                </a:lnTo>
                <a:lnTo>
                  <a:pt x="146583" y="25908"/>
                </a:lnTo>
                <a:lnTo>
                  <a:pt x="148107" y="24384"/>
                </a:lnTo>
                <a:lnTo>
                  <a:pt x="149631" y="21336"/>
                </a:lnTo>
                <a:lnTo>
                  <a:pt x="151155" y="19812"/>
                </a:lnTo>
                <a:lnTo>
                  <a:pt x="152679" y="16764"/>
                </a:lnTo>
                <a:lnTo>
                  <a:pt x="152679" y="12192"/>
                </a:lnTo>
                <a:lnTo>
                  <a:pt x="151155" y="9144"/>
                </a:lnTo>
                <a:lnTo>
                  <a:pt x="149631" y="7620"/>
                </a:lnTo>
                <a:lnTo>
                  <a:pt x="148869" y="6096"/>
                </a:lnTo>
                <a:lnTo>
                  <a:pt x="148107" y="4572"/>
                </a:lnTo>
                <a:lnTo>
                  <a:pt x="146583" y="3048"/>
                </a:lnTo>
                <a:lnTo>
                  <a:pt x="143446" y="1524"/>
                </a:lnTo>
                <a:lnTo>
                  <a:pt x="140398" y="0"/>
                </a:lnTo>
                <a:lnTo>
                  <a:pt x="129730" y="0"/>
                </a:lnTo>
                <a:lnTo>
                  <a:pt x="126682" y="1524"/>
                </a:lnTo>
                <a:lnTo>
                  <a:pt x="122110" y="3048"/>
                </a:lnTo>
                <a:lnTo>
                  <a:pt x="119062" y="6096"/>
                </a:lnTo>
                <a:lnTo>
                  <a:pt x="116014" y="15240"/>
                </a:lnTo>
                <a:lnTo>
                  <a:pt x="123634" y="16764"/>
                </a:lnTo>
                <a:lnTo>
                  <a:pt x="125158" y="12192"/>
                </a:lnTo>
                <a:lnTo>
                  <a:pt x="125158" y="10668"/>
                </a:lnTo>
                <a:lnTo>
                  <a:pt x="129730" y="6096"/>
                </a:lnTo>
                <a:lnTo>
                  <a:pt x="140398" y="6096"/>
                </a:lnTo>
                <a:lnTo>
                  <a:pt x="143446" y="9144"/>
                </a:lnTo>
                <a:lnTo>
                  <a:pt x="145059" y="12192"/>
                </a:lnTo>
                <a:lnTo>
                  <a:pt x="145059" y="18288"/>
                </a:lnTo>
                <a:lnTo>
                  <a:pt x="143446" y="21336"/>
                </a:lnTo>
                <a:lnTo>
                  <a:pt x="140398" y="22860"/>
                </a:lnTo>
                <a:lnTo>
                  <a:pt x="138874" y="24384"/>
                </a:lnTo>
                <a:lnTo>
                  <a:pt x="131254" y="24384"/>
                </a:lnTo>
                <a:lnTo>
                  <a:pt x="129730" y="30480"/>
                </a:lnTo>
                <a:lnTo>
                  <a:pt x="138874" y="30480"/>
                </a:lnTo>
                <a:lnTo>
                  <a:pt x="141922" y="32004"/>
                </a:lnTo>
                <a:lnTo>
                  <a:pt x="143446" y="33528"/>
                </a:lnTo>
                <a:lnTo>
                  <a:pt x="146583" y="35052"/>
                </a:lnTo>
                <a:lnTo>
                  <a:pt x="148107" y="38100"/>
                </a:lnTo>
                <a:lnTo>
                  <a:pt x="148107" y="45720"/>
                </a:lnTo>
                <a:lnTo>
                  <a:pt x="146583" y="48768"/>
                </a:lnTo>
                <a:lnTo>
                  <a:pt x="143446" y="50292"/>
                </a:lnTo>
                <a:lnTo>
                  <a:pt x="141922" y="53340"/>
                </a:lnTo>
                <a:lnTo>
                  <a:pt x="138874" y="54864"/>
                </a:lnTo>
                <a:lnTo>
                  <a:pt x="132778" y="54864"/>
                </a:lnTo>
                <a:lnTo>
                  <a:pt x="129730" y="53340"/>
                </a:lnTo>
                <a:lnTo>
                  <a:pt x="128206" y="51816"/>
                </a:lnTo>
                <a:lnTo>
                  <a:pt x="125158" y="50292"/>
                </a:lnTo>
                <a:lnTo>
                  <a:pt x="123634" y="47244"/>
                </a:lnTo>
                <a:lnTo>
                  <a:pt x="123634" y="42672"/>
                </a:lnTo>
                <a:lnTo>
                  <a:pt x="116014" y="44196"/>
                </a:lnTo>
                <a:lnTo>
                  <a:pt x="116014" y="48768"/>
                </a:lnTo>
                <a:lnTo>
                  <a:pt x="119062" y="53340"/>
                </a:lnTo>
                <a:lnTo>
                  <a:pt x="125158" y="59436"/>
                </a:lnTo>
                <a:lnTo>
                  <a:pt x="129730" y="60960"/>
                </a:lnTo>
                <a:lnTo>
                  <a:pt x="140398" y="60960"/>
                </a:lnTo>
                <a:lnTo>
                  <a:pt x="145059" y="57912"/>
                </a:lnTo>
                <a:lnTo>
                  <a:pt x="149631" y="54864"/>
                </a:lnTo>
                <a:lnTo>
                  <a:pt x="152679" y="51816"/>
                </a:lnTo>
                <a:lnTo>
                  <a:pt x="155727" y="47244"/>
                </a:lnTo>
                <a:lnTo>
                  <a:pt x="155727" y="38100"/>
                </a:lnTo>
                <a:close/>
              </a:path>
              <a:path w="342264" h="60960">
                <a:moveTo>
                  <a:pt x="190792" y="0"/>
                </a:moveTo>
                <a:lnTo>
                  <a:pt x="184696" y="0"/>
                </a:lnTo>
                <a:lnTo>
                  <a:pt x="184696" y="1524"/>
                </a:lnTo>
                <a:lnTo>
                  <a:pt x="175552" y="10668"/>
                </a:lnTo>
                <a:lnTo>
                  <a:pt x="172504" y="12192"/>
                </a:lnTo>
                <a:lnTo>
                  <a:pt x="167932" y="13716"/>
                </a:lnTo>
                <a:lnTo>
                  <a:pt x="167932" y="21336"/>
                </a:lnTo>
                <a:lnTo>
                  <a:pt x="170980" y="21336"/>
                </a:lnTo>
                <a:lnTo>
                  <a:pt x="172504" y="19812"/>
                </a:lnTo>
                <a:lnTo>
                  <a:pt x="178600" y="16764"/>
                </a:lnTo>
                <a:lnTo>
                  <a:pt x="183172" y="12192"/>
                </a:lnTo>
                <a:lnTo>
                  <a:pt x="183172" y="59436"/>
                </a:lnTo>
                <a:lnTo>
                  <a:pt x="190792" y="59436"/>
                </a:lnTo>
                <a:lnTo>
                  <a:pt x="190792" y="0"/>
                </a:lnTo>
                <a:close/>
              </a:path>
              <a:path w="342264" h="60960">
                <a:moveTo>
                  <a:pt x="247269" y="19812"/>
                </a:moveTo>
                <a:lnTo>
                  <a:pt x="245745" y="15240"/>
                </a:lnTo>
                <a:lnTo>
                  <a:pt x="245745" y="12192"/>
                </a:lnTo>
                <a:lnTo>
                  <a:pt x="244221" y="9144"/>
                </a:lnTo>
                <a:lnTo>
                  <a:pt x="242697" y="7620"/>
                </a:lnTo>
                <a:lnTo>
                  <a:pt x="241935" y="6096"/>
                </a:lnTo>
                <a:lnTo>
                  <a:pt x="241173" y="4572"/>
                </a:lnTo>
                <a:lnTo>
                  <a:pt x="239649" y="3048"/>
                </a:lnTo>
                <a:lnTo>
                  <a:pt x="239649" y="13716"/>
                </a:lnTo>
                <a:lnTo>
                  <a:pt x="239649" y="45720"/>
                </a:lnTo>
                <a:lnTo>
                  <a:pt x="236601" y="48768"/>
                </a:lnTo>
                <a:lnTo>
                  <a:pt x="235077" y="53340"/>
                </a:lnTo>
                <a:lnTo>
                  <a:pt x="232029" y="54864"/>
                </a:lnTo>
                <a:lnTo>
                  <a:pt x="224409" y="54864"/>
                </a:lnTo>
                <a:lnTo>
                  <a:pt x="222885" y="53340"/>
                </a:lnTo>
                <a:lnTo>
                  <a:pt x="219837" y="48768"/>
                </a:lnTo>
                <a:lnTo>
                  <a:pt x="218313" y="45720"/>
                </a:lnTo>
                <a:lnTo>
                  <a:pt x="216789" y="39624"/>
                </a:lnTo>
                <a:lnTo>
                  <a:pt x="216789" y="19812"/>
                </a:lnTo>
                <a:lnTo>
                  <a:pt x="218313" y="13716"/>
                </a:lnTo>
                <a:lnTo>
                  <a:pt x="219837" y="9144"/>
                </a:lnTo>
                <a:lnTo>
                  <a:pt x="222885" y="7620"/>
                </a:lnTo>
                <a:lnTo>
                  <a:pt x="224409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6601" y="10668"/>
                </a:lnTo>
                <a:lnTo>
                  <a:pt x="239649" y="13716"/>
                </a:lnTo>
                <a:lnTo>
                  <a:pt x="239649" y="3048"/>
                </a:lnTo>
                <a:lnTo>
                  <a:pt x="236601" y="1524"/>
                </a:lnTo>
                <a:lnTo>
                  <a:pt x="235077" y="0"/>
                </a:lnTo>
                <a:lnTo>
                  <a:pt x="219837" y="0"/>
                </a:lnTo>
                <a:lnTo>
                  <a:pt x="218313" y="3048"/>
                </a:lnTo>
                <a:lnTo>
                  <a:pt x="215265" y="4572"/>
                </a:lnTo>
                <a:lnTo>
                  <a:pt x="212217" y="9144"/>
                </a:lnTo>
                <a:lnTo>
                  <a:pt x="210693" y="12192"/>
                </a:lnTo>
                <a:lnTo>
                  <a:pt x="209169" y="16764"/>
                </a:lnTo>
                <a:lnTo>
                  <a:pt x="209169" y="41148"/>
                </a:lnTo>
                <a:lnTo>
                  <a:pt x="210693" y="48768"/>
                </a:lnTo>
                <a:lnTo>
                  <a:pt x="215265" y="54864"/>
                </a:lnTo>
                <a:lnTo>
                  <a:pt x="218313" y="57912"/>
                </a:lnTo>
                <a:lnTo>
                  <a:pt x="222885" y="60960"/>
                </a:lnTo>
                <a:lnTo>
                  <a:pt x="232029" y="60960"/>
                </a:lnTo>
                <a:lnTo>
                  <a:pt x="236601" y="59436"/>
                </a:lnTo>
                <a:lnTo>
                  <a:pt x="239649" y="56388"/>
                </a:lnTo>
                <a:lnTo>
                  <a:pt x="242697" y="54864"/>
                </a:lnTo>
                <a:lnTo>
                  <a:pt x="244221" y="51816"/>
                </a:lnTo>
                <a:lnTo>
                  <a:pt x="247269" y="42672"/>
                </a:lnTo>
                <a:lnTo>
                  <a:pt x="247269" y="19812"/>
                </a:lnTo>
                <a:close/>
              </a:path>
              <a:path w="342264" h="60960">
                <a:moveTo>
                  <a:pt x="294614" y="38100"/>
                </a:moveTo>
                <a:lnTo>
                  <a:pt x="285470" y="38100"/>
                </a:lnTo>
                <a:lnTo>
                  <a:pt x="285470" y="12192"/>
                </a:lnTo>
                <a:lnTo>
                  <a:pt x="285470" y="0"/>
                </a:lnTo>
                <a:lnTo>
                  <a:pt x="280898" y="0"/>
                </a:lnTo>
                <a:lnTo>
                  <a:pt x="279374" y="2120"/>
                </a:lnTo>
                <a:lnTo>
                  <a:pt x="279374" y="12192"/>
                </a:lnTo>
                <a:lnTo>
                  <a:pt x="279374" y="38100"/>
                </a:lnTo>
                <a:lnTo>
                  <a:pt x="259461" y="38100"/>
                </a:lnTo>
                <a:lnTo>
                  <a:pt x="279374" y="12192"/>
                </a:lnTo>
                <a:lnTo>
                  <a:pt x="279374" y="2120"/>
                </a:lnTo>
                <a:lnTo>
                  <a:pt x="253365" y="38100"/>
                </a:lnTo>
                <a:lnTo>
                  <a:pt x="253365" y="45720"/>
                </a:lnTo>
                <a:lnTo>
                  <a:pt x="279374" y="45720"/>
                </a:lnTo>
                <a:lnTo>
                  <a:pt x="279374" y="59436"/>
                </a:lnTo>
                <a:lnTo>
                  <a:pt x="285470" y="59436"/>
                </a:lnTo>
                <a:lnTo>
                  <a:pt x="285470" y="45720"/>
                </a:lnTo>
                <a:lnTo>
                  <a:pt x="294614" y="45720"/>
                </a:lnTo>
                <a:lnTo>
                  <a:pt x="294614" y="38100"/>
                </a:lnTo>
                <a:close/>
              </a:path>
              <a:path w="342264" h="60960">
                <a:moveTo>
                  <a:pt x="341947" y="33528"/>
                </a:moveTo>
                <a:lnTo>
                  <a:pt x="338899" y="28956"/>
                </a:lnTo>
                <a:lnTo>
                  <a:pt x="335851" y="25908"/>
                </a:lnTo>
                <a:lnTo>
                  <a:pt x="332803" y="21336"/>
                </a:lnTo>
                <a:lnTo>
                  <a:pt x="328231" y="19812"/>
                </a:lnTo>
                <a:lnTo>
                  <a:pt x="319087" y="19812"/>
                </a:lnTo>
                <a:lnTo>
                  <a:pt x="314413" y="21336"/>
                </a:lnTo>
                <a:lnTo>
                  <a:pt x="311365" y="22860"/>
                </a:lnTo>
                <a:lnTo>
                  <a:pt x="314413" y="7620"/>
                </a:lnTo>
                <a:lnTo>
                  <a:pt x="338899" y="7620"/>
                </a:lnTo>
                <a:lnTo>
                  <a:pt x="338899" y="0"/>
                </a:lnTo>
                <a:lnTo>
                  <a:pt x="308317" y="0"/>
                </a:lnTo>
                <a:lnTo>
                  <a:pt x="303745" y="30480"/>
                </a:lnTo>
                <a:lnTo>
                  <a:pt x="309841" y="32004"/>
                </a:lnTo>
                <a:lnTo>
                  <a:pt x="314413" y="27432"/>
                </a:lnTo>
                <a:lnTo>
                  <a:pt x="315937" y="27432"/>
                </a:lnTo>
                <a:lnTo>
                  <a:pt x="319087" y="25908"/>
                </a:lnTo>
                <a:lnTo>
                  <a:pt x="325183" y="25908"/>
                </a:lnTo>
                <a:lnTo>
                  <a:pt x="328231" y="27432"/>
                </a:lnTo>
                <a:lnTo>
                  <a:pt x="329755" y="30480"/>
                </a:lnTo>
                <a:lnTo>
                  <a:pt x="332803" y="32004"/>
                </a:lnTo>
                <a:lnTo>
                  <a:pt x="334327" y="35052"/>
                </a:lnTo>
                <a:lnTo>
                  <a:pt x="334327" y="44196"/>
                </a:lnTo>
                <a:lnTo>
                  <a:pt x="332803" y="47244"/>
                </a:lnTo>
                <a:lnTo>
                  <a:pt x="329755" y="50292"/>
                </a:lnTo>
                <a:lnTo>
                  <a:pt x="328231" y="53340"/>
                </a:lnTo>
                <a:lnTo>
                  <a:pt x="325183" y="54864"/>
                </a:lnTo>
                <a:lnTo>
                  <a:pt x="317461" y="54864"/>
                </a:lnTo>
                <a:lnTo>
                  <a:pt x="315937" y="53340"/>
                </a:lnTo>
                <a:lnTo>
                  <a:pt x="312889" y="51816"/>
                </a:lnTo>
                <a:lnTo>
                  <a:pt x="311365" y="50292"/>
                </a:lnTo>
                <a:lnTo>
                  <a:pt x="309841" y="47244"/>
                </a:lnTo>
                <a:lnTo>
                  <a:pt x="309841" y="42672"/>
                </a:lnTo>
                <a:lnTo>
                  <a:pt x="302221" y="44196"/>
                </a:lnTo>
                <a:lnTo>
                  <a:pt x="302221" y="48768"/>
                </a:lnTo>
                <a:lnTo>
                  <a:pt x="303745" y="53340"/>
                </a:lnTo>
                <a:lnTo>
                  <a:pt x="308317" y="56388"/>
                </a:lnTo>
                <a:lnTo>
                  <a:pt x="311365" y="59436"/>
                </a:lnTo>
                <a:lnTo>
                  <a:pt x="315937" y="60960"/>
                </a:lnTo>
                <a:lnTo>
                  <a:pt x="328231" y="60960"/>
                </a:lnTo>
                <a:lnTo>
                  <a:pt x="332803" y="57912"/>
                </a:lnTo>
                <a:lnTo>
                  <a:pt x="337375" y="53340"/>
                </a:lnTo>
                <a:lnTo>
                  <a:pt x="340423" y="48768"/>
                </a:lnTo>
                <a:lnTo>
                  <a:pt x="341947" y="44196"/>
                </a:lnTo>
                <a:lnTo>
                  <a:pt x="341947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036237" y="6063874"/>
            <a:ext cx="805329" cy="62345"/>
          </a:xfrm>
          <a:custGeom>
            <a:avLst/>
            <a:gdLst/>
            <a:ahLst/>
            <a:cxnLst/>
            <a:rect l="l" t="t" r="r" b="b"/>
            <a:pathLst>
              <a:path w="342264" h="60960">
                <a:moveTo>
                  <a:pt x="39712" y="24384"/>
                </a:moveTo>
                <a:lnTo>
                  <a:pt x="38188" y="19812"/>
                </a:lnTo>
                <a:lnTo>
                  <a:pt x="38188" y="15240"/>
                </a:lnTo>
                <a:lnTo>
                  <a:pt x="36664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7432" y="48768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864"/>
                </a:lnTo>
                <a:lnTo>
                  <a:pt x="9144" y="57912"/>
                </a:lnTo>
                <a:lnTo>
                  <a:pt x="13716" y="60960"/>
                </a:lnTo>
                <a:lnTo>
                  <a:pt x="24384" y="60960"/>
                </a:lnTo>
                <a:lnTo>
                  <a:pt x="27432" y="59436"/>
                </a:lnTo>
                <a:lnTo>
                  <a:pt x="30480" y="56388"/>
                </a:lnTo>
                <a:lnTo>
                  <a:pt x="33528" y="54864"/>
                </a:lnTo>
                <a:lnTo>
                  <a:pt x="35052" y="51816"/>
                </a:lnTo>
                <a:lnTo>
                  <a:pt x="36664" y="47244"/>
                </a:lnTo>
                <a:lnTo>
                  <a:pt x="38188" y="42672"/>
                </a:lnTo>
                <a:lnTo>
                  <a:pt x="39712" y="36576"/>
                </a:lnTo>
                <a:lnTo>
                  <a:pt x="39712" y="24384"/>
                </a:lnTo>
                <a:close/>
              </a:path>
              <a:path w="342264" h="60960">
                <a:moveTo>
                  <a:pt x="60299" y="51066"/>
                </a:moveTo>
                <a:lnTo>
                  <a:pt x="51142" y="51066"/>
                </a:lnTo>
                <a:lnTo>
                  <a:pt x="51142" y="60198"/>
                </a:lnTo>
                <a:lnTo>
                  <a:pt x="60299" y="60198"/>
                </a:lnTo>
                <a:lnTo>
                  <a:pt x="60299" y="51066"/>
                </a:lnTo>
                <a:close/>
              </a:path>
              <a:path w="342264" h="60960">
                <a:moveTo>
                  <a:pt x="108394" y="19812"/>
                </a:moveTo>
                <a:lnTo>
                  <a:pt x="106870" y="15240"/>
                </a:lnTo>
                <a:lnTo>
                  <a:pt x="106870" y="12192"/>
                </a:lnTo>
                <a:lnTo>
                  <a:pt x="105346" y="9144"/>
                </a:lnTo>
                <a:lnTo>
                  <a:pt x="103822" y="7620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048"/>
                </a:lnTo>
                <a:lnTo>
                  <a:pt x="100774" y="19812"/>
                </a:lnTo>
                <a:lnTo>
                  <a:pt x="100774" y="39624"/>
                </a:lnTo>
                <a:lnTo>
                  <a:pt x="99250" y="45720"/>
                </a:lnTo>
                <a:lnTo>
                  <a:pt x="97726" y="48768"/>
                </a:lnTo>
                <a:lnTo>
                  <a:pt x="94678" y="53340"/>
                </a:lnTo>
                <a:lnTo>
                  <a:pt x="93052" y="54864"/>
                </a:lnTo>
                <a:lnTo>
                  <a:pt x="85432" y="54864"/>
                </a:lnTo>
                <a:lnTo>
                  <a:pt x="82384" y="53340"/>
                </a:lnTo>
                <a:lnTo>
                  <a:pt x="80860" y="48768"/>
                </a:lnTo>
                <a:lnTo>
                  <a:pt x="77812" y="45720"/>
                </a:lnTo>
                <a:lnTo>
                  <a:pt x="77812" y="13716"/>
                </a:lnTo>
                <a:lnTo>
                  <a:pt x="80860" y="9144"/>
                </a:lnTo>
                <a:lnTo>
                  <a:pt x="82384" y="7620"/>
                </a:lnTo>
                <a:lnTo>
                  <a:pt x="85432" y="6096"/>
                </a:lnTo>
                <a:lnTo>
                  <a:pt x="93052" y="6096"/>
                </a:lnTo>
                <a:lnTo>
                  <a:pt x="94678" y="7620"/>
                </a:lnTo>
                <a:lnTo>
                  <a:pt x="97726" y="10668"/>
                </a:lnTo>
                <a:lnTo>
                  <a:pt x="99250" y="13716"/>
                </a:lnTo>
                <a:lnTo>
                  <a:pt x="100774" y="19812"/>
                </a:lnTo>
                <a:lnTo>
                  <a:pt x="100774" y="3048"/>
                </a:lnTo>
                <a:lnTo>
                  <a:pt x="94678" y="0"/>
                </a:lnTo>
                <a:lnTo>
                  <a:pt x="80860" y="0"/>
                </a:lnTo>
                <a:lnTo>
                  <a:pt x="77812" y="3048"/>
                </a:lnTo>
                <a:lnTo>
                  <a:pt x="74764" y="4572"/>
                </a:lnTo>
                <a:lnTo>
                  <a:pt x="73240" y="9144"/>
                </a:lnTo>
                <a:lnTo>
                  <a:pt x="71716" y="12192"/>
                </a:lnTo>
                <a:lnTo>
                  <a:pt x="70192" y="16764"/>
                </a:lnTo>
                <a:lnTo>
                  <a:pt x="70192" y="41148"/>
                </a:lnTo>
                <a:lnTo>
                  <a:pt x="71716" y="48768"/>
                </a:lnTo>
                <a:lnTo>
                  <a:pt x="74764" y="54864"/>
                </a:lnTo>
                <a:lnTo>
                  <a:pt x="83908" y="60960"/>
                </a:lnTo>
                <a:lnTo>
                  <a:pt x="93052" y="60960"/>
                </a:lnTo>
                <a:lnTo>
                  <a:pt x="97726" y="59436"/>
                </a:lnTo>
                <a:lnTo>
                  <a:pt x="102298" y="54864"/>
                </a:lnTo>
                <a:lnTo>
                  <a:pt x="105346" y="51816"/>
                </a:lnTo>
                <a:lnTo>
                  <a:pt x="108394" y="42672"/>
                </a:lnTo>
                <a:lnTo>
                  <a:pt x="108394" y="19812"/>
                </a:lnTo>
                <a:close/>
              </a:path>
              <a:path w="342264" h="60960">
                <a:moveTo>
                  <a:pt x="155727" y="24384"/>
                </a:moveTo>
                <a:lnTo>
                  <a:pt x="154203" y="19812"/>
                </a:lnTo>
                <a:lnTo>
                  <a:pt x="154203" y="15240"/>
                </a:lnTo>
                <a:lnTo>
                  <a:pt x="152679" y="12192"/>
                </a:lnTo>
                <a:lnTo>
                  <a:pt x="151066" y="9144"/>
                </a:lnTo>
                <a:lnTo>
                  <a:pt x="149542" y="7620"/>
                </a:lnTo>
                <a:lnTo>
                  <a:pt x="148780" y="6096"/>
                </a:lnTo>
                <a:lnTo>
                  <a:pt x="148018" y="4572"/>
                </a:lnTo>
                <a:lnTo>
                  <a:pt x="148018" y="19812"/>
                </a:lnTo>
                <a:lnTo>
                  <a:pt x="148018" y="39624"/>
                </a:lnTo>
                <a:lnTo>
                  <a:pt x="146494" y="45720"/>
                </a:lnTo>
                <a:lnTo>
                  <a:pt x="143446" y="48768"/>
                </a:lnTo>
                <a:lnTo>
                  <a:pt x="141922" y="53340"/>
                </a:lnTo>
                <a:lnTo>
                  <a:pt x="138874" y="54864"/>
                </a:lnTo>
                <a:lnTo>
                  <a:pt x="132778" y="54864"/>
                </a:lnTo>
                <a:lnTo>
                  <a:pt x="129730" y="53340"/>
                </a:lnTo>
                <a:lnTo>
                  <a:pt x="126682" y="48768"/>
                </a:lnTo>
                <a:lnTo>
                  <a:pt x="125158" y="45720"/>
                </a:lnTo>
                <a:lnTo>
                  <a:pt x="123634" y="39624"/>
                </a:lnTo>
                <a:lnTo>
                  <a:pt x="123634" y="19812"/>
                </a:lnTo>
                <a:lnTo>
                  <a:pt x="125158" y="13716"/>
                </a:lnTo>
                <a:lnTo>
                  <a:pt x="126682" y="9144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10668"/>
                </a:lnTo>
                <a:lnTo>
                  <a:pt x="146494" y="13716"/>
                </a:lnTo>
                <a:lnTo>
                  <a:pt x="148018" y="19812"/>
                </a:lnTo>
                <a:lnTo>
                  <a:pt x="148018" y="4572"/>
                </a:lnTo>
                <a:lnTo>
                  <a:pt x="146494" y="3048"/>
                </a:lnTo>
                <a:lnTo>
                  <a:pt x="143446" y="1524"/>
                </a:lnTo>
                <a:lnTo>
                  <a:pt x="141922" y="0"/>
                </a:lnTo>
                <a:lnTo>
                  <a:pt x="128206" y="0"/>
                </a:lnTo>
                <a:lnTo>
                  <a:pt x="125158" y="3048"/>
                </a:lnTo>
                <a:lnTo>
                  <a:pt x="122110" y="4572"/>
                </a:lnTo>
                <a:lnTo>
                  <a:pt x="119062" y="9144"/>
                </a:lnTo>
                <a:lnTo>
                  <a:pt x="117538" y="12192"/>
                </a:lnTo>
                <a:lnTo>
                  <a:pt x="117538" y="16764"/>
                </a:lnTo>
                <a:lnTo>
                  <a:pt x="116014" y="22860"/>
                </a:lnTo>
                <a:lnTo>
                  <a:pt x="116014" y="41148"/>
                </a:lnTo>
                <a:lnTo>
                  <a:pt x="117538" y="48768"/>
                </a:lnTo>
                <a:lnTo>
                  <a:pt x="122110" y="54864"/>
                </a:lnTo>
                <a:lnTo>
                  <a:pt x="125158" y="57912"/>
                </a:lnTo>
                <a:lnTo>
                  <a:pt x="129730" y="60960"/>
                </a:lnTo>
                <a:lnTo>
                  <a:pt x="140398" y="60960"/>
                </a:lnTo>
                <a:lnTo>
                  <a:pt x="143446" y="59436"/>
                </a:lnTo>
                <a:lnTo>
                  <a:pt x="146494" y="56388"/>
                </a:lnTo>
                <a:lnTo>
                  <a:pt x="149542" y="54864"/>
                </a:lnTo>
                <a:lnTo>
                  <a:pt x="151066" y="51816"/>
                </a:lnTo>
                <a:lnTo>
                  <a:pt x="152679" y="47244"/>
                </a:lnTo>
                <a:lnTo>
                  <a:pt x="154203" y="42672"/>
                </a:lnTo>
                <a:lnTo>
                  <a:pt x="155727" y="36576"/>
                </a:lnTo>
                <a:lnTo>
                  <a:pt x="155727" y="24384"/>
                </a:lnTo>
                <a:close/>
              </a:path>
              <a:path w="342264" h="60960">
                <a:moveTo>
                  <a:pt x="190792" y="0"/>
                </a:moveTo>
                <a:lnTo>
                  <a:pt x="184696" y="0"/>
                </a:lnTo>
                <a:lnTo>
                  <a:pt x="184696" y="1524"/>
                </a:lnTo>
                <a:lnTo>
                  <a:pt x="175552" y="10668"/>
                </a:lnTo>
                <a:lnTo>
                  <a:pt x="172504" y="12192"/>
                </a:lnTo>
                <a:lnTo>
                  <a:pt x="167932" y="13716"/>
                </a:lnTo>
                <a:lnTo>
                  <a:pt x="167932" y="21336"/>
                </a:lnTo>
                <a:lnTo>
                  <a:pt x="170980" y="21336"/>
                </a:lnTo>
                <a:lnTo>
                  <a:pt x="172504" y="19812"/>
                </a:lnTo>
                <a:lnTo>
                  <a:pt x="178600" y="16764"/>
                </a:lnTo>
                <a:lnTo>
                  <a:pt x="183172" y="12192"/>
                </a:lnTo>
                <a:lnTo>
                  <a:pt x="183172" y="59436"/>
                </a:lnTo>
                <a:lnTo>
                  <a:pt x="190792" y="59436"/>
                </a:lnTo>
                <a:lnTo>
                  <a:pt x="190792" y="0"/>
                </a:lnTo>
                <a:close/>
              </a:path>
              <a:path w="342264" h="60960">
                <a:moveTo>
                  <a:pt x="248793" y="38100"/>
                </a:moveTo>
                <a:lnTo>
                  <a:pt x="245745" y="32004"/>
                </a:lnTo>
                <a:lnTo>
                  <a:pt x="241173" y="27432"/>
                </a:lnTo>
                <a:lnTo>
                  <a:pt x="236601" y="27432"/>
                </a:lnTo>
                <a:lnTo>
                  <a:pt x="239649" y="25908"/>
                </a:lnTo>
                <a:lnTo>
                  <a:pt x="241173" y="24384"/>
                </a:lnTo>
                <a:lnTo>
                  <a:pt x="242697" y="21336"/>
                </a:lnTo>
                <a:lnTo>
                  <a:pt x="244221" y="19812"/>
                </a:lnTo>
                <a:lnTo>
                  <a:pt x="245745" y="16764"/>
                </a:lnTo>
                <a:lnTo>
                  <a:pt x="245745" y="12192"/>
                </a:lnTo>
                <a:lnTo>
                  <a:pt x="244221" y="9144"/>
                </a:lnTo>
                <a:lnTo>
                  <a:pt x="242697" y="7620"/>
                </a:lnTo>
                <a:lnTo>
                  <a:pt x="241935" y="6096"/>
                </a:lnTo>
                <a:lnTo>
                  <a:pt x="241173" y="4572"/>
                </a:lnTo>
                <a:lnTo>
                  <a:pt x="239649" y="3048"/>
                </a:lnTo>
                <a:lnTo>
                  <a:pt x="233553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5265" y="3048"/>
                </a:lnTo>
                <a:lnTo>
                  <a:pt x="212217" y="6096"/>
                </a:lnTo>
                <a:lnTo>
                  <a:pt x="210693" y="10668"/>
                </a:lnTo>
                <a:lnTo>
                  <a:pt x="209067" y="15240"/>
                </a:lnTo>
                <a:lnTo>
                  <a:pt x="216789" y="16764"/>
                </a:lnTo>
                <a:lnTo>
                  <a:pt x="218313" y="12192"/>
                </a:lnTo>
                <a:lnTo>
                  <a:pt x="218313" y="10668"/>
                </a:lnTo>
                <a:lnTo>
                  <a:pt x="222885" y="6096"/>
                </a:lnTo>
                <a:lnTo>
                  <a:pt x="233553" y="6096"/>
                </a:lnTo>
                <a:lnTo>
                  <a:pt x="236601" y="9144"/>
                </a:lnTo>
                <a:lnTo>
                  <a:pt x="238125" y="12192"/>
                </a:lnTo>
                <a:lnTo>
                  <a:pt x="238125" y="18288"/>
                </a:lnTo>
                <a:lnTo>
                  <a:pt x="236601" y="21336"/>
                </a:lnTo>
                <a:lnTo>
                  <a:pt x="233553" y="22860"/>
                </a:lnTo>
                <a:lnTo>
                  <a:pt x="232029" y="24384"/>
                </a:lnTo>
                <a:lnTo>
                  <a:pt x="224409" y="24384"/>
                </a:lnTo>
                <a:lnTo>
                  <a:pt x="222885" y="30480"/>
                </a:lnTo>
                <a:lnTo>
                  <a:pt x="232029" y="30480"/>
                </a:lnTo>
                <a:lnTo>
                  <a:pt x="235077" y="32004"/>
                </a:lnTo>
                <a:lnTo>
                  <a:pt x="236601" y="33528"/>
                </a:lnTo>
                <a:lnTo>
                  <a:pt x="239649" y="35052"/>
                </a:lnTo>
                <a:lnTo>
                  <a:pt x="239649" y="48768"/>
                </a:lnTo>
                <a:lnTo>
                  <a:pt x="236601" y="50292"/>
                </a:lnTo>
                <a:lnTo>
                  <a:pt x="235077" y="53340"/>
                </a:lnTo>
                <a:lnTo>
                  <a:pt x="232029" y="54864"/>
                </a:lnTo>
                <a:lnTo>
                  <a:pt x="224409" y="54864"/>
                </a:lnTo>
                <a:lnTo>
                  <a:pt x="221361" y="51816"/>
                </a:lnTo>
                <a:lnTo>
                  <a:pt x="218313" y="50292"/>
                </a:lnTo>
                <a:lnTo>
                  <a:pt x="216789" y="47244"/>
                </a:lnTo>
                <a:lnTo>
                  <a:pt x="216789" y="42672"/>
                </a:lnTo>
                <a:lnTo>
                  <a:pt x="209067" y="44196"/>
                </a:lnTo>
                <a:lnTo>
                  <a:pt x="209067" y="48768"/>
                </a:lnTo>
                <a:lnTo>
                  <a:pt x="212217" y="53340"/>
                </a:lnTo>
                <a:lnTo>
                  <a:pt x="218313" y="59436"/>
                </a:lnTo>
                <a:lnTo>
                  <a:pt x="222885" y="60960"/>
                </a:lnTo>
                <a:lnTo>
                  <a:pt x="233553" y="60960"/>
                </a:lnTo>
                <a:lnTo>
                  <a:pt x="242697" y="54864"/>
                </a:lnTo>
                <a:lnTo>
                  <a:pt x="245745" y="51816"/>
                </a:lnTo>
                <a:lnTo>
                  <a:pt x="248793" y="47244"/>
                </a:lnTo>
                <a:lnTo>
                  <a:pt x="248793" y="38100"/>
                </a:lnTo>
                <a:close/>
              </a:path>
              <a:path w="342264" h="60960">
                <a:moveTo>
                  <a:pt x="294601" y="10668"/>
                </a:moveTo>
                <a:lnTo>
                  <a:pt x="285457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5557" y="1524"/>
                </a:lnTo>
                <a:lnTo>
                  <a:pt x="260985" y="4572"/>
                </a:lnTo>
                <a:lnTo>
                  <a:pt x="257937" y="6096"/>
                </a:lnTo>
                <a:lnTo>
                  <a:pt x="256413" y="10668"/>
                </a:lnTo>
                <a:lnTo>
                  <a:pt x="256413" y="16764"/>
                </a:lnTo>
                <a:lnTo>
                  <a:pt x="264033" y="16764"/>
                </a:lnTo>
                <a:lnTo>
                  <a:pt x="264033" y="10668"/>
                </a:lnTo>
                <a:lnTo>
                  <a:pt x="267081" y="9144"/>
                </a:lnTo>
                <a:lnTo>
                  <a:pt x="268605" y="6096"/>
                </a:lnTo>
                <a:lnTo>
                  <a:pt x="280885" y="6096"/>
                </a:lnTo>
                <a:lnTo>
                  <a:pt x="285457" y="10668"/>
                </a:lnTo>
                <a:lnTo>
                  <a:pt x="286981" y="13716"/>
                </a:lnTo>
                <a:lnTo>
                  <a:pt x="286981" y="18288"/>
                </a:lnTo>
                <a:lnTo>
                  <a:pt x="285457" y="21336"/>
                </a:lnTo>
                <a:lnTo>
                  <a:pt x="282409" y="24384"/>
                </a:lnTo>
                <a:lnTo>
                  <a:pt x="280885" y="27432"/>
                </a:lnTo>
                <a:lnTo>
                  <a:pt x="276313" y="32004"/>
                </a:lnTo>
                <a:lnTo>
                  <a:pt x="270217" y="36576"/>
                </a:lnTo>
                <a:lnTo>
                  <a:pt x="262509" y="44196"/>
                </a:lnTo>
                <a:lnTo>
                  <a:pt x="259461" y="45720"/>
                </a:lnTo>
                <a:lnTo>
                  <a:pt x="254889" y="54864"/>
                </a:lnTo>
                <a:lnTo>
                  <a:pt x="254889" y="59436"/>
                </a:lnTo>
                <a:lnTo>
                  <a:pt x="294601" y="59436"/>
                </a:lnTo>
                <a:lnTo>
                  <a:pt x="294601" y="51816"/>
                </a:lnTo>
                <a:lnTo>
                  <a:pt x="264033" y="51816"/>
                </a:lnTo>
                <a:lnTo>
                  <a:pt x="265557" y="50292"/>
                </a:lnTo>
                <a:lnTo>
                  <a:pt x="267081" y="50292"/>
                </a:lnTo>
                <a:lnTo>
                  <a:pt x="267081" y="48768"/>
                </a:lnTo>
                <a:lnTo>
                  <a:pt x="271741" y="44196"/>
                </a:lnTo>
                <a:lnTo>
                  <a:pt x="276313" y="41148"/>
                </a:lnTo>
                <a:lnTo>
                  <a:pt x="280885" y="36576"/>
                </a:lnTo>
                <a:lnTo>
                  <a:pt x="285457" y="33528"/>
                </a:lnTo>
                <a:lnTo>
                  <a:pt x="286981" y="30480"/>
                </a:lnTo>
                <a:lnTo>
                  <a:pt x="291553" y="25908"/>
                </a:lnTo>
                <a:lnTo>
                  <a:pt x="293077" y="22860"/>
                </a:lnTo>
                <a:lnTo>
                  <a:pt x="293077" y="21336"/>
                </a:lnTo>
                <a:lnTo>
                  <a:pt x="294601" y="18288"/>
                </a:lnTo>
                <a:lnTo>
                  <a:pt x="294601" y="10668"/>
                </a:lnTo>
                <a:close/>
              </a:path>
              <a:path w="342264" h="60960">
                <a:moveTo>
                  <a:pt x="341947" y="38100"/>
                </a:moveTo>
                <a:lnTo>
                  <a:pt x="340423" y="35052"/>
                </a:lnTo>
                <a:lnTo>
                  <a:pt x="335851" y="30480"/>
                </a:lnTo>
                <a:lnTo>
                  <a:pt x="334327" y="27432"/>
                </a:lnTo>
                <a:lnTo>
                  <a:pt x="334327" y="39624"/>
                </a:lnTo>
                <a:lnTo>
                  <a:pt x="334327" y="45720"/>
                </a:lnTo>
                <a:lnTo>
                  <a:pt x="332803" y="48768"/>
                </a:lnTo>
                <a:lnTo>
                  <a:pt x="329755" y="50292"/>
                </a:lnTo>
                <a:lnTo>
                  <a:pt x="328231" y="53340"/>
                </a:lnTo>
                <a:lnTo>
                  <a:pt x="325094" y="54864"/>
                </a:lnTo>
                <a:lnTo>
                  <a:pt x="318998" y="54864"/>
                </a:lnTo>
                <a:lnTo>
                  <a:pt x="317474" y="53340"/>
                </a:lnTo>
                <a:lnTo>
                  <a:pt x="315950" y="53340"/>
                </a:lnTo>
                <a:lnTo>
                  <a:pt x="312902" y="51816"/>
                </a:lnTo>
                <a:lnTo>
                  <a:pt x="311378" y="50292"/>
                </a:lnTo>
                <a:lnTo>
                  <a:pt x="311378" y="48768"/>
                </a:lnTo>
                <a:lnTo>
                  <a:pt x="309854" y="45720"/>
                </a:lnTo>
                <a:lnTo>
                  <a:pt x="309854" y="36576"/>
                </a:lnTo>
                <a:lnTo>
                  <a:pt x="314426" y="32004"/>
                </a:lnTo>
                <a:lnTo>
                  <a:pt x="317474" y="30480"/>
                </a:lnTo>
                <a:lnTo>
                  <a:pt x="325094" y="30480"/>
                </a:lnTo>
                <a:lnTo>
                  <a:pt x="328231" y="32004"/>
                </a:lnTo>
                <a:lnTo>
                  <a:pt x="332803" y="36576"/>
                </a:lnTo>
                <a:lnTo>
                  <a:pt x="334327" y="39624"/>
                </a:lnTo>
                <a:lnTo>
                  <a:pt x="334327" y="27432"/>
                </a:lnTo>
                <a:lnTo>
                  <a:pt x="329755" y="27432"/>
                </a:lnTo>
                <a:lnTo>
                  <a:pt x="335851" y="24384"/>
                </a:lnTo>
                <a:lnTo>
                  <a:pt x="335851" y="22860"/>
                </a:lnTo>
                <a:lnTo>
                  <a:pt x="337375" y="19812"/>
                </a:lnTo>
                <a:lnTo>
                  <a:pt x="338899" y="18288"/>
                </a:lnTo>
                <a:lnTo>
                  <a:pt x="338899" y="10668"/>
                </a:lnTo>
                <a:lnTo>
                  <a:pt x="337375" y="7620"/>
                </a:lnTo>
                <a:lnTo>
                  <a:pt x="335851" y="6096"/>
                </a:lnTo>
                <a:lnTo>
                  <a:pt x="331279" y="1524"/>
                </a:lnTo>
                <a:lnTo>
                  <a:pt x="331279" y="12192"/>
                </a:lnTo>
                <a:lnTo>
                  <a:pt x="331279" y="18288"/>
                </a:lnTo>
                <a:lnTo>
                  <a:pt x="328231" y="21336"/>
                </a:lnTo>
                <a:lnTo>
                  <a:pt x="326618" y="22860"/>
                </a:lnTo>
                <a:lnTo>
                  <a:pt x="323570" y="24384"/>
                </a:lnTo>
                <a:lnTo>
                  <a:pt x="318998" y="24384"/>
                </a:lnTo>
                <a:lnTo>
                  <a:pt x="315950" y="22860"/>
                </a:lnTo>
                <a:lnTo>
                  <a:pt x="312902" y="19812"/>
                </a:lnTo>
                <a:lnTo>
                  <a:pt x="311378" y="16764"/>
                </a:lnTo>
                <a:lnTo>
                  <a:pt x="311378" y="12192"/>
                </a:lnTo>
                <a:lnTo>
                  <a:pt x="312902" y="10668"/>
                </a:lnTo>
                <a:lnTo>
                  <a:pt x="314426" y="7620"/>
                </a:lnTo>
                <a:lnTo>
                  <a:pt x="315950" y="6096"/>
                </a:lnTo>
                <a:lnTo>
                  <a:pt x="326618" y="6096"/>
                </a:lnTo>
                <a:lnTo>
                  <a:pt x="328231" y="7620"/>
                </a:lnTo>
                <a:lnTo>
                  <a:pt x="329755" y="10668"/>
                </a:lnTo>
                <a:lnTo>
                  <a:pt x="331279" y="12192"/>
                </a:lnTo>
                <a:lnTo>
                  <a:pt x="331279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11378" y="1524"/>
                </a:lnTo>
                <a:lnTo>
                  <a:pt x="308330" y="4572"/>
                </a:lnTo>
                <a:lnTo>
                  <a:pt x="305282" y="6096"/>
                </a:lnTo>
                <a:lnTo>
                  <a:pt x="303758" y="10668"/>
                </a:lnTo>
                <a:lnTo>
                  <a:pt x="303758" y="18288"/>
                </a:lnTo>
                <a:lnTo>
                  <a:pt x="305282" y="19812"/>
                </a:lnTo>
                <a:lnTo>
                  <a:pt x="306806" y="22860"/>
                </a:lnTo>
                <a:lnTo>
                  <a:pt x="309854" y="25908"/>
                </a:lnTo>
                <a:lnTo>
                  <a:pt x="312902" y="27432"/>
                </a:lnTo>
                <a:lnTo>
                  <a:pt x="309854" y="27432"/>
                </a:lnTo>
                <a:lnTo>
                  <a:pt x="302234" y="35052"/>
                </a:lnTo>
                <a:lnTo>
                  <a:pt x="302234" y="47244"/>
                </a:lnTo>
                <a:lnTo>
                  <a:pt x="303758" y="51816"/>
                </a:lnTo>
                <a:lnTo>
                  <a:pt x="306806" y="54864"/>
                </a:lnTo>
                <a:lnTo>
                  <a:pt x="315950" y="60960"/>
                </a:lnTo>
                <a:lnTo>
                  <a:pt x="326618" y="60960"/>
                </a:lnTo>
                <a:lnTo>
                  <a:pt x="332803" y="57912"/>
                </a:lnTo>
                <a:lnTo>
                  <a:pt x="335851" y="54864"/>
                </a:lnTo>
                <a:lnTo>
                  <a:pt x="338899" y="51816"/>
                </a:lnTo>
                <a:lnTo>
                  <a:pt x="341947" y="47244"/>
                </a:lnTo>
                <a:lnTo>
                  <a:pt x="34194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566302" y="6063777"/>
            <a:ext cx="800995" cy="6244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5591416" y="611609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333455" y="6063784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19900"/>
                </a:moveTo>
                <a:lnTo>
                  <a:pt x="38188" y="15328"/>
                </a:lnTo>
                <a:lnTo>
                  <a:pt x="38188" y="12280"/>
                </a:lnTo>
                <a:lnTo>
                  <a:pt x="36664" y="9232"/>
                </a:lnTo>
                <a:lnTo>
                  <a:pt x="35052" y="7708"/>
                </a:lnTo>
                <a:lnTo>
                  <a:pt x="34290" y="6184"/>
                </a:lnTo>
                <a:lnTo>
                  <a:pt x="33528" y="4660"/>
                </a:lnTo>
                <a:lnTo>
                  <a:pt x="32004" y="3898"/>
                </a:lnTo>
                <a:lnTo>
                  <a:pt x="32004" y="19900"/>
                </a:lnTo>
                <a:lnTo>
                  <a:pt x="32004" y="39712"/>
                </a:lnTo>
                <a:lnTo>
                  <a:pt x="30480" y="45808"/>
                </a:lnTo>
                <a:lnTo>
                  <a:pt x="28956" y="48856"/>
                </a:lnTo>
                <a:lnTo>
                  <a:pt x="25908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2192" y="48856"/>
                </a:lnTo>
                <a:lnTo>
                  <a:pt x="9144" y="45808"/>
                </a:lnTo>
                <a:lnTo>
                  <a:pt x="7620" y="39712"/>
                </a:lnTo>
                <a:lnTo>
                  <a:pt x="7620" y="19900"/>
                </a:lnTo>
                <a:lnTo>
                  <a:pt x="9144" y="13804"/>
                </a:lnTo>
                <a:lnTo>
                  <a:pt x="12192" y="9232"/>
                </a:lnTo>
                <a:lnTo>
                  <a:pt x="13716" y="7708"/>
                </a:lnTo>
                <a:lnTo>
                  <a:pt x="16764" y="6184"/>
                </a:lnTo>
                <a:lnTo>
                  <a:pt x="22860" y="6184"/>
                </a:lnTo>
                <a:lnTo>
                  <a:pt x="25908" y="7708"/>
                </a:lnTo>
                <a:lnTo>
                  <a:pt x="28956" y="10756"/>
                </a:lnTo>
                <a:lnTo>
                  <a:pt x="30480" y="13804"/>
                </a:lnTo>
                <a:lnTo>
                  <a:pt x="32004" y="19900"/>
                </a:lnTo>
                <a:lnTo>
                  <a:pt x="32004" y="3898"/>
                </a:lnTo>
                <a:lnTo>
                  <a:pt x="30480" y="3136"/>
                </a:lnTo>
                <a:lnTo>
                  <a:pt x="28956" y="1612"/>
                </a:lnTo>
                <a:lnTo>
                  <a:pt x="25908" y="88"/>
                </a:lnTo>
                <a:lnTo>
                  <a:pt x="12192" y="88"/>
                </a:lnTo>
                <a:lnTo>
                  <a:pt x="9144" y="3136"/>
                </a:lnTo>
                <a:lnTo>
                  <a:pt x="6096" y="4660"/>
                </a:lnTo>
                <a:lnTo>
                  <a:pt x="4572" y="9232"/>
                </a:lnTo>
                <a:lnTo>
                  <a:pt x="3048" y="12280"/>
                </a:lnTo>
                <a:lnTo>
                  <a:pt x="1524" y="16852"/>
                </a:lnTo>
                <a:lnTo>
                  <a:pt x="0" y="22948"/>
                </a:lnTo>
                <a:lnTo>
                  <a:pt x="0" y="41236"/>
                </a:lnTo>
                <a:lnTo>
                  <a:pt x="3048" y="48856"/>
                </a:lnTo>
                <a:lnTo>
                  <a:pt x="6096" y="54952"/>
                </a:lnTo>
                <a:lnTo>
                  <a:pt x="10668" y="58000"/>
                </a:lnTo>
                <a:lnTo>
                  <a:pt x="13716" y="61048"/>
                </a:lnTo>
                <a:lnTo>
                  <a:pt x="24384" y="61048"/>
                </a:lnTo>
                <a:lnTo>
                  <a:pt x="28956" y="59524"/>
                </a:lnTo>
                <a:lnTo>
                  <a:pt x="30480" y="56476"/>
                </a:lnTo>
                <a:lnTo>
                  <a:pt x="33528" y="54952"/>
                </a:lnTo>
                <a:lnTo>
                  <a:pt x="36664" y="51904"/>
                </a:lnTo>
                <a:lnTo>
                  <a:pt x="39712" y="42760"/>
                </a:lnTo>
                <a:lnTo>
                  <a:pt x="39712" y="19900"/>
                </a:lnTo>
                <a:close/>
              </a:path>
              <a:path w="340995" h="61595">
                <a:moveTo>
                  <a:pt x="59524" y="51155"/>
                </a:moveTo>
                <a:lnTo>
                  <a:pt x="50393" y="51155"/>
                </a:lnTo>
                <a:lnTo>
                  <a:pt x="50393" y="60286"/>
                </a:lnTo>
                <a:lnTo>
                  <a:pt x="59524" y="60286"/>
                </a:lnTo>
                <a:lnTo>
                  <a:pt x="59524" y="51155"/>
                </a:lnTo>
                <a:close/>
              </a:path>
              <a:path w="340995" h="61595">
                <a:moveTo>
                  <a:pt x="109918" y="35140"/>
                </a:moveTo>
                <a:lnTo>
                  <a:pt x="108394" y="29044"/>
                </a:lnTo>
                <a:lnTo>
                  <a:pt x="106108" y="27520"/>
                </a:lnTo>
                <a:lnTo>
                  <a:pt x="103822" y="25996"/>
                </a:lnTo>
                <a:lnTo>
                  <a:pt x="102298" y="24472"/>
                </a:lnTo>
                <a:lnTo>
                  <a:pt x="102298" y="36664"/>
                </a:lnTo>
                <a:lnTo>
                  <a:pt x="102298" y="44284"/>
                </a:lnTo>
                <a:lnTo>
                  <a:pt x="100774" y="48856"/>
                </a:lnTo>
                <a:lnTo>
                  <a:pt x="96202" y="53428"/>
                </a:lnTo>
                <a:lnTo>
                  <a:pt x="93052" y="54952"/>
                </a:lnTo>
                <a:lnTo>
                  <a:pt x="88480" y="54952"/>
                </a:lnTo>
                <a:lnTo>
                  <a:pt x="86956" y="53428"/>
                </a:lnTo>
                <a:lnTo>
                  <a:pt x="83908" y="51904"/>
                </a:lnTo>
                <a:lnTo>
                  <a:pt x="82384" y="51904"/>
                </a:lnTo>
                <a:lnTo>
                  <a:pt x="80860" y="50380"/>
                </a:lnTo>
                <a:lnTo>
                  <a:pt x="79336" y="47332"/>
                </a:lnTo>
                <a:lnTo>
                  <a:pt x="79336" y="45808"/>
                </a:lnTo>
                <a:lnTo>
                  <a:pt x="77812" y="42760"/>
                </a:lnTo>
                <a:lnTo>
                  <a:pt x="77812" y="36664"/>
                </a:lnTo>
                <a:lnTo>
                  <a:pt x="79336" y="33616"/>
                </a:lnTo>
                <a:lnTo>
                  <a:pt x="83908" y="29044"/>
                </a:lnTo>
                <a:lnTo>
                  <a:pt x="86956" y="27520"/>
                </a:lnTo>
                <a:lnTo>
                  <a:pt x="93052" y="27520"/>
                </a:lnTo>
                <a:lnTo>
                  <a:pt x="96202" y="29044"/>
                </a:lnTo>
                <a:lnTo>
                  <a:pt x="99250" y="30568"/>
                </a:lnTo>
                <a:lnTo>
                  <a:pt x="102298" y="36664"/>
                </a:lnTo>
                <a:lnTo>
                  <a:pt x="102298" y="24472"/>
                </a:lnTo>
                <a:lnTo>
                  <a:pt x="100774" y="22948"/>
                </a:lnTo>
                <a:lnTo>
                  <a:pt x="96202" y="21424"/>
                </a:lnTo>
                <a:lnTo>
                  <a:pt x="86956" y="21424"/>
                </a:lnTo>
                <a:lnTo>
                  <a:pt x="80860" y="24472"/>
                </a:lnTo>
                <a:lnTo>
                  <a:pt x="79336" y="25996"/>
                </a:lnTo>
                <a:lnTo>
                  <a:pt x="77812" y="29044"/>
                </a:lnTo>
                <a:lnTo>
                  <a:pt x="77812" y="18376"/>
                </a:lnTo>
                <a:lnTo>
                  <a:pt x="82384" y="9232"/>
                </a:lnTo>
                <a:lnTo>
                  <a:pt x="85432" y="7708"/>
                </a:lnTo>
                <a:lnTo>
                  <a:pt x="86956" y="6184"/>
                </a:lnTo>
                <a:lnTo>
                  <a:pt x="96202" y="6184"/>
                </a:lnTo>
                <a:lnTo>
                  <a:pt x="97726" y="9232"/>
                </a:lnTo>
                <a:lnTo>
                  <a:pt x="100774" y="12280"/>
                </a:lnTo>
                <a:lnTo>
                  <a:pt x="100774" y="15328"/>
                </a:lnTo>
                <a:lnTo>
                  <a:pt x="108394" y="13804"/>
                </a:lnTo>
                <a:lnTo>
                  <a:pt x="108394" y="9232"/>
                </a:lnTo>
                <a:lnTo>
                  <a:pt x="105346" y="6184"/>
                </a:lnTo>
                <a:lnTo>
                  <a:pt x="102298" y="3136"/>
                </a:lnTo>
                <a:lnTo>
                  <a:pt x="100774" y="88"/>
                </a:lnTo>
                <a:lnTo>
                  <a:pt x="85432" y="88"/>
                </a:lnTo>
                <a:lnTo>
                  <a:pt x="70192" y="41236"/>
                </a:lnTo>
                <a:lnTo>
                  <a:pt x="71716" y="48856"/>
                </a:lnTo>
                <a:lnTo>
                  <a:pt x="76288" y="53428"/>
                </a:lnTo>
                <a:lnTo>
                  <a:pt x="79336" y="58000"/>
                </a:lnTo>
                <a:lnTo>
                  <a:pt x="83908" y="61048"/>
                </a:lnTo>
                <a:lnTo>
                  <a:pt x="94678" y="61048"/>
                </a:lnTo>
                <a:lnTo>
                  <a:pt x="103822" y="56476"/>
                </a:lnTo>
                <a:lnTo>
                  <a:pt x="104584" y="54952"/>
                </a:lnTo>
                <a:lnTo>
                  <a:pt x="109918" y="44284"/>
                </a:lnTo>
                <a:lnTo>
                  <a:pt x="109918" y="35140"/>
                </a:lnTo>
                <a:close/>
              </a:path>
              <a:path w="340995" h="61595">
                <a:moveTo>
                  <a:pt x="155727" y="33616"/>
                </a:moveTo>
                <a:lnTo>
                  <a:pt x="154203" y="29044"/>
                </a:lnTo>
                <a:lnTo>
                  <a:pt x="151066" y="25996"/>
                </a:lnTo>
                <a:lnTo>
                  <a:pt x="148018" y="21424"/>
                </a:lnTo>
                <a:lnTo>
                  <a:pt x="143446" y="19900"/>
                </a:lnTo>
                <a:lnTo>
                  <a:pt x="134302" y="19900"/>
                </a:lnTo>
                <a:lnTo>
                  <a:pt x="129730" y="21424"/>
                </a:lnTo>
                <a:lnTo>
                  <a:pt x="126682" y="22948"/>
                </a:lnTo>
                <a:lnTo>
                  <a:pt x="129730" y="7708"/>
                </a:lnTo>
                <a:lnTo>
                  <a:pt x="154203" y="7708"/>
                </a:lnTo>
                <a:lnTo>
                  <a:pt x="154203" y="88"/>
                </a:lnTo>
                <a:lnTo>
                  <a:pt x="123634" y="88"/>
                </a:lnTo>
                <a:lnTo>
                  <a:pt x="117538" y="30568"/>
                </a:lnTo>
                <a:lnTo>
                  <a:pt x="125158" y="32092"/>
                </a:lnTo>
                <a:lnTo>
                  <a:pt x="129730" y="27520"/>
                </a:lnTo>
                <a:lnTo>
                  <a:pt x="131254" y="27520"/>
                </a:lnTo>
                <a:lnTo>
                  <a:pt x="132778" y="25996"/>
                </a:lnTo>
                <a:lnTo>
                  <a:pt x="138874" y="25996"/>
                </a:lnTo>
                <a:lnTo>
                  <a:pt x="143446" y="27520"/>
                </a:lnTo>
                <a:lnTo>
                  <a:pt x="144970" y="30568"/>
                </a:lnTo>
                <a:lnTo>
                  <a:pt x="148018" y="32092"/>
                </a:lnTo>
                <a:lnTo>
                  <a:pt x="148018" y="47332"/>
                </a:lnTo>
                <a:lnTo>
                  <a:pt x="141922" y="53428"/>
                </a:lnTo>
                <a:lnTo>
                  <a:pt x="138874" y="54952"/>
                </a:lnTo>
                <a:lnTo>
                  <a:pt x="132778" y="54952"/>
                </a:lnTo>
                <a:lnTo>
                  <a:pt x="131254" y="53428"/>
                </a:lnTo>
                <a:lnTo>
                  <a:pt x="128206" y="51904"/>
                </a:lnTo>
                <a:lnTo>
                  <a:pt x="126682" y="50380"/>
                </a:lnTo>
                <a:lnTo>
                  <a:pt x="125158" y="47332"/>
                </a:lnTo>
                <a:lnTo>
                  <a:pt x="125158" y="42760"/>
                </a:lnTo>
                <a:lnTo>
                  <a:pt x="116014" y="44284"/>
                </a:lnTo>
                <a:lnTo>
                  <a:pt x="119062" y="53428"/>
                </a:lnTo>
                <a:lnTo>
                  <a:pt x="122110" y="56476"/>
                </a:lnTo>
                <a:lnTo>
                  <a:pt x="126682" y="59524"/>
                </a:lnTo>
                <a:lnTo>
                  <a:pt x="131254" y="61048"/>
                </a:lnTo>
                <a:lnTo>
                  <a:pt x="141922" y="61048"/>
                </a:lnTo>
                <a:lnTo>
                  <a:pt x="148018" y="58000"/>
                </a:lnTo>
                <a:lnTo>
                  <a:pt x="154203" y="48856"/>
                </a:lnTo>
                <a:lnTo>
                  <a:pt x="155727" y="44284"/>
                </a:lnTo>
                <a:lnTo>
                  <a:pt x="155727" y="33616"/>
                </a:lnTo>
                <a:close/>
              </a:path>
              <a:path w="340995" h="61595">
                <a:moveTo>
                  <a:pt x="202984" y="38188"/>
                </a:moveTo>
                <a:lnTo>
                  <a:pt x="199936" y="32092"/>
                </a:lnTo>
                <a:lnTo>
                  <a:pt x="195364" y="27520"/>
                </a:lnTo>
                <a:lnTo>
                  <a:pt x="190792" y="27520"/>
                </a:lnTo>
                <a:lnTo>
                  <a:pt x="193840" y="25996"/>
                </a:lnTo>
                <a:lnTo>
                  <a:pt x="195364" y="24472"/>
                </a:lnTo>
                <a:lnTo>
                  <a:pt x="196888" y="21424"/>
                </a:lnTo>
                <a:lnTo>
                  <a:pt x="198412" y="19900"/>
                </a:lnTo>
                <a:lnTo>
                  <a:pt x="199936" y="16852"/>
                </a:lnTo>
                <a:lnTo>
                  <a:pt x="199936" y="12280"/>
                </a:lnTo>
                <a:lnTo>
                  <a:pt x="198412" y="9232"/>
                </a:lnTo>
                <a:lnTo>
                  <a:pt x="196888" y="7708"/>
                </a:lnTo>
                <a:lnTo>
                  <a:pt x="196126" y="6184"/>
                </a:lnTo>
                <a:lnTo>
                  <a:pt x="195364" y="4660"/>
                </a:lnTo>
                <a:lnTo>
                  <a:pt x="193840" y="3136"/>
                </a:lnTo>
                <a:lnTo>
                  <a:pt x="187744" y="88"/>
                </a:lnTo>
                <a:lnTo>
                  <a:pt x="177076" y="88"/>
                </a:lnTo>
                <a:lnTo>
                  <a:pt x="174028" y="1612"/>
                </a:lnTo>
                <a:lnTo>
                  <a:pt x="169456" y="3136"/>
                </a:lnTo>
                <a:lnTo>
                  <a:pt x="166408" y="6184"/>
                </a:lnTo>
                <a:lnTo>
                  <a:pt x="163360" y="15328"/>
                </a:lnTo>
                <a:lnTo>
                  <a:pt x="170980" y="16852"/>
                </a:lnTo>
                <a:lnTo>
                  <a:pt x="172504" y="12280"/>
                </a:lnTo>
                <a:lnTo>
                  <a:pt x="172504" y="10756"/>
                </a:lnTo>
                <a:lnTo>
                  <a:pt x="177076" y="6184"/>
                </a:lnTo>
                <a:lnTo>
                  <a:pt x="187744" y="6184"/>
                </a:lnTo>
                <a:lnTo>
                  <a:pt x="190792" y="9232"/>
                </a:lnTo>
                <a:lnTo>
                  <a:pt x="192316" y="12280"/>
                </a:lnTo>
                <a:lnTo>
                  <a:pt x="192316" y="18376"/>
                </a:lnTo>
                <a:lnTo>
                  <a:pt x="190792" y="21424"/>
                </a:lnTo>
                <a:lnTo>
                  <a:pt x="187744" y="22948"/>
                </a:lnTo>
                <a:lnTo>
                  <a:pt x="186220" y="24472"/>
                </a:lnTo>
                <a:lnTo>
                  <a:pt x="178600" y="24472"/>
                </a:lnTo>
                <a:lnTo>
                  <a:pt x="177076" y="30568"/>
                </a:lnTo>
                <a:lnTo>
                  <a:pt x="186220" y="30568"/>
                </a:lnTo>
                <a:lnTo>
                  <a:pt x="189268" y="32092"/>
                </a:lnTo>
                <a:lnTo>
                  <a:pt x="190792" y="33616"/>
                </a:lnTo>
                <a:lnTo>
                  <a:pt x="193840" y="35140"/>
                </a:lnTo>
                <a:lnTo>
                  <a:pt x="193840" y="48856"/>
                </a:lnTo>
                <a:lnTo>
                  <a:pt x="190792" y="50380"/>
                </a:lnTo>
                <a:lnTo>
                  <a:pt x="189268" y="53428"/>
                </a:lnTo>
                <a:lnTo>
                  <a:pt x="186220" y="54952"/>
                </a:lnTo>
                <a:lnTo>
                  <a:pt x="180124" y="54952"/>
                </a:lnTo>
                <a:lnTo>
                  <a:pt x="177076" y="53428"/>
                </a:lnTo>
                <a:lnTo>
                  <a:pt x="175552" y="51904"/>
                </a:lnTo>
                <a:lnTo>
                  <a:pt x="172504" y="50380"/>
                </a:lnTo>
                <a:lnTo>
                  <a:pt x="170980" y="47332"/>
                </a:lnTo>
                <a:lnTo>
                  <a:pt x="170980" y="42760"/>
                </a:lnTo>
                <a:lnTo>
                  <a:pt x="163360" y="44284"/>
                </a:lnTo>
                <a:lnTo>
                  <a:pt x="163360" y="48856"/>
                </a:lnTo>
                <a:lnTo>
                  <a:pt x="166408" y="53428"/>
                </a:lnTo>
                <a:lnTo>
                  <a:pt x="172504" y="59524"/>
                </a:lnTo>
                <a:lnTo>
                  <a:pt x="177076" y="61048"/>
                </a:lnTo>
                <a:lnTo>
                  <a:pt x="187744" y="61048"/>
                </a:lnTo>
                <a:lnTo>
                  <a:pt x="196888" y="54952"/>
                </a:lnTo>
                <a:lnTo>
                  <a:pt x="199936" y="51904"/>
                </a:lnTo>
                <a:lnTo>
                  <a:pt x="202984" y="47332"/>
                </a:lnTo>
                <a:lnTo>
                  <a:pt x="202984" y="38188"/>
                </a:lnTo>
                <a:close/>
              </a:path>
              <a:path w="340995" h="61595">
                <a:moveTo>
                  <a:pt x="248881" y="38100"/>
                </a:moveTo>
                <a:lnTo>
                  <a:pt x="241261" y="38100"/>
                </a:lnTo>
                <a:lnTo>
                  <a:pt x="241261" y="12192"/>
                </a:lnTo>
                <a:lnTo>
                  <a:pt x="241261" y="0"/>
                </a:lnTo>
                <a:lnTo>
                  <a:pt x="235165" y="0"/>
                </a:lnTo>
                <a:lnTo>
                  <a:pt x="233553" y="2235"/>
                </a:lnTo>
                <a:lnTo>
                  <a:pt x="233553" y="12192"/>
                </a:lnTo>
                <a:lnTo>
                  <a:pt x="233553" y="38100"/>
                </a:lnTo>
                <a:lnTo>
                  <a:pt x="213741" y="38100"/>
                </a:lnTo>
                <a:lnTo>
                  <a:pt x="233553" y="12192"/>
                </a:lnTo>
                <a:lnTo>
                  <a:pt x="233553" y="2235"/>
                </a:lnTo>
                <a:lnTo>
                  <a:pt x="207645" y="38100"/>
                </a:lnTo>
                <a:lnTo>
                  <a:pt x="207645" y="45808"/>
                </a:lnTo>
                <a:lnTo>
                  <a:pt x="233553" y="45808"/>
                </a:lnTo>
                <a:lnTo>
                  <a:pt x="233553" y="59524"/>
                </a:lnTo>
                <a:lnTo>
                  <a:pt x="241261" y="59524"/>
                </a:lnTo>
                <a:lnTo>
                  <a:pt x="241261" y="45808"/>
                </a:lnTo>
                <a:lnTo>
                  <a:pt x="248881" y="45808"/>
                </a:lnTo>
                <a:lnTo>
                  <a:pt x="248881" y="38100"/>
                </a:lnTo>
                <a:close/>
              </a:path>
              <a:path w="340995" h="61595">
                <a:moveTo>
                  <a:pt x="294614" y="101"/>
                </a:moveTo>
                <a:lnTo>
                  <a:pt x="256413" y="101"/>
                </a:lnTo>
                <a:lnTo>
                  <a:pt x="256413" y="7721"/>
                </a:lnTo>
                <a:lnTo>
                  <a:pt x="285470" y="7721"/>
                </a:lnTo>
                <a:lnTo>
                  <a:pt x="279374" y="16865"/>
                </a:lnTo>
                <a:lnTo>
                  <a:pt x="274802" y="22961"/>
                </a:lnTo>
                <a:lnTo>
                  <a:pt x="271754" y="29057"/>
                </a:lnTo>
                <a:lnTo>
                  <a:pt x="270230" y="35153"/>
                </a:lnTo>
                <a:lnTo>
                  <a:pt x="267081" y="42773"/>
                </a:lnTo>
                <a:lnTo>
                  <a:pt x="265557" y="48869"/>
                </a:lnTo>
                <a:lnTo>
                  <a:pt x="265557" y="59537"/>
                </a:lnTo>
                <a:lnTo>
                  <a:pt x="273278" y="59537"/>
                </a:lnTo>
                <a:lnTo>
                  <a:pt x="273278" y="47345"/>
                </a:lnTo>
                <a:lnTo>
                  <a:pt x="274802" y="42773"/>
                </a:lnTo>
                <a:lnTo>
                  <a:pt x="277850" y="36677"/>
                </a:lnTo>
                <a:lnTo>
                  <a:pt x="280898" y="29057"/>
                </a:lnTo>
                <a:lnTo>
                  <a:pt x="283946" y="22961"/>
                </a:lnTo>
                <a:lnTo>
                  <a:pt x="286994" y="15341"/>
                </a:lnTo>
                <a:lnTo>
                  <a:pt x="291566" y="10769"/>
                </a:lnTo>
                <a:lnTo>
                  <a:pt x="294614" y="6197"/>
                </a:lnTo>
                <a:lnTo>
                  <a:pt x="294614" y="101"/>
                </a:lnTo>
                <a:close/>
              </a:path>
              <a:path w="340995" h="61595">
                <a:moveTo>
                  <a:pt x="340423" y="10756"/>
                </a:moveTo>
                <a:lnTo>
                  <a:pt x="338899" y="7708"/>
                </a:lnTo>
                <a:lnTo>
                  <a:pt x="337375" y="6184"/>
                </a:lnTo>
                <a:lnTo>
                  <a:pt x="332803" y="1612"/>
                </a:lnTo>
                <a:lnTo>
                  <a:pt x="328231" y="88"/>
                </a:lnTo>
                <a:lnTo>
                  <a:pt x="315950" y="88"/>
                </a:lnTo>
                <a:lnTo>
                  <a:pt x="312902" y="1612"/>
                </a:lnTo>
                <a:lnTo>
                  <a:pt x="308330" y="4660"/>
                </a:lnTo>
                <a:lnTo>
                  <a:pt x="305282" y="6184"/>
                </a:lnTo>
                <a:lnTo>
                  <a:pt x="303758" y="10756"/>
                </a:lnTo>
                <a:lnTo>
                  <a:pt x="302234" y="16852"/>
                </a:lnTo>
                <a:lnTo>
                  <a:pt x="309854" y="16852"/>
                </a:lnTo>
                <a:lnTo>
                  <a:pt x="309854" y="13804"/>
                </a:lnTo>
                <a:lnTo>
                  <a:pt x="311378" y="10756"/>
                </a:lnTo>
                <a:lnTo>
                  <a:pt x="314426" y="9232"/>
                </a:lnTo>
                <a:lnTo>
                  <a:pt x="315950" y="6184"/>
                </a:lnTo>
                <a:lnTo>
                  <a:pt x="328231" y="6184"/>
                </a:lnTo>
                <a:lnTo>
                  <a:pt x="329755" y="9232"/>
                </a:lnTo>
                <a:lnTo>
                  <a:pt x="332803" y="10756"/>
                </a:lnTo>
                <a:lnTo>
                  <a:pt x="332803" y="21424"/>
                </a:lnTo>
                <a:lnTo>
                  <a:pt x="329755" y="24472"/>
                </a:lnTo>
                <a:lnTo>
                  <a:pt x="328231" y="27520"/>
                </a:lnTo>
                <a:lnTo>
                  <a:pt x="323570" y="32092"/>
                </a:lnTo>
                <a:lnTo>
                  <a:pt x="317474" y="36664"/>
                </a:lnTo>
                <a:lnTo>
                  <a:pt x="309854" y="44284"/>
                </a:lnTo>
                <a:lnTo>
                  <a:pt x="306806" y="45808"/>
                </a:lnTo>
                <a:lnTo>
                  <a:pt x="302234" y="54952"/>
                </a:lnTo>
                <a:lnTo>
                  <a:pt x="302234" y="59524"/>
                </a:lnTo>
                <a:lnTo>
                  <a:pt x="340423" y="59524"/>
                </a:lnTo>
                <a:lnTo>
                  <a:pt x="340423" y="51904"/>
                </a:lnTo>
                <a:lnTo>
                  <a:pt x="311378" y="51904"/>
                </a:lnTo>
                <a:lnTo>
                  <a:pt x="318998" y="44284"/>
                </a:lnTo>
                <a:lnTo>
                  <a:pt x="323570" y="41236"/>
                </a:lnTo>
                <a:lnTo>
                  <a:pt x="328231" y="36664"/>
                </a:lnTo>
                <a:lnTo>
                  <a:pt x="332803" y="33616"/>
                </a:lnTo>
                <a:lnTo>
                  <a:pt x="334327" y="30568"/>
                </a:lnTo>
                <a:lnTo>
                  <a:pt x="338899" y="25996"/>
                </a:lnTo>
                <a:lnTo>
                  <a:pt x="338899" y="22948"/>
                </a:lnTo>
                <a:lnTo>
                  <a:pt x="340423" y="21424"/>
                </a:lnTo>
                <a:lnTo>
                  <a:pt x="340423" y="10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9843" y="6078096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432"/>
                </a:moveTo>
                <a:lnTo>
                  <a:pt x="0" y="27241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44593" y="6247988"/>
            <a:ext cx="65741" cy="62345"/>
          </a:xfrm>
          <a:custGeom>
            <a:avLst/>
            <a:gdLst/>
            <a:ahLst/>
            <a:cxnLst/>
            <a:rect l="l" t="t" r="r" b="b"/>
            <a:pathLst>
              <a:path w="27940" h="60960">
                <a:moveTo>
                  <a:pt x="27431" y="60960"/>
                </a:moveTo>
                <a:lnTo>
                  <a:pt x="15239" y="60960"/>
                </a:lnTo>
                <a:lnTo>
                  <a:pt x="15239" y="16764"/>
                </a:lnTo>
                <a:lnTo>
                  <a:pt x="10667" y="21336"/>
                </a:lnTo>
                <a:lnTo>
                  <a:pt x="6095" y="24384"/>
                </a:lnTo>
                <a:lnTo>
                  <a:pt x="0" y="25908"/>
                </a:lnTo>
                <a:lnTo>
                  <a:pt x="0" y="15240"/>
                </a:lnTo>
                <a:lnTo>
                  <a:pt x="3047" y="13716"/>
                </a:lnTo>
                <a:lnTo>
                  <a:pt x="7619" y="12192"/>
                </a:lnTo>
                <a:lnTo>
                  <a:pt x="10667" y="9144"/>
                </a:lnTo>
                <a:lnTo>
                  <a:pt x="13715" y="7620"/>
                </a:lnTo>
                <a:lnTo>
                  <a:pt x="16763" y="4572"/>
                </a:lnTo>
                <a:lnTo>
                  <a:pt x="18287" y="0"/>
                </a:lnTo>
                <a:lnTo>
                  <a:pt x="27431" y="0"/>
                </a:lnTo>
                <a:lnTo>
                  <a:pt x="27431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46241" y="6247897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4" h="62229">
                <a:moveTo>
                  <a:pt x="38201" y="19913"/>
                </a:moveTo>
                <a:lnTo>
                  <a:pt x="36677" y="16865"/>
                </a:lnTo>
                <a:lnTo>
                  <a:pt x="36677" y="13817"/>
                </a:lnTo>
                <a:lnTo>
                  <a:pt x="33629" y="7721"/>
                </a:lnTo>
                <a:lnTo>
                  <a:pt x="32105" y="6197"/>
                </a:lnTo>
                <a:lnTo>
                  <a:pt x="30581" y="3149"/>
                </a:lnTo>
                <a:lnTo>
                  <a:pt x="30581" y="13817"/>
                </a:lnTo>
                <a:lnTo>
                  <a:pt x="30581" y="41249"/>
                </a:lnTo>
                <a:lnTo>
                  <a:pt x="29057" y="47345"/>
                </a:lnTo>
                <a:lnTo>
                  <a:pt x="27533" y="50393"/>
                </a:lnTo>
                <a:lnTo>
                  <a:pt x="24485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817"/>
                </a:lnTo>
                <a:lnTo>
                  <a:pt x="10668" y="10769"/>
                </a:lnTo>
                <a:lnTo>
                  <a:pt x="12192" y="7721"/>
                </a:lnTo>
                <a:lnTo>
                  <a:pt x="15240" y="6197"/>
                </a:lnTo>
                <a:lnTo>
                  <a:pt x="22860" y="6197"/>
                </a:lnTo>
                <a:lnTo>
                  <a:pt x="24485" y="7721"/>
                </a:lnTo>
                <a:lnTo>
                  <a:pt x="30581" y="13817"/>
                </a:lnTo>
                <a:lnTo>
                  <a:pt x="30581" y="3149"/>
                </a:lnTo>
                <a:lnTo>
                  <a:pt x="27533" y="1625"/>
                </a:lnTo>
                <a:lnTo>
                  <a:pt x="24485" y="1625"/>
                </a:lnTo>
                <a:lnTo>
                  <a:pt x="22860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7620" y="3149"/>
                </a:lnTo>
                <a:lnTo>
                  <a:pt x="4572" y="6197"/>
                </a:lnTo>
                <a:lnTo>
                  <a:pt x="3048" y="9245"/>
                </a:lnTo>
                <a:lnTo>
                  <a:pt x="0" y="18389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533" y="59537"/>
                </a:lnTo>
                <a:lnTo>
                  <a:pt x="30581" y="58013"/>
                </a:lnTo>
                <a:lnTo>
                  <a:pt x="32105" y="54965"/>
                </a:lnTo>
                <a:lnTo>
                  <a:pt x="35153" y="51917"/>
                </a:lnTo>
                <a:lnTo>
                  <a:pt x="36677" y="47345"/>
                </a:lnTo>
                <a:lnTo>
                  <a:pt x="38201" y="44297"/>
                </a:lnTo>
                <a:lnTo>
                  <a:pt x="38201" y="19913"/>
                </a:lnTo>
                <a:close/>
              </a:path>
              <a:path w="340994" h="62229">
                <a:moveTo>
                  <a:pt x="59347" y="52489"/>
                </a:moveTo>
                <a:lnTo>
                  <a:pt x="50190" y="52489"/>
                </a:lnTo>
                <a:lnTo>
                  <a:pt x="50190" y="61633"/>
                </a:lnTo>
                <a:lnTo>
                  <a:pt x="59347" y="61633"/>
                </a:lnTo>
                <a:lnTo>
                  <a:pt x="59347" y="52489"/>
                </a:lnTo>
                <a:close/>
              </a:path>
              <a:path w="340994" h="62229">
                <a:moveTo>
                  <a:pt x="96202" y="0"/>
                </a:moveTo>
                <a:lnTo>
                  <a:pt x="91630" y="0"/>
                </a:lnTo>
                <a:lnTo>
                  <a:pt x="88582" y="6096"/>
                </a:lnTo>
                <a:lnTo>
                  <a:pt x="85534" y="9144"/>
                </a:lnTo>
                <a:lnTo>
                  <a:pt x="82486" y="10668"/>
                </a:lnTo>
                <a:lnTo>
                  <a:pt x="79438" y="13716"/>
                </a:lnTo>
                <a:lnTo>
                  <a:pt x="74866" y="15240"/>
                </a:lnTo>
                <a:lnTo>
                  <a:pt x="74866" y="22860"/>
                </a:lnTo>
                <a:lnTo>
                  <a:pt x="76390" y="21336"/>
                </a:lnTo>
                <a:lnTo>
                  <a:pt x="85534" y="16764"/>
                </a:lnTo>
                <a:lnTo>
                  <a:pt x="87058" y="15240"/>
                </a:lnTo>
                <a:lnTo>
                  <a:pt x="90106" y="13716"/>
                </a:lnTo>
                <a:lnTo>
                  <a:pt x="90106" y="61061"/>
                </a:lnTo>
                <a:lnTo>
                  <a:pt x="96202" y="61061"/>
                </a:lnTo>
                <a:lnTo>
                  <a:pt x="96202" y="0"/>
                </a:lnTo>
                <a:close/>
              </a:path>
              <a:path w="340994" h="62229">
                <a:moveTo>
                  <a:pt x="154216" y="12280"/>
                </a:moveTo>
                <a:lnTo>
                  <a:pt x="152692" y="7708"/>
                </a:lnTo>
                <a:lnTo>
                  <a:pt x="149644" y="4660"/>
                </a:lnTo>
                <a:lnTo>
                  <a:pt x="145072" y="1612"/>
                </a:lnTo>
                <a:lnTo>
                  <a:pt x="140500" y="88"/>
                </a:lnTo>
                <a:lnTo>
                  <a:pt x="129730" y="88"/>
                </a:lnTo>
                <a:lnTo>
                  <a:pt x="125158" y="1612"/>
                </a:lnTo>
                <a:lnTo>
                  <a:pt x="119062" y="7708"/>
                </a:lnTo>
                <a:lnTo>
                  <a:pt x="116014" y="12280"/>
                </a:lnTo>
                <a:lnTo>
                  <a:pt x="116014" y="18376"/>
                </a:lnTo>
                <a:lnTo>
                  <a:pt x="123634" y="18376"/>
                </a:lnTo>
                <a:lnTo>
                  <a:pt x="123634" y="15328"/>
                </a:lnTo>
                <a:lnTo>
                  <a:pt x="126682" y="9232"/>
                </a:lnTo>
                <a:lnTo>
                  <a:pt x="128206" y="7708"/>
                </a:lnTo>
                <a:lnTo>
                  <a:pt x="131254" y="6184"/>
                </a:lnTo>
                <a:lnTo>
                  <a:pt x="138874" y="6184"/>
                </a:lnTo>
                <a:lnTo>
                  <a:pt x="142024" y="7708"/>
                </a:lnTo>
                <a:lnTo>
                  <a:pt x="145072" y="10756"/>
                </a:lnTo>
                <a:lnTo>
                  <a:pt x="146596" y="13804"/>
                </a:lnTo>
                <a:lnTo>
                  <a:pt x="146596" y="19900"/>
                </a:lnTo>
                <a:lnTo>
                  <a:pt x="143548" y="25996"/>
                </a:lnTo>
                <a:lnTo>
                  <a:pt x="135826" y="33616"/>
                </a:lnTo>
                <a:lnTo>
                  <a:pt x="129730" y="38188"/>
                </a:lnTo>
                <a:lnTo>
                  <a:pt x="125158" y="41236"/>
                </a:lnTo>
                <a:lnTo>
                  <a:pt x="122110" y="44284"/>
                </a:lnTo>
                <a:lnTo>
                  <a:pt x="120586" y="47332"/>
                </a:lnTo>
                <a:lnTo>
                  <a:pt x="116014" y="51904"/>
                </a:lnTo>
                <a:lnTo>
                  <a:pt x="116014" y="54952"/>
                </a:lnTo>
                <a:lnTo>
                  <a:pt x="114490" y="56476"/>
                </a:lnTo>
                <a:lnTo>
                  <a:pt x="114490" y="61048"/>
                </a:lnTo>
                <a:lnTo>
                  <a:pt x="154216" y="61048"/>
                </a:lnTo>
                <a:lnTo>
                  <a:pt x="154216" y="53428"/>
                </a:lnTo>
                <a:lnTo>
                  <a:pt x="125158" y="53428"/>
                </a:lnTo>
                <a:lnTo>
                  <a:pt x="125158" y="51904"/>
                </a:lnTo>
                <a:lnTo>
                  <a:pt x="135826" y="41236"/>
                </a:lnTo>
                <a:lnTo>
                  <a:pt x="142024" y="36664"/>
                </a:lnTo>
                <a:lnTo>
                  <a:pt x="149644" y="29044"/>
                </a:lnTo>
                <a:lnTo>
                  <a:pt x="151168" y="25996"/>
                </a:lnTo>
                <a:lnTo>
                  <a:pt x="152692" y="24472"/>
                </a:lnTo>
                <a:lnTo>
                  <a:pt x="154216" y="21424"/>
                </a:lnTo>
                <a:lnTo>
                  <a:pt x="154216" y="12280"/>
                </a:lnTo>
                <a:close/>
              </a:path>
              <a:path w="340994" h="62229">
                <a:moveTo>
                  <a:pt x="189255" y="1524"/>
                </a:moveTo>
                <a:lnTo>
                  <a:pt x="184683" y="1524"/>
                </a:lnTo>
                <a:lnTo>
                  <a:pt x="183159" y="4572"/>
                </a:lnTo>
                <a:lnTo>
                  <a:pt x="175539" y="12192"/>
                </a:lnTo>
                <a:lnTo>
                  <a:pt x="170967" y="13716"/>
                </a:lnTo>
                <a:lnTo>
                  <a:pt x="167919" y="16764"/>
                </a:lnTo>
                <a:lnTo>
                  <a:pt x="167919" y="22860"/>
                </a:lnTo>
                <a:lnTo>
                  <a:pt x="169443" y="22860"/>
                </a:lnTo>
                <a:lnTo>
                  <a:pt x="178587" y="18288"/>
                </a:lnTo>
                <a:lnTo>
                  <a:pt x="181635" y="15240"/>
                </a:lnTo>
                <a:lnTo>
                  <a:pt x="181635" y="61061"/>
                </a:lnTo>
                <a:lnTo>
                  <a:pt x="189255" y="61061"/>
                </a:lnTo>
                <a:lnTo>
                  <a:pt x="189255" y="1524"/>
                </a:lnTo>
                <a:close/>
              </a:path>
              <a:path w="340994" h="62229">
                <a:moveTo>
                  <a:pt x="247357" y="1612"/>
                </a:moveTo>
                <a:lnTo>
                  <a:pt x="209169" y="1612"/>
                </a:lnTo>
                <a:lnTo>
                  <a:pt x="209169" y="7708"/>
                </a:lnTo>
                <a:lnTo>
                  <a:pt x="238213" y="7708"/>
                </a:lnTo>
                <a:lnTo>
                  <a:pt x="235165" y="12280"/>
                </a:lnTo>
                <a:lnTo>
                  <a:pt x="230593" y="18376"/>
                </a:lnTo>
                <a:lnTo>
                  <a:pt x="221449" y="36664"/>
                </a:lnTo>
                <a:lnTo>
                  <a:pt x="219925" y="42760"/>
                </a:lnTo>
                <a:lnTo>
                  <a:pt x="218313" y="50380"/>
                </a:lnTo>
                <a:lnTo>
                  <a:pt x="216789" y="54952"/>
                </a:lnTo>
                <a:lnTo>
                  <a:pt x="216789" y="61048"/>
                </a:lnTo>
                <a:lnTo>
                  <a:pt x="224497" y="61048"/>
                </a:lnTo>
                <a:lnTo>
                  <a:pt x="226021" y="54952"/>
                </a:lnTo>
                <a:lnTo>
                  <a:pt x="226021" y="48856"/>
                </a:lnTo>
                <a:lnTo>
                  <a:pt x="227545" y="44284"/>
                </a:lnTo>
                <a:lnTo>
                  <a:pt x="229069" y="36664"/>
                </a:lnTo>
                <a:lnTo>
                  <a:pt x="232117" y="30568"/>
                </a:lnTo>
                <a:lnTo>
                  <a:pt x="236689" y="22948"/>
                </a:lnTo>
                <a:lnTo>
                  <a:pt x="239737" y="16852"/>
                </a:lnTo>
                <a:lnTo>
                  <a:pt x="244309" y="10756"/>
                </a:lnTo>
                <a:lnTo>
                  <a:pt x="247357" y="7708"/>
                </a:lnTo>
                <a:lnTo>
                  <a:pt x="247357" y="1612"/>
                </a:lnTo>
                <a:close/>
              </a:path>
              <a:path w="340994" h="62229">
                <a:moveTo>
                  <a:pt x="294614" y="39725"/>
                </a:moveTo>
                <a:lnTo>
                  <a:pt x="290042" y="30581"/>
                </a:lnTo>
                <a:lnTo>
                  <a:pt x="286994" y="29057"/>
                </a:lnTo>
                <a:lnTo>
                  <a:pt x="286994" y="39725"/>
                </a:lnTo>
                <a:lnTo>
                  <a:pt x="286994" y="47345"/>
                </a:lnTo>
                <a:lnTo>
                  <a:pt x="285470" y="50393"/>
                </a:lnTo>
                <a:lnTo>
                  <a:pt x="280898" y="54965"/>
                </a:lnTo>
                <a:lnTo>
                  <a:pt x="270230" y="54965"/>
                </a:lnTo>
                <a:lnTo>
                  <a:pt x="268706" y="53441"/>
                </a:lnTo>
                <a:lnTo>
                  <a:pt x="265658" y="51917"/>
                </a:lnTo>
                <a:lnTo>
                  <a:pt x="264134" y="50393"/>
                </a:lnTo>
                <a:lnTo>
                  <a:pt x="264134" y="48869"/>
                </a:lnTo>
                <a:lnTo>
                  <a:pt x="262610" y="47345"/>
                </a:lnTo>
                <a:lnTo>
                  <a:pt x="262610" y="39725"/>
                </a:lnTo>
                <a:lnTo>
                  <a:pt x="264134" y="36677"/>
                </a:lnTo>
                <a:lnTo>
                  <a:pt x="270230" y="30581"/>
                </a:lnTo>
                <a:lnTo>
                  <a:pt x="277850" y="30581"/>
                </a:lnTo>
                <a:lnTo>
                  <a:pt x="280898" y="32105"/>
                </a:lnTo>
                <a:lnTo>
                  <a:pt x="282422" y="35153"/>
                </a:lnTo>
                <a:lnTo>
                  <a:pt x="285470" y="36677"/>
                </a:lnTo>
                <a:lnTo>
                  <a:pt x="286994" y="39725"/>
                </a:lnTo>
                <a:lnTo>
                  <a:pt x="286994" y="29057"/>
                </a:lnTo>
                <a:lnTo>
                  <a:pt x="282422" y="27533"/>
                </a:lnTo>
                <a:lnTo>
                  <a:pt x="285470" y="27533"/>
                </a:lnTo>
                <a:lnTo>
                  <a:pt x="288518" y="26009"/>
                </a:lnTo>
                <a:lnTo>
                  <a:pt x="289280" y="24485"/>
                </a:lnTo>
                <a:lnTo>
                  <a:pt x="290042" y="22961"/>
                </a:lnTo>
                <a:lnTo>
                  <a:pt x="291566" y="21437"/>
                </a:lnTo>
                <a:lnTo>
                  <a:pt x="291566" y="12293"/>
                </a:lnTo>
                <a:lnTo>
                  <a:pt x="290042" y="7721"/>
                </a:lnTo>
                <a:lnTo>
                  <a:pt x="288518" y="6197"/>
                </a:lnTo>
                <a:lnTo>
                  <a:pt x="283946" y="1625"/>
                </a:lnTo>
                <a:lnTo>
                  <a:pt x="283946" y="10769"/>
                </a:lnTo>
                <a:lnTo>
                  <a:pt x="283946" y="21437"/>
                </a:lnTo>
                <a:lnTo>
                  <a:pt x="280898" y="22961"/>
                </a:lnTo>
                <a:lnTo>
                  <a:pt x="279374" y="24485"/>
                </a:lnTo>
                <a:lnTo>
                  <a:pt x="268706" y="24485"/>
                </a:lnTo>
                <a:lnTo>
                  <a:pt x="265658" y="21437"/>
                </a:lnTo>
                <a:lnTo>
                  <a:pt x="264134" y="18389"/>
                </a:lnTo>
                <a:lnTo>
                  <a:pt x="264134" y="12293"/>
                </a:lnTo>
                <a:lnTo>
                  <a:pt x="268706" y="7721"/>
                </a:lnTo>
                <a:lnTo>
                  <a:pt x="271754" y="6197"/>
                </a:lnTo>
                <a:lnTo>
                  <a:pt x="277850" y="6197"/>
                </a:lnTo>
                <a:lnTo>
                  <a:pt x="280898" y="9245"/>
                </a:lnTo>
                <a:lnTo>
                  <a:pt x="283946" y="10769"/>
                </a:lnTo>
                <a:lnTo>
                  <a:pt x="283946" y="1625"/>
                </a:lnTo>
                <a:lnTo>
                  <a:pt x="279374" y="101"/>
                </a:lnTo>
                <a:lnTo>
                  <a:pt x="268706" y="101"/>
                </a:lnTo>
                <a:lnTo>
                  <a:pt x="265658" y="1625"/>
                </a:lnTo>
                <a:lnTo>
                  <a:pt x="262610" y="4673"/>
                </a:lnTo>
                <a:lnTo>
                  <a:pt x="258038" y="7721"/>
                </a:lnTo>
                <a:lnTo>
                  <a:pt x="256413" y="10769"/>
                </a:lnTo>
                <a:lnTo>
                  <a:pt x="256413" y="18389"/>
                </a:lnTo>
                <a:lnTo>
                  <a:pt x="258038" y="21437"/>
                </a:lnTo>
                <a:lnTo>
                  <a:pt x="259562" y="22961"/>
                </a:lnTo>
                <a:lnTo>
                  <a:pt x="261086" y="26009"/>
                </a:lnTo>
                <a:lnTo>
                  <a:pt x="262610" y="27533"/>
                </a:lnTo>
                <a:lnTo>
                  <a:pt x="265658" y="27533"/>
                </a:lnTo>
                <a:lnTo>
                  <a:pt x="259562" y="30581"/>
                </a:lnTo>
                <a:lnTo>
                  <a:pt x="258038" y="33629"/>
                </a:lnTo>
                <a:lnTo>
                  <a:pt x="256413" y="36677"/>
                </a:lnTo>
                <a:lnTo>
                  <a:pt x="254889" y="39725"/>
                </a:lnTo>
                <a:lnTo>
                  <a:pt x="254889" y="48869"/>
                </a:lnTo>
                <a:lnTo>
                  <a:pt x="256413" y="51917"/>
                </a:lnTo>
                <a:lnTo>
                  <a:pt x="259562" y="56489"/>
                </a:lnTo>
                <a:lnTo>
                  <a:pt x="264134" y="59537"/>
                </a:lnTo>
                <a:lnTo>
                  <a:pt x="268706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90042" y="54965"/>
                </a:lnTo>
                <a:lnTo>
                  <a:pt x="293090" y="51917"/>
                </a:lnTo>
                <a:lnTo>
                  <a:pt x="294614" y="48869"/>
                </a:lnTo>
                <a:lnTo>
                  <a:pt x="294614" y="39725"/>
                </a:lnTo>
                <a:close/>
              </a:path>
              <a:path w="340994" h="62229">
                <a:moveTo>
                  <a:pt x="340423" y="35140"/>
                </a:moveTo>
                <a:lnTo>
                  <a:pt x="338899" y="30568"/>
                </a:lnTo>
                <a:lnTo>
                  <a:pt x="335851" y="27520"/>
                </a:lnTo>
                <a:lnTo>
                  <a:pt x="332803" y="24472"/>
                </a:lnTo>
                <a:lnTo>
                  <a:pt x="332803" y="36664"/>
                </a:lnTo>
                <a:lnTo>
                  <a:pt x="332803" y="45808"/>
                </a:lnTo>
                <a:lnTo>
                  <a:pt x="329755" y="51904"/>
                </a:lnTo>
                <a:lnTo>
                  <a:pt x="326707" y="53428"/>
                </a:lnTo>
                <a:lnTo>
                  <a:pt x="325183" y="54952"/>
                </a:lnTo>
                <a:lnTo>
                  <a:pt x="317563" y="54952"/>
                </a:lnTo>
                <a:lnTo>
                  <a:pt x="316039" y="53428"/>
                </a:lnTo>
                <a:lnTo>
                  <a:pt x="312902" y="51904"/>
                </a:lnTo>
                <a:lnTo>
                  <a:pt x="311378" y="50380"/>
                </a:lnTo>
                <a:lnTo>
                  <a:pt x="311378" y="48856"/>
                </a:lnTo>
                <a:lnTo>
                  <a:pt x="309854" y="45808"/>
                </a:lnTo>
                <a:lnTo>
                  <a:pt x="309854" y="33616"/>
                </a:lnTo>
                <a:lnTo>
                  <a:pt x="312902" y="32092"/>
                </a:lnTo>
                <a:lnTo>
                  <a:pt x="314426" y="29044"/>
                </a:lnTo>
                <a:lnTo>
                  <a:pt x="317563" y="27520"/>
                </a:lnTo>
                <a:lnTo>
                  <a:pt x="325183" y="27520"/>
                </a:lnTo>
                <a:lnTo>
                  <a:pt x="331279" y="33616"/>
                </a:lnTo>
                <a:lnTo>
                  <a:pt x="332803" y="36664"/>
                </a:lnTo>
                <a:lnTo>
                  <a:pt x="332803" y="24472"/>
                </a:lnTo>
                <a:lnTo>
                  <a:pt x="331279" y="22948"/>
                </a:lnTo>
                <a:lnTo>
                  <a:pt x="328231" y="21424"/>
                </a:lnTo>
                <a:lnTo>
                  <a:pt x="320611" y="21424"/>
                </a:lnTo>
                <a:lnTo>
                  <a:pt x="317563" y="22948"/>
                </a:lnTo>
                <a:lnTo>
                  <a:pt x="314426" y="22948"/>
                </a:lnTo>
                <a:lnTo>
                  <a:pt x="311378" y="24472"/>
                </a:lnTo>
                <a:lnTo>
                  <a:pt x="309854" y="27520"/>
                </a:lnTo>
                <a:lnTo>
                  <a:pt x="308330" y="29044"/>
                </a:lnTo>
                <a:lnTo>
                  <a:pt x="308330" y="18376"/>
                </a:lnTo>
                <a:lnTo>
                  <a:pt x="311378" y="12280"/>
                </a:lnTo>
                <a:lnTo>
                  <a:pt x="312902" y="10756"/>
                </a:lnTo>
                <a:lnTo>
                  <a:pt x="316039" y="7708"/>
                </a:lnTo>
                <a:lnTo>
                  <a:pt x="317563" y="7708"/>
                </a:lnTo>
                <a:lnTo>
                  <a:pt x="319087" y="6184"/>
                </a:lnTo>
                <a:lnTo>
                  <a:pt x="325183" y="6184"/>
                </a:lnTo>
                <a:lnTo>
                  <a:pt x="326707" y="7708"/>
                </a:lnTo>
                <a:lnTo>
                  <a:pt x="329755" y="9232"/>
                </a:lnTo>
                <a:lnTo>
                  <a:pt x="331279" y="10756"/>
                </a:lnTo>
                <a:lnTo>
                  <a:pt x="331279" y="12280"/>
                </a:lnTo>
                <a:lnTo>
                  <a:pt x="332803" y="15328"/>
                </a:lnTo>
                <a:lnTo>
                  <a:pt x="338899" y="15328"/>
                </a:lnTo>
                <a:lnTo>
                  <a:pt x="338899" y="10756"/>
                </a:lnTo>
                <a:lnTo>
                  <a:pt x="337375" y="7708"/>
                </a:lnTo>
                <a:lnTo>
                  <a:pt x="335851" y="6184"/>
                </a:lnTo>
                <a:lnTo>
                  <a:pt x="331279" y="1612"/>
                </a:lnTo>
                <a:lnTo>
                  <a:pt x="326707" y="88"/>
                </a:lnTo>
                <a:lnTo>
                  <a:pt x="316039" y="88"/>
                </a:lnTo>
                <a:lnTo>
                  <a:pt x="311378" y="3136"/>
                </a:lnTo>
                <a:lnTo>
                  <a:pt x="306806" y="7708"/>
                </a:lnTo>
                <a:lnTo>
                  <a:pt x="303758" y="12280"/>
                </a:lnTo>
                <a:lnTo>
                  <a:pt x="300710" y="21424"/>
                </a:lnTo>
                <a:lnTo>
                  <a:pt x="300710" y="42760"/>
                </a:lnTo>
                <a:lnTo>
                  <a:pt x="302234" y="50380"/>
                </a:lnTo>
                <a:lnTo>
                  <a:pt x="306806" y="54952"/>
                </a:lnTo>
                <a:lnTo>
                  <a:pt x="309854" y="59524"/>
                </a:lnTo>
                <a:lnTo>
                  <a:pt x="316039" y="61048"/>
                </a:lnTo>
                <a:lnTo>
                  <a:pt x="328231" y="61048"/>
                </a:lnTo>
                <a:lnTo>
                  <a:pt x="331279" y="59524"/>
                </a:lnTo>
                <a:lnTo>
                  <a:pt x="335851" y="54952"/>
                </a:lnTo>
                <a:lnTo>
                  <a:pt x="338899" y="48856"/>
                </a:lnTo>
                <a:lnTo>
                  <a:pt x="340423" y="44284"/>
                </a:lnTo>
                <a:lnTo>
                  <a:pt x="340423" y="35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721262" y="6247989"/>
            <a:ext cx="804581" cy="6292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53865" y="6247891"/>
            <a:ext cx="804581" cy="6302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070225" y="624798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19824"/>
                </a:moveTo>
                <a:lnTo>
                  <a:pt x="36677" y="13728"/>
                </a:lnTo>
                <a:lnTo>
                  <a:pt x="36677" y="10680"/>
                </a:lnTo>
                <a:lnTo>
                  <a:pt x="35153" y="7632"/>
                </a:lnTo>
                <a:lnTo>
                  <a:pt x="32105" y="6108"/>
                </a:lnTo>
                <a:lnTo>
                  <a:pt x="32105" y="21348"/>
                </a:lnTo>
                <a:lnTo>
                  <a:pt x="32105" y="41160"/>
                </a:lnTo>
                <a:lnTo>
                  <a:pt x="30480" y="47256"/>
                </a:lnTo>
                <a:lnTo>
                  <a:pt x="28956" y="50304"/>
                </a:lnTo>
                <a:lnTo>
                  <a:pt x="25908" y="53352"/>
                </a:lnTo>
                <a:lnTo>
                  <a:pt x="22860" y="54876"/>
                </a:lnTo>
                <a:lnTo>
                  <a:pt x="16764" y="54876"/>
                </a:lnTo>
                <a:lnTo>
                  <a:pt x="13716" y="53352"/>
                </a:lnTo>
                <a:lnTo>
                  <a:pt x="10668" y="50304"/>
                </a:lnTo>
                <a:lnTo>
                  <a:pt x="9144" y="47256"/>
                </a:lnTo>
                <a:lnTo>
                  <a:pt x="7620" y="41160"/>
                </a:lnTo>
                <a:lnTo>
                  <a:pt x="7620" y="21348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105" y="21348"/>
                </a:lnTo>
                <a:lnTo>
                  <a:pt x="32105" y="6108"/>
                </a:lnTo>
                <a:lnTo>
                  <a:pt x="30480" y="3060"/>
                </a:lnTo>
                <a:lnTo>
                  <a:pt x="28956" y="1536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9144" y="3060"/>
                </a:lnTo>
                <a:lnTo>
                  <a:pt x="6096" y="6108"/>
                </a:lnTo>
                <a:lnTo>
                  <a:pt x="4572" y="9156"/>
                </a:lnTo>
                <a:lnTo>
                  <a:pt x="1524" y="18300"/>
                </a:lnTo>
                <a:lnTo>
                  <a:pt x="0" y="24396"/>
                </a:lnTo>
                <a:lnTo>
                  <a:pt x="0" y="42684"/>
                </a:lnTo>
                <a:lnTo>
                  <a:pt x="3048" y="50304"/>
                </a:lnTo>
                <a:lnTo>
                  <a:pt x="9144" y="59448"/>
                </a:lnTo>
                <a:lnTo>
                  <a:pt x="13716" y="60972"/>
                </a:lnTo>
                <a:lnTo>
                  <a:pt x="24384" y="60972"/>
                </a:lnTo>
                <a:lnTo>
                  <a:pt x="30480" y="57924"/>
                </a:lnTo>
                <a:lnTo>
                  <a:pt x="33629" y="54876"/>
                </a:lnTo>
                <a:lnTo>
                  <a:pt x="35153" y="51828"/>
                </a:lnTo>
                <a:lnTo>
                  <a:pt x="36677" y="47256"/>
                </a:lnTo>
                <a:lnTo>
                  <a:pt x="38201" y="44208"/>
                </a:lnTo>
                <a:lnTo>
                  <a:pt x="39725" y="38112"/>
                </a:lnTo>
                <a:lnTo>
                  <a:pt x="39725" y="19824"/>
                </a:lnTo>
                <a:close/>
              </a:path>
              <a:path w="340995" h="61595">
                <a:moveTo>
                  <a:pt x="59918" y="52400"/>
                </a:moveTo>
                <a:lnTo>
                  <a:pt x="50761" y="52400"/>
                </a:lnTo>
                <a:lnTo>
                  <a:pt x="50761" y="61544"/>
                </a:lnTo>
                <a:lnTo>
                  <a:pt x="59918" y="61544"/>
                </a:lnTo>
                <a:lnTo>
                  <a:pt x="59918" y="52400"/>
                </a:lnTo>
                <a:close/>
              </a:path>
              <a:path w="340995" h="61595">
                <a:moveTo>
                  <a:pt x="110020" y="21336"/>
                </a:moveTo>
                <a:lnTo>
                  <a:pt x="106972" y="12192"/>
                </a:lnTo>
                <a:lnTo>
                  <a:pt x="105448" y="9144"/>
                </a:lnTo>
                <a:lnTo>
                  <a:pt x="102400" y="6096"/>
                </a:lnTo>
                <a:lnTo>
                  <a:pt x="100876" y="4572"/>
                </a:lnTo>
                <a:lnTo>
                  <a:pt x="100876" y="12192"/>
                </a:lnTo>
                <a:lnTo>
                  <a:pt x="100876" y="27432"/>
                </a:lnTo>
                <a:lnTo>
                  <a:pt x="96304" y="32004"/>
                </a:lnTo>
                <a:lnTo>
                  <a:pt x="93256" y="33528"/>
                </a:lnTo>
                <a:lnTo>
                  <a:pt x="85636" y="33528"/>
                </a:lnTo>
                <a:lnTo>
                  <a:pt x="84112" y="32004"/>
                </a:lnTo>
                <a:lnTo>
                  <a:pt x="80962" y="30480"/>
                </a:lnTo>
                <a:lnTo>
                  <a:pt x="77914" y="24384"/>
                </a:lnTo>
                <a:lnTo>
                  <a:pt x="77914" y="16764"/>
                </a:lnTo>
                <a:lnTo>
                  <a:pt x="80962" y="10668"/>
                </a:lnTo>
                <a:lnTo>
                  <a:pt x="84112" y="7620"/>
                </a:lnTo>
                <a:lnTo>
                  <a:pt x="87160" y="6096"/>
                </a:lnTo>
                <a:lnTo>
                  <a:pt x="93256" y="6096"/>
                </a:lnTo>
                <a:lnTo>
                  <a:pt x="96304" y="7620"/>
                </a:lnTo>
                <a:lnTo>
                  <a:pt x="97828" y="10668"/>
                </a:lnTo>
                <a:lnTo>
                  <a:pt x="100876" y="12192"/>
                </a:lnTo>
                <a:lnTo>
                  <a:pt x="100876" y="4572"/>
                </a:lnTo>
                <a:lnTo>
                  <a:pt x="99352" y="3048"/>
                </a:lnTo>
                <a:lnTo>
                  <a:pt x="93256" y="0"/>
                </a:lnTo>
                <a:lnTo>
                  <a:pt x="84112" y="0"/>
                </a:lnTo>
                <a:lnTo>
                  <a:pt x="79438" y="1524"/>
                </a:lnTo>
                <a:lnTo>
                  <a:pt x="71818" y="9144"/>
                </a:lnTo>
                <a:lnTo>
                  <a:pt x="70294" y="13716"/>
                </a:lnTo>
                <a:lnTo>
                  <a:pt x="70294" y="25908"/>
                </a:lnTo>
                <a:lnTo>
                  <a:pt x="71818" y="30480"/>
                </a:lnTo>
                <a:lnTo>
                  <a:pt x="74866" y="35052"/>
                </a:lnTo>
                <a:lnTo>
                  <a:pt x="77914" y="38100"/>
                </a:lnTo>
                <a:lnTo>
                  <a:pt x="82486" y="39624"/>
                </a:lnTo>
                <a:lnTo>
                  <a:pt x="93256" y="39624"/>
                </a:lnTo>
                <a:lnTo>
                  <a:pt x="99352" y="36576"/>
                </a:lnTo>
                <a:lnTo>
                  <a:pt x="100876" y="35052"/>
                </a:lnTo>
                <a:lnTo>
                  <a:pt x="101638" y="33528"/>
                </a:lnTo>
                <a:lnTo>
                  <a:pt x="102400" y="32004"/>
                </a:lnTo>
                <a:lnTo>
                  <a:pt x="102400" y="39624"/>
                </a:lnTo>
                <a:lnTo>
                  <a:pt x="100876" y="42672"/>
                </a:lnTo>
                <a:lnTo>
                  <a:pt x="100876" y="45720"/>
                </a:lnTo>
                <a:lnTo>
                  <a:pt x="99352" y="47244"/>
                </a:lnTo>
                <a:lnTo>
                  <a:pt x="97828" y="50292"/>
                </a:lnTo>
                <a:lnTo>
                  <a:pt x="97828" y="51816"/>
                </a:lnTo>
                <a:lnTo>
                  <a:pt x="96304" y="53340"/>
                </a:lnTo>
                <a:lnTo>
                  <a:pt x="94780" y="53340"/>
                </a:lnTo>
                <a:lnTo>
                  <a:pt x="91732" y="54864"/>
                </a:lnTo>
                <a:lnTo>
                  <a:pt x="84112" y="54864"/>
                </a:lnTo>
                <a:lnTo>
                  <a:pt x="80962" y="53340"/>
                </a:lnTo>
                <a:lnTo>
                  <a:pt x="79438" y="51816"/>
                </a:lnTo>
                <a:lnTo>
                  <a:pt x="79438" y="48768"/>
                </a:lnTo>
                <a:lnTo>
                  <a:pt x="77914" y="45720"/>
                </a:lnTo>
                <a:lnTo>
                  <a:pt x="71818" y="45720"/>
                </a:lnTo>
                <a:lnTo>
                  <a:pt x="71818" y="51816"/>
                </a:lnTo>
                <a:lnTo>
                  <a:pt x="73342" y="54864"/>
                </a:lnTo>
                <a:lnTo>
                  <a:pt x="76390" y="57912"/>
                </a:lnTo>
                <a:lnTo>
                  <a:pt x="79438" y="59436"/>
                </a:lnTo>
                <a:lnTo>
                  <a:pt x="84112" y="60960"/>
                </a:lnTo>
                <a:lnTo>
                  <a:pt x="91732" y="60960"/>
                </a:lnTo>
                <a:lnTo>
                  <a:pt x="96304" y="59436"/>
                </a:lnTo>
                <a:lnTo>
                  <a:pt x="99352" y="57912"/>
                </a:lnTo>
                <a:lnTo>
                  <a:pt x="102400" y="54864"/>
                </a:lnTo>
                <a:lnTo>
                  <a:pt x="105448" y="51816"/>
                </a:lnTo>
                <a:lnTo>
                  <a:pt x="108496" y="42672"/>
                </a:lnTo>
                <a:lnTo>
                  <a:pt x="110020" y="36576"/>
                </a:lnTo>
                <a:lnTo>
                  <a:pt x="110020" y="32004"/>
                </a:lnTo>
                <a:lnTo>
                  <a:pt x="110020" y="21336"/>
                </a:lnTo>
                <a:close/>
              </a:path>
              <a:path w="340995" h="61595">
                <a:moveTo>
                  <a:pt x="155727" y="19824"/>
                </a:moveTo>
                <a:lnTo>
                  <a:pt x="152679" y="13728"/>
                </a:lnTo>
                <a:lnTo>
                  <a:pt x="152679" y="10680"/>
                </a:lnTo>
                <a:lnTo>
                  <a:pt x="151155" y="7632"/>
                </a:lnTo>
                <a:lnTo>
                  <a:pt x="148107" y="6108"/>
                </a:lnTo>
                <a:lnTo>
                  <a:pt x="148107" y="21348"/>
                </a:lnTo>
                <a:lnTo>
                  <a:pt x="148107" y="41160"/>
                </a:lnTo>
                <a:lnTo>
                  <a:pt x="146583" y="47256"/>
                </a:lnTo>
                <a:lnTo>
                  <a:pt x="145059" y="50304"/>
                </a:lnTo>
                <a:lnTo>
                  <a:pt x="142011" y="53352"/>
                </a:lnTo>
                <a:lnTo>
                  <a:pt x="138963" y="54876"/>
                </a:lnTo>
                <a:lnTo>
                  <a:pt x="132867" y="54876"/>
                </a:lnTo>
                <a:lnTo>
                  <a:pt x="129819" y="53352"/>
                </a:lnTo>
                <a:lnTo>
                  <a:pt x="128295" y="50304"/>
                </a:lnTo>
                <a:lnTo>
                  <a:pt x="125247" y="47256"/>
                </a:lnTo>
                <a:lnTo>
                  <a:pt x="123723" y="41160"/>
                </a:lnTo>
                <a:lnTo>
                  <a:pt x="123723" y="21348"/>
                </a:lnTo>
                <a:lnTo>
                  <a:pt x="125247" y="13728"/>
                </a:lnTo>
                <a:lnTo>
                  <a:pt x="128295" y="10680"/>
                </a:lnTo>
                <a:lnTo>
                  <a:pt x="129819" y="7632"/>
                </a:lnTo>
                <a:lnTo>
                  <a:pt x="132867" y="6108"/>
                </a:lnTo>
                <a:lnTo>
                  <a:pt x="138963" y="6108"/>
                </a:lnTo>
                <a:lnTo>
                  <a:pt x="142011" y="7632"/>
                </a:lnTo>
                <a:lnTo>
                  <a:pt x="145059" y="10680"/>
                </a:lnTo>
                <a:lnTo>
                  <a:pt x="146583" y="13728"/>
                </a:lnTo>
                <a:lnTo>
                  <a:pt x="148107" y="21348"/>
                </a:lnTo>
                <a:lnTo>
                  <a:pt x="148107" y="6108"/>
                </a:lnTo>
                <a:lnTo>
                  <a:pt x="146583" y="3060"/>
                </a:lnTo>
                <a:lnTo>
                  <a:pt x="145059" y="1536"/>
                </a:lnTo>
                <a:lnTo>
                  <a:pt x="142011" y="1536"/>
                </a:lnTo>
                <a:lnTo>
                  <a:pt x="138963" y="12"/>
                </a:lnTo>
                <a:lnTo>
                  <a:pt x="131343" y="12"/>
                </a:lnTo>
                <a:lnTo>
                  <a:pt x="125247" y="3060"/>
                </a:lnTo>
                <a:lnTo>
                  <a:pt x="122199" y="6108"/>
                </a:lnTo>
                <a:lnTo>
                  <a:pt x="120675" y="9156"/>
                </a:lnTo>
                <a:lnTo>
                  <a:pt x="119151" y="13728"/>
                </a:lnTo>
                <a:lnTo>
                  <a:pt x="117538" y="18300"/>
                </a:lnTo>
                <a:lnTo>
                  <a:pt x="116014" y="24396"/>
                </a:lnTo>
                <a:lnTo>
                  <a:pt x="116014" y="42684"/>
                </a:lnTo>
                <a:lnTo>
                  <a:pt x="119151" y="50304"/>
                </a:lnTo>
                <a:lnTo>
                  <a:pt x="125247" y="59448"/>
                </a:lnTo>
                <a:lnTo>
                  <a:pt x="129819" y="60972"/>
                </a:lnTo>
                <a:lnTo>
                  <a:pt x="140487" y="60972"/>
                </a:lnTo>
                <a:lnTo>
                  <a:pt x="146583" y="57924"/>
                </a:lnTo>
                <a:lnTo>
                  <a:pt x="149631" y="54876"/>
                </a:lnTo>
                <a:lnTo>
                  <a:pt x="151155" y="51828"/>
                </a:lnTo>
                <a:lnTo>
                  <a:pt x="152679" y="47256"/>
                </a:lnTo>
                <a:lnTo>
                  <a:pt x="154203" y="44208"/>
                </a:lnTo>
                <a:lnTo>
                  <a:pt x="155727" y="38112"/>
                </a:lnTo>
                <a:lnTo>
                  <a:pt x="155727" y="19824"/>
                </a:lnTo>
                <a:close/>
              </a:path>
              <a:path w="340995" h="61595">
                <a:moveTo>
                  <a:pt x="203073" y="35064"/>
                </a:moveTo>
                <a:lnTo>
                  <a:pt x="201549" y="28968"/>
                </a:lnTo>
                <a:lnTo>
                  <a:pt x="196977" y="25920"/>
                </a:lnTo>
                <a:lnTo>
                  <a:pt x="193929" y="22872"/>
                </a:lnTo>
                <a:lnTo>
                  <a:pt x="189357" y="21348"/>
                </a:lnTo>
                <a:lnTo>
                  <a:pt x="175539" y="21348"/>
                </a:lnTo>
                <a:lnTo>
                  <a:pt x="172491" y="24396"/>
                </a:lnTo>
                <a:lnTo>
                  <a:pt x="175539" y="7632"/>
                </a:lnTo>
                <a:lnTo>
                  <a:pt x="200025" y="7632"/>
                </a:lnTo>
                <a:lnTo>
                  <a:pt x="200025" y="1536"/>
                </a:lnTo>
                <a:lnTo>
                  <a:pt x="169443" y="1536"/>
                </a:lnTo>
                <a:lnTo>
                  <a:pt x="164871" y="32016"/>
                </a:lnTo>
                <a:lnTo>
                  <a:pt x="170967" y="33540"/>
                </a:lnTo>
                <a:lnTo>
                  <a:pt x="172491" y="30492"/>
                </a:lnTo>
                <a:lnTo>
                  <a:pt x="174015" y="30492"/>
                </a:lnTo>
                <a:lnTo>
                  <a:pt x="177165" y="27444"/>
                </a:lnTo>
                <a:lnTo>
                  <a:pt x="186309" y="27444"/>
                </a:lnTo>
                <a:lnTo>
                  <a:pt x="189357" y="28968"/>
                </a:lnTo>
                <a:lnTo>
                  <a:pt x="193929" y="33540"/>
                </a:lnTo>
                <a:lnTo>
                  <a:pt x="195453" y="36588"/>
                </a:lnTo>
                <a:lnTo>
                  <a:pt x="195453" y="45732"/>
                </a:lnTo>
                <a:lnTo>
                  <a:pt x="193929" y="48780"/>
                </a:lnTo>
                <a:lnTo>
                  <a:pt x="189357" y="53352"/>
                </a:lnTo>
                <a:lnTo>
                  <a:pt x="186309" y="54876"/>
                </a:lnTo>
                <a:lnTo>
                  <a:pt x="177165" y="54876"/>
                </a:lnTo>
                <a:lnTo>
                  <a:pt x="172491" y="50304"/>
                </a:lnTo>
                <a:lnTo>
                  <a:pt x="170967" y="47256"/>
                </a:lnTo>
                <a:lnTo>
                  <a:pt x="170967" y="44208"/>
                </a:lnTo>
                <a:lnTo>
                  <a:pt x="163347" y="44208"/>
                </a:lnTo>
                <a:lnTo>
                  <a:pt x="163347" y="50304"/>
                </a:lnTo>
                <a:lnTo>
                  <a:pt x="164871" y="53352"/>
                </a:lnTo>
                <a:lnTo>
                  <a:pt x="169443" y="56400"/>
                </a:lnTo>
                <a:lnTo>
                  <a:pt x="172491" y="59448"/>
                </a:lnTo>
                <a:lnTo>
                  <a:pt x="177165" y="60972"/>
                </a:lnTo>
                <a:lnTo>
                  <a:pt x="189357" y="60972"/>
                </a:lnTo>
                <a:lnTo>
                  <a:pt x="193929" y="59448"/>
                </a:lnTo>
                <a:lnTo>
                  <a:pt x="198501" y="53352"/>
                </a:lnTo>
                <a:lnTo>
                  <a:pt x="201549" y="50304"/>
                </a:lnTo>
                <a:lnTo>
                  <a:pt x="203073" y="45732"/>
                </a:lnTo>
                <a:lnTo>
                  <a:pt x="203073" y="35064"/>
                </a:lnTo>
                <a:close/>
              </a:path>
              <a:path w="340995" h="61595">
                <a:moveTo>
                  <a:pt x="248881" y="38112"/>
                </a:moveTo>
                <a:lnTo>
                  <a:pt x="247357" y="35064"/>
                </a:lnTo>
                <a:lnTo>
                  <a:pt x="245833" y="33540"/>
                </a:lnTo>
                <a:lnTo>
                  <a:pt x="244309" y="30492"/>
                </a:lnTo>
                <a:lnTo>
                  <a:pt x="238213" y="27444"/>
                </a:lnTo>
                <a:lnTo>
                  <a:pt x="239737" y="25920"/>
                </a:lnTo>
                <a:lnTo>
                  <a:pt x="242785" y="24396"/>
                </a:lnTo>
                <a:lnTo>
                  <a:pt x="244309" y="22872"/>
                </a:lnTo>
                <a:lnTo>
                  <a:pt x="244309" y="21348"/>
                </a:lnTo>
                <a:lnTo>
                  <a:pt x="245833" y="18300"/>
                </a:lnTo>
                <a:lnTo>
                  <a:pt x="245833" y="13728"/>
                </a:lnTo>
                <a:lnTo>
                  <a:pt x="242785" y="7632"/>
                </a:lnTo>
                <a:lnTo>
                  <a:pt x="242785" y="6108"/>
                </a:lnTo>
                <a:lnTo>
                  <a:pt x="239737" y="3060"/>
                </a:lnTo>
                <a:lnTo>
                  <a:pt x="236689" y="3060"/>
                </a:lnTo>
                <a:lnTo>
                  <a:pt x="235165" y="1536"/>
                </a:lnTo>
                <a:lnTo>
                  <a:pt x="232029" y="12"/>
                </a:lnTo>
                <a:lnTo>
                  <a:pt x="222885" y="12"/>
                </a:lnTo>
                <a:lnTo>
                  <a:pt x="219837" y="1536"/>
                </a:lnTo>
                <a:lnTo>
                  <a:pt x="210693" y="10680"/>
                </a:lnTo>
                <a:lnTo>
                  <a:pt x="210693" y="15252"/>
                </a:lnTo>
                <a:lnTo>
                  <a:pt x="216789" y="16776"/>
                </a:lnTo>
                <a:lnTo>
                  <a:pt x="219837" y="10680"/>
                </a:lnTo>
                <a:lnTo>
                  <a:pt x="222885" y="7632"/>
                </a:lnTo>
                <a:lnTo>
                  <a:pt x="225933" y="6108"/>
                </a:lnTo>
                <a:lnTo>
                  <a:pt x="230505" y="6108"/>
                </a:lnTo>
                <a:lnTo>
                  <a:pt x="233553" y="7632"/>
                </a:lnTo>
                <a:lnTo>
                  <a:pt x="236689" y="10680"/>
                </a:lnTo>
                <a:lnTo>
                  <a:pt x="238213" y="13728"/>
                </a:lnTo>
                <a:lnTo>
                  <a:pt x="238213" y="19824"/>
                </a:lnTo>
                <a:lnTo>
                  <a:pt x="235165" y="22872"/>
                </a:lnTo>
                <a:lnTo>
                  <a:pt x="228981" y="25920"/>
                </a:lnTo>
                <a:lnTo>
                  <a:pt x="224409" y="25920"/>
                </a:lnTo>
                <a:lnTo>
                  <a:pt x="224409" y="32016"/>
                </a:lnTo>
                <a:lnTo>
                  <a:pt x="225933" y="32016"/>
                </a:lnTo>
                <a:lnTo>
                  <a:pt x="227457" y="30492"/>
                </a:lnTo>
                <a:lnTo>
                  <a:pt x="232029" y="30492"/>
                </a:lnTo>
                <a:lnTo>
                  <a:pt x="235165" y="32016"/>
                </a:lnTo>
                <a:lnTo>
                  <a:pt x="239737" y="36588"/>
                </a:lnTo>
                <a:lnTo>
                  <a:pt x="241261" y="39636"/>
                </a:lnTo>
                <a:lnTo>
                  <a:pt x="241261" y="45732"/>
                </a:lnTo>
                <a:lnTo>
                  <a:pt x="239737" y="48780"/>
                </a:lnTo>
                <a:lnTo>
                  <a:pt x="235165" y="53352"/>
                </a:lnTo>
                <a:lnTo>
                  <a:pt x="232029" y="54876"/>
                </a:lnTo>
                <a:lnTo>
                  <a:pt x="222885" y="54876"/>
                </a:lnTo>
                <a:lnTo>
                  <a:pt x="221361" y="51828"/>
                </a:lnTo>
                <a:lnTo>
                  <a:pt x="218313" y="50304"/>
                </a:lnTo>
                <a:lnTo>
                  <a:pt x="218313" y="47256"/>
                </a:lnTo>
                <a:lnTo>
                  <a:pt x="216789" y="44208"/>
                </a:lnTo>
                <a:lnTo>
                  <a:pt x="209169" y="44208"/>
                </a:lnTo>
                <a:lnTo>
                  <a:pt x="212217" y="53352"/>
                </a:lnTo>
                <a:lnTo>
                  <a:pt x="218313" y="59448"/>
                </a:lnTo>
                <a:lnTo>
                  <a:pt x="222885" y="60972"/>
                </a:lnTo>
                <a:lnTo>
                  <a:pt x="233553" y="60972"/>
                </a:lnTo>
                <a:lnTo>
                  <a:pt x="239737" y="59448"/>
                </a:lnTo>
                <a:lnTo>
                  <a:pt x="247357" y="51828"/>
                </a:lnTo>
                <a:lnTo>
                  <a:pt x="248881" y="47256"/>
                </a:lnTo>
                <a:lnTo>
                  <a:pt x="248881" y="38112"/>
                </a:lnTo>
                <a:close/>
              </a:path>
              <a:path w="340995" h="61595">
                <a:moveTo>
                  <a:pt x="294703" y="1524"/>
                </a:moveTo>
                <a:lnTo>
                  <a:pt x="256501" y="1524"/>
                </a:lnTo>
                <a:lnTo>
                  <a:pt x="256501" y="7620"/>
                </a:lnTo>
                <a:lnTo>
                  <a:pt x="285559" y="7620"/>
                </a:lnTo>
                <a:lnTo>
                  <a:pt x="282511" y="12192"/>
                </a:lnTo>
                <a:lnTo>
                  <a:pt x="277939" y="18288"/>
                </a:lnTo>
                <a:lnTo>
                  <a:pt x="268795" y="36576"/>
                </a:lnTo>
                <a:lnTo>
                  <a:pt x="267271" y="42672"/>
                </a:lnTo>
                <a:lnTo>
                  <a:pt x="265645" y="50292"/>
                </a:lnTo>
                <a:lnTo>
                  <a:pt x="264121" y="54864"/>
                </a:lnTo>
                <a:lnTo>
                  <a:pt x="264121" y="60960"/>
                </a:lnTo>
                <a:lnTo>
                  <a:pt x="271843" y="60960"/>
                </a:lnTo>
                <a:lnTo>
                  <a:pt x="273367" y="54864"/>
                </a:lnTo>
                <a:lnTo>
                  <a:pt x="273367" y="48768"/>
                </a:lnTo>
                <a:lnTo>
                  <a:pt x="274891" y="44196"/>
                </a:lnTo>
                <a:lnTo>
                  <a:pt x="276415" y="36576"/>
                </a:lnTo>
                <a:lnTo>
                  <a:pt x="279463" y="30480"/>
                </a:lnTo>
                <a:lnTo>
                  <a:pt x="284035" y="22860"/>
                </a:lnTo>
                <a:lnTo>
                  <a:pt x="287083" y="16764"/>
                </a:lnTo>
                <a:lnTo>
                  <a:pt x="291655" y="10668"/>
                </a:lnTo>
                <a:lnTo>
                  <a:pt x="294703" y="7620"/>
                </a:lnTo>
                <a:lnTo>
                  <a:pt x="294703" y="1524"/>
                </a:lnTo>
                <a:close/>
              </a:path>
              <a:path w="340995" h="61595">
                <a:moveTo>
                  <a:pt x="340423" y="12192"/>
                </a:moveTo>
                <a:lnTo>
                  <a:pt x="338899" y="7620"/>
                </a:lnTo>
                <a:lnTo>
                  <a:pt x="332803" y="1524"/>
                </a:lnTo>
                <a:lnTo>
                  <a:pt x="328231" y="0"/>
                </a:lnTo>
                <a:lnTo>
                  <a:pt x="316039" y="0"/>
                </a:lnTo>
                <a:lnTo>
                  <a:pt x="311467" y="1524"/>
                </a:lnTo>
                <a:lnTo>
                  <a:pt x="305371" y="7620"/>
                </a:lnTo>
                <a:lnTo>
                  <a:pt x="303847" y="12192"/>
                </a:lnTo>
                <a:lnTo>
                  <a:pt x="302323" y="18288"/>
                </a:lnTo>
                <a:lnTo>
                  <a:pt x="309943" y="18288"/>
                </a:lnTo>
                <a:lnTo>
                  <a:pt x="309943" y="15240"/>
                </a:lnTo>
                <a:lnTo>
                  <a:pt x="312991" y="9144"/>
                </a:lnTo>
                <a:lnTo>
                  <a:pt x="319087" y="6096"/>
                </a:lnTo>
                <a:lnTo>
                  <a:pt x="325183" y="6096"/>
                </a:lnTo>
                <a:lnTo>
                  <a:pt x="328231" y="7620"/>
                </a:lnTo>
                <a:lnTo>
                  <a:pt x="329755" y="9144"/>
                </a:lnTo>
                <a:lnTo>
                  <a:pt x="332803" y="10668"/>
                </a:lnTo>
                <a:lnTo>
                  <a:pt x="332803" y="22860"/>
                </a:lnTo>
                <a:lnTo>
                  <a:pt x="329755" y="25908"/>
                </a:lnTo>
                <a:lnTo>
                  <a:pt x="328231" y="28956"/>
                </a:lnTo>
                <a:lnTo>
                  <a:pt x="323659" y="33528"/>
                </a:lnTo>
                <a:lnTo>
                  <a:pt x="316039" y="38100"/>
                </a:lnTo>
                <a:lnTo>
                  <a:pt x="306895" y="47244"/>
                </a:lnTo>
                <a:lnTo>
                  <a:pt x="305371" y="50292"/>
                </a:lnTo>
                <a:lnTo>
                  <a:pt x="303847" y="51816"/>
                </a:lnTo>
                <a:lnTo>
                  <a:pt x="302323" y="54864"/>
                </a:lnTo>
                <a:lnTo>
                  <a:pt x="302323" y="56388"/>
                </a:lnTo>
                <a:lnTo>
                  <a:pt x="300799" y="57912"/>
                </a:lnTo>
                <a:lnTo>
                  <a:pt x="300799" y="60960"/>
                </a:lnTo>
                <a:lnTo>
                  <a:pt x="340423" y="60960"/>
                </a:lnTo>
                <a:lnTo>
                  <a:pt x="340423" y="53340"/>
                </a:lnTo>
                <a:lnTo>
                  <a:pt x="311467" y="53340"/>
                </a:lnTo>
                <a:lnTo>
                  <a:pt x="312991" y="51816"/>
                </a:lnTo>
                <a:lnTo>
                  <a:pt x="312991" y="50292"/>
                </a:lnTo>
                <a:lnTo>
                  <a:pt x="316039" y="47244"/>
                </a:lnTo>
                <a:lnTo>
                  <a:pt x="319087" y="45720"/>
                </a:lnTo>
                <a:lnTo>
                  <a:pt x="328231" y="36576"/>
                </a:lnTo>
                <a:lnTo>
                  <a:pt x="332803" y="33528"/>
                </a:lnTo>
                <a:lnTo>
                  <a:pt x="334327" y="30480"/>
                </a:lnTo>
                <a:lnTo>
                  <a:pt x="337375" y="28956"/>
                </a:lnTo>
                <a:lnTo>
                  <a:pt x="338899" y="25908"/>
                </a:lnTo>
                <a:lnTo>
                  <a:pt x="338899" y="24384"/>
                </a:lnTo>
                <a:lnTo>
                  <a:pt x="340423" y="21336"/>
                </a:lnTo>
                <a:lnTo>
                  <a:pt x="3404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01165" y="6248000"/>
            <a:ext cx="762000" cy="62994"/>
          </a:xfrm>
          <a:custGeom>
            <a:avLst/>
            <a:gdLst/>
            <a:ahLst/>
            <a:cxnLst/>
            <a:rect l="l" t="t" r="r" b="b"/>
            <a:pathLst>
              <a:path w="323850" h="61595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5153" y="7620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21336"/>
                </a:lnTo>
                <a:lnTo>
                  <a:pt x="32105" y="41148"/>
                </a:lnTo>
                <a:lnTo>
                  <a:pt x="30581" y="47244"/>
                </a:lnTo>
                <a:lnTo>
                  <a:pt x="28956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2192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4572"/>
                </a:lnTo>
                <a:lnTo>
                  <a:pt x="30581" y="3048"/>
                </a:lnTo>
                <a:lnTo>
                  <a:pt x="28956" y="1524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3048" y="50292"/>
                </a:lnTo>
                <a:lnTo>
                  <a:pt x="9144" y="59436"/>
                </a:lnTo>
                <a:lnTo>
                  <a:pt x="13716" y="60960"/>
                </a:lnTo>
                <a:lnTo>
                  <a:pt x="24384" y="60960"/>
                </a:lnTo>
                <a:lnTo>
                  <a:pt x="27432" y="59436"/>
                </a:lnTo>
                <a:lnTo>
                  <a:pt x="30581" y="57912"/>
                </a:lnTo>
                <a:lnTo>
                  <a:pt x="33629" y="54864"/>
                </a:lnTo>
                <a:lnTo>
                  <a:pt x="36677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9725" y="38100"/>
                </a:lnTo>
                <a:lnTo>
                  <a:pt x="39725" y="19812"/>
                </a:lnTo>
                <a:close/>
              </a:path>
              <a:path w="323850" h="61595">
                <a:moveTo>
                  <a:pt x="59143" y="52387"/>
                </a:moveTo>
                <a:lnTo>
                  <a:pt x="50012" y="52387"/>
                </a:lnTo>
                <a:lnTo>
                  <a:pt x="50012" y="61531"/>
                </a:lnTo>
                <a:lnTo>
                  <a:pt x="59143" y="61531"/>
                </a:lnTo>
                <a:lnTo>
                  <a:pt x="59143" y="52387"/>
                </a:lnTo>
                <a:close/>
              </a:path>
              <a:path w="323850" h="61595">
                <a:moveTo>
                  <a:pt x="109918" y="35052"/>
                </a:moveTo>
                <a:lnTo>
                  <a:pt x="108394" y="28956"/>
                </a:lnTo>
                <a:lnTo>
                  <a:pt x="103822" y="25908"/>
                </a:lnTo>
                <a:lnTo>
                  <a:pt x="100774" y="22860"/>
                </a:lnTo>
                <a:lnTo>
                  <a:pt x="96202" y="21336"/>
                </a:lnTo>
                <a:lnTo>
                  <a:pt x="83908" y="21336"/>
                </a:lnTo>
                <a:lnTo>
                  <a:pt x="79336" y="24384"/>
                </a:lnTo>
                <a:lnTo>
                  <a:pt x="82384" y="7620"/>
                </a:lnTo>
                <a:lnTo>
                  <a:pt x="106870" y="7620"/>
                </a:lnTo>
                <a:lnTo>
                  <a:pt x="106870" y="1524"/>
                </a:lnTo>
                <a:lnTo>
                  <a:pt x="77812" y="1524"/>
                </a:lnTo>
                <a:lnTo>
                  <a:pt x="71716" y="32004"/>
                </a:lnTo>
                <a:lnTo>
                  <a:pt x="77812" y="33528"/>
                </a:lnTo>
                <a:lnTo>
                  <a:pt x="79336" y="30480"/>
                </a:lnTo>
                <a:lnTo>
                  <a:pt x="80860" y="30480"/>
                </a:lnTo>
                <a:lnTo>
                  <a:pt x="82384" y="28956"/>
                </a:lnTo>
                <a:lnTo>
                  <a:pt x="85432" y="27432"/>
                </a:lnTo>
                <a:lnTo>
                  <a:pt x="93154" y="27432"/>
                </a:lnTo>
                <a:lnTo>
                  <a:pt x="99250" y="30480"/>
                </a:lnTo>
                <a:lnTo>
                  <a:pt x="102298" y="36576"/>
                </a:lnTo>
                <a:lnTo>
                  <a:pt x="102298" y="45720"/>
                </a:lnTo>
                <a:lnTo>
                  <a:pt x="100774" y="48768"/>
                </a:lnTo>
                <a:lnTo>
                  <a:pt x="96202" y="53340"/>
                </a:lnTo>
                <a:lnTo>
                  <a:pt x="93154" y="54864"/>
                </a:lnTo>
                <a:lnTo>
                  <a:pt x="83908" y="54864"/>
                </a:lnTo>
                <a:lnTo>
                  <a:pt x="82384" y="51816"/>
                </a:lnTo>
                <a:lnTo>
                  <a:pt x="79336" y="50292"/>
                </a:lnTo>
                <a:lnTo>
                  <a:pt x="77812" y="47244"/>
                </a:lnTo>
                <a:lnTo>
                  <a:pt x="77812" y="44196"/>
                </a:lnTo>
                <a:lnTo>
                  <a:pt x="70192" y="44196"/>
                </a:lnTo>
                <a:lnTo>
                  <a:pt x="70192" y="50292"/>
                </a:lnTo>
                <a:lnTo>
                  <a:pt x="79336" y="59436"/>
                </a:lnTo>
                <a:lnTo>
                  <a:pt x="83908" y="60960"/>
                </a:lnTo>
                <a:lnTo>
                  <a:pt x="96202" y="60960"/>
                </a:lnTo>
                <a:lnTo>
                  <a:pt x="100774" y="59436"/>
                </a:lnTo>
                <a:lnTo>
                  <a:pt x="105346" y="53340"/>
                </a:lnTo>
                <a:lnTo>
                  <a:pt x="108394" y="50292"/>
                </a:lnTo>
                <a:lnTo>
                  <a:pt x="109918" y="45720"/>
                </a:lnTo>
                <a:lnTo>
                  <a:pt x="109918" y="35052"/>
                </a:lnTo>
                <a:close/>
              </a:path>
              <a:path w="323850" h="61595">
                <a:moveTo>
                  <a:pt x="155727" y="19812"/>
                </a:moveTo>
                <a:lnTo>
                  <a:pt x="152679" y="13716"/>
                </a:lnTo>
                <a:lnTo>
                  <a:pt x="152679" y="10668"/>
                </a:lnTo>
                <a:lnTo>
                  <a:pt x="151155" y="7620"/>
                </a:lnTo>
                <a:lnTo>
                  <a:pt x="149631" y="6096"/>
                </a:lnTo>
                <a:lnTo>
                  <a:pt x="148107" y="4572"/>
                </a:lnTo>
                <a:lnTo>
                  <a:pt x="148107" y="21336"/>
                </a:lnTo>
                <a:lnTo>
                  <a:pt x="148107" y="41148"/>
                </a:lnTo>
                <a:lnTo>
                  <a:pt x="146583" y="47244"/>
                </a:lnTo>
                <a:lnTo>
                  <a:pt x="145059" y="50292"/>
                </a:lnTo>
                <a:lnTo>
                  <a:pt x="142011" y="53340"/>
                </a:lnTo>
                <a:lnTo>
                  <a:pt x="138963" y="54864"/>
                </a:lnTo>
                <a:lnTo>
                  <a:pt x="132867" y="54864"/>
                </a:lnTo>
                <a:lnTo>
                  <a:pt x="129819" y="53340"/>
                </a:lnTo>
                <a:lnTo>
                  <a:pt x="128295" y="50292"/>
                </a:lnTo>
                <a:lnTo>
                  <a:pt x="125247" y="47244"/>
                </a:lnTo>
                <a:lnTo>
                  <a:pt x="123723" y="41148"/>
                </a:lnTo>
                <a:lnTo>
                  <a:pt x="123723" y="21336"/>
                </a:lnTo>
                <a:lnTo>
                  <a:pt x="125247" y="13716"/>
                </a:lnTo>
                <a:lnTo>
                  <a:pt x="128295" y="10668"/>
                </a:lnTo>
                <a:lnTo>
                  <a:pt x="129819" y="7620"/>
                </a:lnTo>
                <a:lnTo>
                  <a:pt x="132867" y="6096"/>
                </a:lnTo>
                <a:lnTo>
                  <a:pt x="138963" y="6096"/>
                </a:lnTo>
                <a:lnTo>
                  <a:pt x="142011" y="7620"/>
                </a:lnTo>
                <a:lnTo>
                  <a:pt x="145059" y="10668"/>
                </a:lnTo>
                <a:lnTo>
                  <a:pt x="146583" y="13716"/>
                </a:lnTo>
                <a:lnTo>
                  <a:pt x="148107" y="21336"/>
                </a:lnTo>
                <a:lnTo>
                  <a:pt x="148107" y="4572"/>
                </a:lnTo>
                <a:lnTo>
                  <a:pt x="145059" y="1524"/>
                </a:lnTo>
                <a:lnTo>
                  <a:pt x="142011" y="1524"/>
                </a:lnTo>
                <a:lnTo>
                  <a:pt x="138963" y="0"/>
                </a:lnTo>
                <a:lnTo>
                  <a:pt x="131343" y="0"/>
                </a:lnTo>
                <a:lnTo>
                  <a:pt x="125247" y="3048"/>
                </a:lnTo>
                <a:lnTo>
                  <a:pt x="122110" y="6096"/>
                </a:lnTo>
                <a:lnTo>
                  <a:pt x="120586" y="9144"/>
                </a:lnTo>
                <a:lnTo>
                  <a:pt x="117538" y="18288"/>
                </a:lnTo>
                <a:lnTo>
                  <a:pt x="116014" y="24384"/>
                </a:lnTo>
                <a:lnTo>
                  <a:pt x="116014" y="42672"/>
                </a:lnTo>
                <a:lnTo>
                  <a:pt x="119062" y="50292"/>
                </a:lnTo>
                <a:lnTo>
                  <a:pt x="122110" y="54864"/>
                </a:lnTo>
                <a:lnTo>
                  <a:pt x="125247" y="59436"/>
                </a:lnTo>
                <a:lnTo>
                  <a:pt x="129819" y="60960"/>
                </a:lnTo>
                <a:lnTo>
                  <a:pt x="140487" y="60960"/>
                </a:lnTo>
                <a:lnTo>
                  <a:pt x="146583" y="57912"/>
                </a:lnTo>
                <a:lnTo>
                  <a:pt x="149631" y="54864"/>
                </a:lnTo>
                <a:lnTo>
                  <a:pt x="152679" y="51816"/>
                </a:lnTo>
                <a:lnTo>
                  <a:pt x="154203" y="47244"/>
                </a:lnTo>
                <a:lnTo>
                  <a:pt x="154203" y="44196"/>
                </a:lnTo>
                <a:lnTo>
                  <a:pt x="155727" y="38100"/>
                </a:lnTo>
                <a:lnTo>
                  <a:pt x="155727" y="19812"/>
                </a:lnTo>
                <a:close/>
              </a:path>
              <a:path w="323850" h="61595">
                <a:moveTo>
                  <a:pt x="201447" y="1511"/>
                </a:moveTo>
                <a:lnTo>
                  <a:pt x="163347" y="1511"/>
                </a:lnTo>
                <a:lnTo>
                  <a:pt x="163347" y="7607"/>
                </a:lnTo>
                <a:lnTo>
                  <a:pt x="192303" y="7607"/>
                </a:lnTo>
                <a:lnTo>
                  <a:pt x="189255" y="12179"/>
                </a:lnTo>
                <a:lnTo>
                  <a:pt x="186207" y="18275"/>
                </a:lnTo>
                <a:lnTo>
                  <a:pt x="181635" y="24371"/>
                </a:lnTo>
                <a:lnTo>
                  <a:pt x="178587" y="30467"/>
                </a:lnTo>
                <a:lnTo>
                  <a:pt x="177063" y="36563"/>
                </a:lnTo>
                <a:lnTo>
                  <a:pt x="174015" y="42659"/>
                </a:lnTo>
                <a:lnTo>
                  <a:pt x="172491" y="50279"/>
                </a:lnTo>
                <a:lnTo>
                  <a:pt x="172491" y="60947"/>
                </a:lnTo>
                <a:lnTo>
                  <a:pt x="180111" y="60947"/>
                </a:lnTo>
                <a:lnTo>
                  <a:pt x="180111" y="48755"/>
                </a:lnTo>
                <a:lnTo>
                  <a:pt x="181635" y="44183"/>
                </a:lnTo>
                <a:lnTo>
                  <a:pt x="184683" y="36563"/>
                </a:lnTo>
                <a:lnTo>
                  <a:pt x="187731" y="30467"/>
                </a:lnTo>
                <a:lnTo>
                  <a:pt x="190779" y="22847"/>
                </a:lnTo>
                <a:lnTo>
                  <a:pt x="195351" y="16751"/>
                </a:lnTo>
                <a:lnTo>
                  <a:pt x="198399" y="10655"/>
                </a:lnTo>
                <a:lnTo>
                  <a:pt x="201447" y="7607"/>
                </a:lnTo>
                <a:lnTo>
                  <a:pt x="201447" y="1511"/>
                </a:lnTo>
                <a:close/>
              </a:path>
              <a:path w="323850" h="61595">
                <a:moveTo>
                  <a:pt x="248793" y="1511"/>
                </a:moveTo>
                <a:lnTo>
                  <a:pt x="210693" y="1511"/>
                </a:lnTo>
                <a:lnTo>
                  <a:pt x="210693" y="7607"/>
                </a:lnTo>
                <a:lnTo>
                  <a:pt x="239649" y="7607"/>
                </a:lnTo>
                <a:lnTo>
                  <a:pt x="235077" y="12179"/>
                </a:lnTo>
                <a:lnTo>
                  <a:pt x="222885" y="36563"/>
                </a:lnTo>
                <a:lnTo>
                  <a:pt x="221361" y="42659"/>
                </a:lnTo>
                <a:lnTo>
                  <a:pt x="219837" y="50279"/>
                </a:lnTo>
                <a:lnTo>
                  <a:pt x="218313" y="54851"/>
                </a:lnTo>
                <a:lnTo>
                  <a:pt x="218313" y="60947"/>
                </a:lnTo>
                <a:lnTo>
                  <a:pt x="225933" y="60947"/>
                </a:lnTo>
                <a:lnTo>
                  <a:pt x="225933" y="54851"/>
                </a:lnTo>
                <a:lnTo>
                  <a:pt x="227457" y="48755"/>
                </a:lnTo>
                <a:lnTo>
                  <a:pt x="228981" y="44183"/>
                </a:lnTo>
                <a:lnTo>
                  <a:pt x="230505" y="36563"/>
                </a:lnTo>
                <a:lnTo>
                  <a:pt x="233553" y="30467"/>
                </a:lnTo>
                <a:lnTo>
                  <a:pt x="236601" y="22847"/>
                </a:lnTo>
                <a:lnTo>
                  <a:pt x="241173" y="16751"/>
                </a:lnTo>
                <a:lnTo>
                  <a:pt x="244221" y="10655"/>
                </a:lnTo>
                <a:lnTo>
                  <a:pt x="248793" y="7607"/>
                </a:lnTo>
                <a:lnTo>
                  <a:pt x="248793" y="1511"/>
                </a:lnTo>
                <a:close/>
              </a:path>
              <a:path w="323850" h="61595">
                <a:moveTo>
                  <a:pt x="283933" y="1422"/>
                </a:moveTo>
                <a:lnTo>
                  <a:pt x="279361" y="1422"/>
                </a:lnTo>
                <a:lnTo>
                  <a:pt x="277837" y="4470"/>
                </a:lnTo>
                <a:lnTo>
                  <a:pt x="274789" y="5994"/>
                </a:lnTo>
                <a:lnTo>
                  <a:pt x="268605" y="12090"/>
                </a:lnTo>
                <a:lnTo>
                  <a:pt x="265557" y="13614"/>
                </a:lnTo>
                <a:lnTo>
                  <a:pt x="260985" y="16662"/>
                </a:lnTo>
                <a:lnTo>
                  <a:pt x="260985" y="22758"/>
                </a:lnTo>
                <a:lnTo>
                  <a:pt x="264033" y="22758"/>
                </a:lnTo>
                <a:lnTo>
                  <a:pt x="267081" y="21234"/>
                </a:lnTo>
                <a:lnTo>
                  <a:pt x="268605" y="19710"/>
                </a:lnTo>
                <a:lnTo>
                  <a:pt x="274789" y="16662"/>
                </a:lnTo>
                <a:lnTo>
                  <a:pt x="276313" y="15138"/>
                </a:lnTo>
                <a:lnTo>
                  <a:pt x="276313" y="60960"/>
                </a:lnTo>
                <a:lnTo>
                  <a:pt x="283933" y="60960"/>
                </a:lnTo>
                <a:lnTo>
                  <a:pt x="283933" y="1422"/>
                </a:lnTo>
                <a:close/>
              </a:path>
              <a:path w="323850" h="61595">
                <a:moveTo>
                  <a:pt x="323659" y="0"/>
                </a:moveTo>
                <a:lnTo>
                  <a:pt x="318998" y="0"/>
                </a:lnTo>
                <a:lnTo>
                  <a:pt x="315950" y="6096"/>
                </a:lnTo>
                <a:lnTo>
                  <a:pt x="312902" y="7620"/>
                </a:lnTo>
                <a:lnTo>
                  <a:pt x="309854" y="10668"/>
                </a:lnTo>
                <a:lnTo>
                  <a:pt x="305282" y="13716"/>
                </a:lnTo>
                <a:lnTo>
                  <a:pt x="302234" y="15240"/>
                </a:lnTo>
                <a:lnTo>
                  <a:pt x="302234" y="22860"/>
                </a:lnTo>
                <a:lnTo>
                  <a:pt x="303758" y="21336"/>
                </a:lnTo>
                <a:lnTo>
                  <a:pt x="312902" y="16764"/>
                </a:lnTo>
                <a:lnTo>
                  <a:pt x="315950" y="13716"/>
                </a:lnTo>
                <a:lnTo>
                  <a:pt x="315950" y="60960"/>
                </a:lnTo>
                <a:lnTo>
                  <a:pt x="323659" y="60960"/>
                </a:lnTo>
                <a:lnTo>
                  <a:pt x="323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103211" y="6247989"/>
            <a:ext cx="804581" cy="62929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10327999" y="6247897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29">
                <a:moveTo>
                  <a:pt x="38188" y="16865"/>
                </a:moveTo>
                <a:lnTo>
                  <a:pt x="33616" y="7721"/>
                </a:lnTo>
                <a:lnTo>
                  <a:pt x="32092" y="6197"/>
                </a:lnTo>
                <a:lnTo>
                  <a:pt x="32092" y="21437"/>
                </a:lnTo>
                <a:lnTo>
                  <a:pt x="32092" y="41249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37"/>
                </a:lnTo>
                <a:lnTo>
                  <a:pt x="9144" y="13817"/>
                </a:lnTo>
                <a:lnTo>
                  <a:pt x="10668" y="10769"/>
                </a:lnTo>
                <a:lnTo>
                  <a:pt x="15240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7520" y="10769"/>
                </a:lnTo>
                <a:lnTo>
                  <a:pt x="30568" y="13817"/>
                </a:lnTo>
                <a:lnTo>
                  <a:pt x="32092" y="21437"/>
                </a:lnTo>
                <a:lnTo>
                  <a:pt x="32092" y="6197"/>
                </a:lnTo>
                <a:lnTo>
                  <a:pt x="30568" y="3149"/>
                </a:lnTo>
                <a:lnTo>
                  <a:pt x="27520" y="1625"/>
                </a:lnTo>
                <a:lnTo>
                  <a:pt x="25996" y="1625"/>
                </a:lnTo>
                <a:lnTo>
                  <a:pt x="22948" y="101"/>
                </a:lnTo>
                <a:lnTo>
                  <a:pt x="15240" y="101"/>
                </a:lnTo>
                <a:lnTo>
                  <a:pt x="10668" y="1625"/>
                </a:lnTo>
                <a:lnTo>
                  <a:pt x="3048" y="9245"/>
                </a:lnTo>
                <a:lnTo>
                  <a:pt x="0" y="18389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6664" y="47345"/>
                </a:lnTo>
                <a:lnTo>
                  <a:pt x="38188" y="44297"/>
                </a:lnTo>
                <a:lnTo>
                  <a:pt x="38188" y="16865"/>
                </a:lnTo>
                <a:close/>
              </a:path>
              <a:path w="340995" h="62229">
                <a:moveTo>
                  <a:pt x="59156" y="52489"/>
                </a:moveTo>
                <a:lnTo>
                  <a:pt x="49999" y="52489"/>
                </a:lnTo>
                <a:lnTo>
                  <a:pt x="49999" y="61633"/>
                </a:lnTo>
                <a:lnTo>
                  <a:pt x="59156" y="61633"/>
                </a:lnTo>
                <a:lnTo>
                  <a:pt x="59156" y="52489"/>
                </a:lnTo>
                <a:close/>
              </a:path>
              <a:path w="340995" h="62229">
                <a:moveTo>
                  <a:pt x="97726" y="1524"/>
                </a:moveTo>
                <a:lnTo>
                  <a:pt x="93154" y="1524"/>
                </a:lnTo>
                <a:lnTo>
                  <a:pt x="91630" y="4572"/>
                </a:lnTo>
                <a:lnTo>
                  <a:pt x="88582" y="6096"/>
                </a:lnTo>
                <a:lnTo>
                  <a:pt x="82384" y="12192"/>
                </a:lnTo>
                <a:lnTo>
                  <a:pt x="79336" y="13716"/>
                </a:lnTo>
                <a:lnTo>
                  <a:pt x="74764" y="16764"/>
                </a:lnTo>
                <a:lnTo>
                  <a:pt x="74764" y="22860"/>
                </a:lnTo>
                <a:lnTo>
                  <a:pt x="77812" y="22860"/>
                </a:lnTo>
                <a:lnTo>
                  <a:pt x="80860" y="21336"/>
                </a:lnTo>
                <a:lnTo>
                  <a:pt x="82384" y="19812"/>
                </a:lnTo>
                <a:lnTo>
                  <a:pt x="88582" y="16764"/>
                </a:lnTo>
                <a:lnTo>
                  <a:pt x="90106" y="15240"/>
                </a:lnTo>
                <a:lnTo>
                  <a:pt x="90106" y="61061"/>
                </a:lnTo>
                <a:lnTo>
                  <a:pt x="97726" y="61061"/>
                </a:lnTo>
                <a:lnTo>
                  <a:pt x="97726" y="1524"/>
                </a:lnTo>
                <a:close/>
              </a:path>
              <a:path w="340995" h="62229">
                <a:moveTo>
                  <a:pt x="155727" y="35140"/>
                </a:moveTo>
                <a:lnTo>
                  <a:pt x="152679" y="30568"/>
                </a:lnTo>
                <a:lnTo>
                  <a:pt x="149631" y="27520"/>
                </a:lnTo>
                <a:lnTo>
                  <a:pt x="148107" y="25234"/>
                </a:lnTo>
                <a:lnTo>
                  <a:pt x="148107" y="36664"/>
                </a:lnTo>
                <a:lnTo>
                  <a:pt x="148107" y="45808"/>
                </a:lnTo>
                <a:lnTo>
                  <a:pt x="146583" y="48856"/>
                </a:lnTo>
                <a:lnTo>
                  <a:pt x="142011" y="53428"/>
                </a:lnTo>
                <a:lnTo>
                  <a:pt x="138963" y="54952"/>
                </a:lnTo>
                <a:lnTo>
                  <a:pt x="131254" y="54952"/>
                </a:lnTo>
                <a:lnTo>
                  <a:pt x="125158" y="48856"/>
                </a:lnTo>
                <a:lnTo>
                  <a:pt x="125158" y="45808"/>
                </a:lnTo>
                <a:lnTo>
                  <a:pt x="123634" y="42760"/>
                </a:lnTo>
                <a:lnTo>
                  <a:pt x="123634" y="36664"/>
                </a:lnTo>
                <a:lnTo>
                  <a:pt x="125158" y="33616"/>
                </a:lnTo>
                <a:lnTo>
                  <a:pt x="128206" y="32092"/>
                </a:lnTo>
                <a:lnTo>
                  <a:pt x="129730" y="29044"/>
                </a:lnTo>
                <a:lnTo>
                  <a:pt x="132778" y="27520"/>
                </a:lnTo>
                <a:lnTo>
                  <a:pt x="138963" y="27520"/>
                </a:lnTo>
                <a:lnTo>
                  <a:pt x="142011" y="29044"/>
                </a:lnTo>
                <a:lnTo>
                  <a:pt x="143535" y="32092"/>
                </a:lnTo>
                <a:lnTo>
                  <a:pt x="146583" y="33616"/>
                </a:lnTo>
                <a:lnTo>
                  <a:pt x="148107" y="36664"/>
                </a:lnTo>
                <a:lnTo>
                  <a:pt x="148107" y="25234"/>
                </a:lnTo>
                <a:lnTo>
                  <a:pt x="146583" y="22948"/>
                </a:lnTo>
                <a:lnTo>
                  <a:pt x="142011" y="21424"/>
                </a:lnTo>
                <a:lnTo>
                  <a:pt x="134302" y="21424"/>
                </a:lnTo>
                <a:lnTo>
                  <a:pt x="131254" y="22948"/>
                </a:lnTo>
                <a:lnTo>
                  <a:pt x="129730" y="22948"/>
                </a:lnTo>
                <a:lnTo>
                  <a:pt x="126682" y="24472"/>
                </a:lnTo>
                <a:lnTo>
                  <a:pt x="125158" y="27520"/>
                </a:lnTo>
                <a:lnTo>
                  <a:pt x="122110" y="29044"/>
                </a:lnTo>
                <a:lnTo>
                  <a:pt x="123634" y="22948"/>
                </a:lnTo>
                <a:lnTo>
                  <a:pt x="123634" y="18376"/>
                </a:lnTo>
                <a:lnTo>
                  <a:pt x="126682" y="12280"/>
                </a:lnTo>
                <a:lnTo>
                  <a:pt x="128206" y="10756"/>
                </a:lnTo>
                <a:lnTo>
                  <a:pt x="129730" y="7708"/>
                </a:lnTo>
                <a:lnTo>
                  <a:pt x="132778" y="7708"/>
                </a:lnTo>
                <a:lnTo>
                  <a:pt x="134302" y="6184"/>
                </a:lnTo>
                <a:lnTo>
                  <a:pt x="138963" y="6184"/>
                </a:lnTo>
                <a:lnTo>
                  <a:pt x="142011" y="7708"/>
                </a:lnTo>
                <a:lnTo>
                  <a:pt x="146583" y="12280"/>
                </a:lnTo>
                <a:lnTo>
                  <a:pt x="146583" y="15328"/>
                </a:lnTo>
                <a:lnTo>
                  <a:pt x="154203" y="15328"/>
                </a:lnTo>
                <a:lnTo>
                  <a:pt x="152679" y="10756"/>
                </a:lnTo>
                <a:lnTo>
                  <a:pt x="151155" y="7708"/>
                </a:lnTo>
                <a:lnTo>
                  <a:pt x="149631" y="6184"/>
                </a:lnTo>
                <a:lnTo>
                  <a:pt x="145059" y="1612"/>
                </a:lnTo>
                <a:lnTo>
                  <a:pt x="142011" y="88"/>
                </a:lnTo>
                <a:lnTo>
                  <a:pt x="131254" y="88"/>
                </a:lnTo>
                <a:lnTo>
                  <a:pt x="125158" y="3136"/>
                </a:lnTo>
                <a:lnTo>
                  <a:pt x="122110" y="7708"/>
                </a:lnTo>
                <a:lnTo>
                  <a:pt x="117538" y="12280"/>
                </a:lnTo>
                <a:lnTo>
                  <a:pt x="116014" y="21424"/>
                </a:lnTo>
                <a:lnTo>
                  <a:pt x="116014" y="42760"/>
                </a:lnTo>
                <a:lnTo>
                  <a:pt x="117538" y="50380"/>
                </a:lnTo>
                <a:lnTo>
                  <a:pt x="120586" y="54952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3535" y="61048"/>
                </a:lnTo>
                <a:lnTo>
                  <a:pt x="146583" y="59524"/>
                </a:lnTo>
                <a:lnTo>
                  <a:pt x="148107" y="56476"/>
                </a:lnTo>
                <a:lnTo>
                  <a:pt x="151155" y="54952"/>
                </a:lnTo>
                <a:lnTo>
                  <a:pt x="154203" y="48856"/>
                </a:lnTo>
                <a:lnTo>
                  <a:pt x="155727" y="44284"/>
                </a:lnTo>
                <a:lnTo>
                  <a:pt x="155727" y="35140"/>
                </a:lnTo>
                <a:close/>
              </a:path>
              <a:path w="340995" h="62229">
                <a:moveTo>
                  <a:pt x="201460" y="39624"/>
                </a:moveTo>
                <a:lnTo>
                  <a:pt x="193840" y="39624"/>
                </a:lnTo>
                <a:lnTo>
                  <a:pt x="193840" y="12192"/>
                </a:lnTo>
                <a:lnTo>
                  <a:pt x="193840" y="0"/>
                </a:lnTo>
                <a:lnTo>
                  <a:pt x="187744" y="0"/>
                </a:lnTo>
                <a:lnTo>
                  <a:pt x="186220" y="2209"/>
                </a:lnTo>
                <a:lnTo>
                  <a:pt x="186220" y="12192"/>
                </a:lnTo>
                <a:lnTo>
                  <a:pt x="186220" y="39624"/>
                </a:lnTo>
                <a:lnTo>
                  <a:pt x="166408" y="39624"/>
                </a:lnTo>
                <a:lnTo>
                  <a:pt x="186220" y="12192"/>
                </a:lnTo>
                <a:lnTo>
                  <a:pt x="186220" y="2209"/>
                </a:lnTo>
                <a:lnTo>
                  <a:pt x="160312" y="39624"/>
                </a:lnTo>
                <a:lnTo>
                  <a:pt x="160312" y="45720"/>
                </a:lnTo>
                <a:lnTo>
                  <a:pt x="186220" y="45720"/>
                </a:lnTo>
                <a:lnTo>
                  <a:pt x="186220" y="61061"/>
                </a:lnTo>
                <a:lnTo>
                  <a:pt x="193840" y="61061"/>
                </a:lnTo>
                <a:lnTo>
                  <a:pt x="193840" y="45720"/>
                </a:lnTo>
                <a:lnTo>
                  <a:pt x="201460" y="45720"/>
                </a:lnTo>
                <a:lnTo>
                  <a:pt x="201460" y="39624"/>
                </a:lnTo>
                <a:close/>
              </a:path>
              <a:path w="340995" h="62229">
                <a:moveTo>
                  <a:pt x="247269" y="12280"/>
                </a:moveTo>
                <a:lnTo>
                  <a:pt x="245745" y="7708"/>
                </a:lnTo>
                <a:lnTo>
                  <a:pt x="239649" y="1612"/>
                </a:lnTo>
                <a:lnTo>
                  <a:pt x="235077" y="88"/>
                </a:lnTo>
                <a:lnTo>
                  <a:pt x="222885" y="88"/>
                </a:lnTo>
                <a:lnTo>
                  <a:pt x="218313" y="1612"/>
                </a:lnTo>
                <a:lnTo>
                  <a:pt x="212217" y="7708"/>
                </a:lnTo>
                <a:lnTo>
                  <a:pt x="209169" y="12280"/>
                </a:lnTo>
                <a:lnTo>
                  <a:pt x="209169" y="18376"/>
                </a:lnTo>
                <a:lnTo>
                  <a:pt x="216789" y="18376"/>
                </a:lnTo>
                <a:lnTo>
                  <a:pt x="216789" y="15328"/>
                </a:lnTo>
                <a:lnTo>
                  <a:pt x="219837" y="9232"/>
                </a:lnTo>
                <a:lnTo>
                  <a:pt x="222885" y="7708"/>
                </a:lnTo>
                <a:lnTo>
                  <a:pt x="224409" y="6184"/>
                </a:lnTo>
                <a:lnTo>
                  <a:pt x="232029" y="6184"/>
                </a:lnTo>
                <a:lnTo>
                  <a:pt x="235077" y="7708"/>
                </a:lnTo>
                <a:lnTo>
                  <a:pt x="238125" y="10756"/>
                </a:lnTo>
                <a:lnTo>
                  <a:pt x="239649" y="13804"/>
                </a:lnTo>
                <a:lnTo>
                  <a:pt x="239649" y="19900"/>
                </a:lnTo>
                <a:lnTo>
                  <a:pt x="236601" y="25996"/>
                </a:lnTo>
                <a:lnTo>
                  <a:pt x="228981" y="33616"/>
                </a:lnTo>
                <a:lnTo>
                  <a:pt x="222885" y="38188"/>
                </a:lnTo>
                <a:lnTo>
                  <a:pt x="218313" y="41236"/>
                </a:lnTo>
                <a:lnTo>
                  <a:pt x="215265" y="44284"/>
                </a:lnTo>
                <a:lnTo>
                  <a:pt x="213741" y="47332"/>
                </a:lnTo>
                <a:lnTo>
                  <a:pt x="209169" y="51904"/>
                </a:lnTo>
                <a:lnTo>
                  <a:pt x="209169" y="54952"/>
                </a:lnTo>
                <a:lnTo>
                  <a:pt x="207645" y="56476"/>
                </a:lnTo>
                <a:lnTo>
                  <a:pt x="207645" y="61048"/>
                </a:lnTo>
                <a:lnTo>
                  <a:pt x="247269" y="61048"/>
                </a:lnTo>
                <a:lnTo>
                  <a:pt x="247269" y="53428"/>
                </a:lnTo>
                <a:lnTo>
                  <a:pt x="218313" y="53428"/>
                </a:lnTo>
                <a:lnTo>
                  <a:pt x="218313" y="51904"/>
                </a:lnTo>
                <a:lnTo>
                  <a:pt x="222885" y="47332"/>
                </a:lnTo>
                <a:lnTo>
                  <a:pt x="225933" y="45808"/>
                </a:lnTo>
                <a:lnTo>
                  <a:pt x="228981" y="41236"/>
                </a:lnTo>
                <a:lnTo>
                  <a:pt x="235077" y="36664"/>
                </a:lnTo>
                <a:lnTo>
                  <a:pt x="242697" y="29044"/>
                </a:lnTo>
                <a:lnTo>
                  <a:pt x="244221" y="25996"/>
                </a:lnTo>
                <a:lnTo>
                  <a:pt x="245745" y="24472"/>
                </a:lnTo>
                <a:lnTo>
                  <a:pt x="247269" y="21424"/>
                </a:lnTo>
                <a:lnTo>
                  <a:pt x="247269" y="12280"/>
                </a:lnTo>
                <a:close/>
              </a:path>
              <a:path w="340995" h="62229">
                <a:moveTo>
                  <a:pt x="282422" y="101"/>
                </a:moveTo>
                <a:lnTo>
                  <a:pt x="277850" y="101"/>
                </a:lnTo>
                <a:lnTo>
                  <a:pt x="274802" y="6197"/>
                </a:lnTo>
                <a:lnTo>
                  <a:pt x="271754" y="7721"/>
                </a:lnTo>
                <a:lnTo>
                  <a:pt x="265658" y="13817"/>
                </a:lnTo>
                <a:lnTo>
                  <a:pt x="261086" y="15341"/>
                </a:lnTo>
                <a:lnTo>
                  <a:pt x="261086" y="22961"/>
                </a:lnTo>
                <a:lnTo>
                  <a:pt x="262610" y="21437"/>
                </a:lnTo>
                <a:lnTo>
                  <a:pt x="271754" y="16865"/>
                </a:lnTo>
                <a:lnTo>
                  <a:pt x="274802" y="13817"/>
                </a:lnTo>
                <a:lnTo>
                  <a:pt x="274802" y="61061"/>
                </a:lnTo>
                <a:lnTo>
                  <a:pt x="282422" y="61061"/>
                </a:lnTo>
                <a:lnTo>
                  <a:pt x="282422" y="101"/>
                </a:lnTo>
                <a:close/>
              </a:path>
              <a:path w="340995" h="62229">
                <a:moveTo>
                  <a:pt x="340423" y="15328"/>
                </a:moveTo>
                <a:lnTo>
                  <a:pt x="338899" y="10756"/>
                </a:lnTo>
                <a:lnTo>
                  <a:pt x="337375" y="7708"/>
                </a:lnTo>
                <a:lnTo>
                  <a:pt x="335851" y="6184"/>
                </a:lnTo>
                <a:lnTo>
                  <a:pt x="331279" y="1612"/>
                </a:lnTo>
                <a:lnTo>
                  <a:pt x="328231" y="88"/>
                </a:lnTo>
                <a:lnTo>
                  <a:pt x="316039" y="88"/>
                </a:lnTo>
                <a:lnTo>
                  <a:pt x="311467" y="3136"/>
                </a:lnTo>
                <a:lnTo>
                  <a:pt x="308330" y="7708"/>
                </a:lnTo>
                <a:lnTo>
                  <a:pt x="305206" y="11950"/>
                </a:lnTo>
                <a:lnTo>
                  <a:pt x="302806" y="17614"/>
                </a:lnTo>
                <a:lnTo>
                  <a:pt x="301256" y="24434"/>
                </a:lnTo>
                <a:lnTo>
                  <a:pt x="300812" y="30568"/>
                </a:lnTo>
                <a:lnTo>
                  <a:pt x="300710" y="42760"/>
                </a:lnTo>
                <a:lnTo>
                  <a:pt x="303758" y="50380"/>
                </a:lnTo>
                <a:lnTo>
                  <a:pt x="306806" y="54952"/>
                </a:lnTo>
                <a:lnTo>
                  <a:pt x="311467" y="59524"/>
                </a:lnTo>
                <a:lnTo>
                  <a:pt x="316039" y="61048"/>
                </a:lnTo>
                <a:lnTo>
                  <a:pt x="328231" y="61048"/>
                </a:lnTo>
                <a:lnTo>
                  <a:pt x="331279" y="59524"/>
                </a:lnTo>
                <a:lnTo>
                  <a:pt x="334327" y="56476"/>
                </a:lnTo>
                <a:lnTo>
                  <a:pt x="337375" y="54952"/>
                </a:lnTo>
                <a:lnTo>
                  <a:pt x="340423" y="48856"/>
                </a:lnTo>
                <a:lnTo>
                  <a:pt x="340423" y="35140"/>
                </a:lnTo>
                <a:lnTo>
                  <a:pt x="338899" y="30568"/>
                </a:lnTo>
                <a:lnTo>
                  <a:pt x="335851" y="27520"/>
                </a:lnTo>
                <a:lnTo>
                  <a:pt x="332803" y="22948"/>
                </a:lnTo>
                <a:lnTo>
                  <a:pt x="332803" y="33616"/>
                </a:lnTo>
                <a:lnTo>
                  <a:pt x="332803" y="48856"/>
                </a:lnTo>
                <a:lnTo>
                  <a:pt x="328231" y="53428"/>
                </a:lnTo>
                <a:lnTo>
                  <a:pt x="325183" y="54952"/>
                </a:lnTo>
                <a:lnTo>
                  <a:pt x="317563" y="54952"/>
                </a:lnTo>
                <a:lnTo>
                  <a:pt x="311467" y="48856"/>
                </a:lnTo>
                <a:lnTo>
                  <a:pt x="309854" y="45808"/>
                </a:lnTo>
                <a:lnTo>
                  <a:pt x="309854" y="36664"/>
                </a:lnTo>
                <a:lnTo>
                  <a:pt x="311467" y="33616"/>
                </a:lnTo>
                <a:lnTo>
                  <a:pt x="316039" y="29044"/>
                </a:lnTo>
                <a:lnTo>
                  <a:pt x="319087" y="27520"/>
                </a:lnTo>
                <a:lnTo>
                  <a:pt x="325183" y="27520"/>
                </a:lnTo>
                <a:lnTo>
                  <a:pt x="328231" y="29044"/>
                </a:lnTo>
                <a:lnTo>
                  <a:pt x="329755" y="32092"/>
                </a:lnTo>
                <a:lnTo>
                  <a:pt x="332803" y="33616"/>
                </a:lnTo>
                <a:lnTo>
                  <a:pt x="332803" y="22948"/>
                </a:lnTo>
                <a:lnTo>
                  <a:pt x="328231" y="21424"/>
                </a:lnTo>
                <a:lnTo>
                  <a:pt x="320611" y="21424"/>
                </a:lnTo>
                <a:lnTo>
                  <a:pt x="317563" y="22948"/>
                </a:lnTo>
                <a:lnTo>
                  <a:pt x="314515" y="22948"/>
                </a:lnTo>
                <a:lnTo>
                  <a:pt x="313042" y="24434"/>
                </a:lnTo>
                <a:lnTo>
                  <a:pt x="309854" y="27520"/>
                </a:lnTo>
                <a:lnTo>
                  <a:pt x="308330" y="29044"/>
                </a:lnTo>
                <a:lnTo>
                  <a:pt x="308330" y="22948"/>
                </a:lnTo>
                <a:lnTo>
                  <a:pt x="309854" y="18376"/>
                </a:lnTo>
                <a:lnTo>
                  <a:pt x="311467" y="15328"/>
                </a:lnTo>
                <a:lnTo>
                  <a:pt x="311467" y="12280"/>
                </a:lnTo>
                <a:lnTo>
                  <a:pt x="314515" y="10756"/>
                </a:lnTo>
                <a:lnTo>
                  <a:pt x="316039" y="7708"/>
                </a:lnTo>
                <a:lnTo>
                  <a:pt x="317563" y="7708"/>
                </a:lnTo>
                <a:lnTo>
                  <a:pt x="320611" y="6184"/>
                </a:lnTo>
                <a:lnTo>
                  <a:pt x="325183" y="6184"/>
                </a:lnTo>
                <a:lnTo>
                  <a:pt x="328231" y="7708"/>
                </a:lnTo>
                <a:lnTo>
                  <a:pt x="331279" y="10756"/>
                </a:lnTo>
                <a:lnTo>
                  <a:pt x="331279" y="12280"/>
                </a:lnTo>
                <a:lnTo>
                  <a:pt x="332803" y="15328"/>
                </a:lnTo>
                <a:lnTo>
                  <a:pt x="340423" y="1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682119" y="624800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3629" y="7620"/>
                </a:lnTo>
                <a:lnTo>
                  <a:pt x="32105" y="6096"/>
                </a:lnTo>
                <a:lnTo>
                  <a:pt x="32105" y="21336"/>
                </a:lnTo>
                <a:lnTo>
                  <a:pt x="32105" y="41148"/>
                </a:lnTo>
                <a:lnTo>
                  <a:pt x="30581" y="47244"/>
                </a:lnTo>
                <a:lnTo>
                  <a:pt x="27533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6096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0960"/>
                </a:lnTo>
                <a:lnTo>
                  <a:pt x="24384" y="60960"/>
                </a:lnTo>
                <a:lnTo>
                  <a:pt x="36677" y="47244"/>
                </a:lnTo>
                <a:lnTo>
                  <a:pt x="38201" y="44196"/>
                </a:lnTo>
                <a:lnTo>
                  <a:pt x="39725" y="38100"/>
                </a:lnTo>
                <a:lnTo>
                  <a:pt x="39725" y="24384"/>
                </a:lnTo>
                <a:close/>
              </a:path>
              <a:path w="340995" h="61595">
                <a:moveTo>
                  <a:pt x="59728" y="52387"/>
                </a:moveTo>
                <a:lnTo>
                  <a:pt x="50571" y="52387"/>
                </a:lnTo>
                <a:lnTo>
                  <a:pt x="50571" y="61531"/>
                </a:lnTo>
                <a:lnTo>
                  <a:pt x="59728" y="61531"/>
                </a:lnTo>
                <a:lnTo>
                  <a:pt x="59728" y="52387"/>
                </a:lnTo>
                <a:close/>
              </a:path>
              <a:path w="340995" h="61595">
                <a:moveTo>
                  <a:pt x="108394" y="35052"/>
                </a:moveTo>
                <a:lnTo>
                  <a:pt x="105346" y="33528"/>
                </a:lnTo>
                <a:lnTo>
                  <a:pt x="103822" y="30480"/>
                </a:lnTo>
                <a:lnTo>
                  <a:pt x="97726" y="27432"/>
                </a:lnTo>
                <a:lnTo>
                  <a:pt x="100774" y="25908"/>
                </a:lnTo>
                <a:lnTo>
                  <a:pt x="105346" y="21336"/>
                </a:lnTo>
                <a:lnTo>
                  <a:pt x="105346" y="10668"/>
                </a:lnTo>
                <a:lnTo>
                  <a:pt x="103822" y="7620"/>
                </a:lnTo>
                <a:lnTo>
                  <a:pt x="102298" y="6096"/>
                </a:lnTo>
                <a:lnTo>
                  <a:pt x="100774" y="3048"/>
                </a:lnTo>
                <a:lnTo>
                  <a:pt x="97726" y="3048"/>
                </a:lnTo>
                <a:lnTo>
                  <a:pt x="91630" y="0"/>
                </a:lnTo>
                <a:lnTo>
                  <a:pt x="83908" y="0"/>
                </a:lnTo>
                <a:lnTo>
                  <a:pt x="79336" y="1524"/>
                </a:lnTo>
                <a:lnTo>
                  <a:pt x="73240" y="7620"/>
                </a:lnTo>
                <a:lnTo>
                  <a:pt x="71716" y="10668"/>
                </a:lnTo>
                <a:lnTo>
                  <a:pt x="70192" y="15240"/>
                </a:lnTo>
                <a:lnTo>
                  <a:pt x="77812" y="16764"/>
                </a:lnTo>
                <a:lnTo>
                  <a:pt x="77812" y="13716"/>
                </a:lnTo>
                <a:lnTo>
                  <a:pt x="79336" y="10668"/>
                </a:lnTo>
                <a:lnTo>
                  <a:pt x="80860" y="9144"/>
                </a:lnTo>
                <a:lnTo>
                  <a:pt x="83908" y="7620"/>
                </a:lnTo>
                <a:lnTo>
                  <a:pt x="85534" y="6096"/>
                </a:lnTo>
                <a:lnTo>
                  <a:pt x="91630" y="6096"/>
                </a:lnTo>
                <a:lnTo>
                  <a:pt x="93154" y="7620"/>
                </a:lnTo>
                <a:lnTo>
                  <a:pt x="96202" y="9144"/>
                </a:lnTo>
                <a:lnTo>
                  <a:pt x="97726" y="10668"/>
                </a:lnTo>
                <a:lnTo>
                  <a:pt x="97726" y="21336"/>
                </a:lnTo>
                <a:lnTo>
                  <a:pt x="88582" y="25908"/>
                </a:lnTo>
                <a:lnTo>
                  <a:pt x="85534" y="25908"/>
                </a:lnTo>
                <a:lnTo>
                  <a:pt x="83908" y="32004"/>
                </a:lnTo>
                <a:lnTo>
                  <a:pt x="85534" y="32004"/>
                </a:lnTo>
                <a:lnTo>
                  <a:pt x="88582" y="30480"/>
                </a:lnTo>
                <a:lnTo>
                  <a:pt x="93154" y="30480"/>
                </a:lnTo>
                <a:lnTo>
                  <a:pt x="96202" y="32004"/>
                </a:lnTo>
                <a:lnTo>
                  <a:pt x="97726" y="35052"/>
                </a:lnTo>
                <a:lnTo>
                  <a:pt x="99250" y="36576"/>
                </a:lnTo>
                <a:lnTo>
                  <a:pt x="100774" y="39624"/>
                </a:lnTo>
                <a:lnTo>
                  <a:pt x="100774" y="45720"/>
                </a:lnTo>
                <a:lnTo>
                  <a:pt x="97726" y="51816"/>
                </a:lnTo>
                <a:lnTo>
                  <a:pt x="91630" y="54864"/>
                </a:lnTo>
                <a:lnTo>
                  <a:pt x="83908" y="54864"/>
                </a:lnTo>
                <a:lnTo>
                  <a:pt x="79336" y="50292"/>
                </a:lnTo>
                <a:lnTo>
                  <a:pt x="76288" y="44196"/>
                </a:lnTo>
                <a:lnTo>
                  <a:pt x="70192" y="44196"/>
                </a:lnTo>
                <a:lnTo>
                  <a:pt x="70192" y="48768"/>
                </a:lnTo>
                <a:lnTo>
                  <a:pt x="71716" y="53340"/>
                </a:lnTo>
                <a:lnTo>
                  <a:pt x="74764" y="56388"/>
                </a:lnTo>
                <a:lnTo>
                  <a:pt x="79336" y="59436"/>
                </a:lnTo>
                <a:lnTo>
                  <a:pt x="83908" y="60960"/>
                </a:lnTo>
                <a:lnTo>
                  <a:pt x="94678" y="60960"/>
                </a:lnTo>
                <a:lnTo>
                  <a:pt x="99250" y="59436"/>
                </a:lnTo>
                <a:lnTo>
                  <a:pt x="103822" y="54864"/>
                </a:lnTo>
                <a:lnTo>
                  <a:pt x="106870" y="51816"/>
                </a:lnTo>
                <a:lnTo>
                  <a:pt x="108394" y="47244"/>
                </a:lnTo>
                <a:lnTo>
                  <a:pt x="108394" y="35052"/>
                </a:lnTo>
                <a:close/>
              </a:path>
              <a:path w="340995" h="61595">
                <a:moveTo>
                  <a:pt x="155727" y="24384"/>
                </a:moveTo>
                <a:lnTo>
                  <a:pt x="154203" y="19812"/>
                </a:lnTo>
                <a:lnTo>
                  <a:pt x="154203" y="16764"/>
                </a:lnTo>
                <a:lnTo>
                  <a:pt x="149631" y="7620"/>
                </a:lnTo>
                <a:lnTo>
                  <a:pt x="148107" y="6096"/>
                </a:lnTo>
                <a:lnTo>
                  <a:pt x="148107" y="21336"/>
                </a:lnTo>
                <a:lnTo>
                  <a:pt x="148107" y="41148"/>
                </a:lnTo>
                <a:lnTo>
                  <a:pt x="146583" y="47244"/>
                </a:lnTo>
                <a:lnTo>
                  <a:pt x="143535" y="50292"/>
                </a:lnTo>
                <a:lnTo>
                  <a:pt x="141922" y="53340"/>
                </a:lnTo>
                <a:lnTo>
                  <a:pt x="138874" y="54864"/>
                </a:lnTo>
                <a:lnTo>
                  <a:pt x="132778" y="54864"/>
                </a:lnTo>
                <a:lnTo>
                  <a:pt x="129730" y="53340"/>
                </a:lnTo>
                <a:lnTo>
                  <a:pt x="126682" y="50292"/>
                </a:lnTo>
                <a:lnTo>
                  <a:pt x="125158" y="47244"/>
                </a:lnTo>
                <a:lnTo>
                  <a:pt x="123634" y="41148"/>
                </a:lnTo>
                <a:lnTo>
                  <a:pt x="123634" y="21336"/>
                </a:lnTo>
                <a:lnTo>
                  <a:pt x="125158" y="13716"/>
                </a:lnTo>
                <a:lnTo>
                  <a:pt x="126682" y="10668"/>
                </a:lnTo>
                <a:lnTo>
                  <a:pt x="131254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535" y="10668"/>
                </a:lnTo>
                <a:lnTo>
                  <a:pt x="146583" y="13716"/>
                </a:lnTo>
                <a:lnTo>
                  <a:pt x="148107" y="21336"/>
                </a:lnTo>
                <a:lnTo>
                  <a:pt x="148107" y="6096"/>
                </a:lnTo>
                <a:lnTo>
                  <a:pt x="146583" y="3048"/>
                </a:lnTo>
                <a:lnTo>
                  <a:pt x="143535" y="1524"/>
                </a:lnTo>
                <a:lnTo>
                  <a:pt x="141922" y="1524"/>
                </a:lnTo>
                <a:lnTo>
                  <a:pt x="138874" y="0"/>
                </a:lnTo>
                <a:lnTo>
                  <a:pt x="131254" y="0"/>
                </a:lnTo>
                <a:lnTo>
                  <a:pt x="125158" y="3048"/>
                </a:lnTo>
                <a:lnTo>
                  <a:pt x="119062" y="9144"/>
                </a:lnTo>
                <a:lnTo>
                  <a:pt x="116014" y="18288"/>
                </a:lnTo>
                <a:lnTo>
                  <a:pt x="116014" y="42672"/>
                </a:lnTo>
                <a:lnTo>
                  <a:pt x="117538" y="50292"/>
                </a:lnTo>
                <a:lnTo>
                  <a:pt x="122110" y="54864"/>
                </a:lnTo>
                <a:lnTo>
                  <a:pt x="125158" y="59436"/>
                </a:lnTo>
                <a:lnTo>
                  <a:pt x="129730" y="60960"/>
                </a:lnTo>
                <a:lnTo>
                  <a:pt x="140398" y="60960"/>
                </a:lnTo>
                <a:lnTo>
                  <a:pt x="152679" y="47244"/>
                </a:lnTo>
                <a:lnTo>
                  <a:pt x="154203" y="44196"/>
                </a:lnTo>
                <a:lnTo>
                  <a:pt x="155727" y="38100"/>
                </a:lnTo>
                <a:lnTo>
                  <a:pt x="155727" y="24384"/>
                </a:lnTo>
                <a:close/>
              </a:path>
              <a:path w="340995" h="61595">
                <a:moveTo>
                  <a:pt x="201460" y="1511"/>
                </a:moveTo>
                <a:lnTo>
                  <a:pt x="163360" y="1511"/>
                </a:lnTo>
                <a:lnTo>
                  <a:pt x="163360" y="7607"/>
                </a:lnTo>
                <a:lnTo>
                  <a:pt x="192316" y="7607"/>
                </a:lnTo>
                <a:lnTo>
                  <a:pt x="187744" y="12179"/>
                </a:lnTo>
                <a:lnTo>
                  <a:pt x="175552" y="36563"/>
                </a:lnTo>
                <a:lnTo>
                  <a:pt x="174028" y="42659"/>
                </a:lnTo>
                <a:lnTo>
                  <a:pt x="172504" y="50279"/>
                </a:lnTo>
                <a:lnTo>
                  <a:pt x="170980" y="54851"/>
                </a:lnTo>
                <a:lnTo>
                  <a:pt x="170980" y="60947"/>
                </a:lnTo>
                <a:lnTo>
                  <a:pt x="178600" y="60947"/>
                </a:lnTo>
                <a:lnTo>
                  <a:pt x="178600" y="54851"/>
                </a:lnTo>
                <a:lnTo>
                  <a:pt x="180124" y="48755"/>
                </a:lnTo>
                <a:lnTo>
                  <a:pt x="181648" y="44183"/>
                </a:lnTo>
                <a:lnTo>
                  <a:pt x="183172" y="36563"/>
                </a:lnTo>
                <a:lnTo>
                  <a:pt x="186220" y="30467"/>
                </a:lnTo>
                <a:lnTo>
                  <a:pt x="190792" y="22847"/>
                </a:lnTo>
                <a:lnTo>
                  <a:pt x="193840" y="16751"/>
                </a:lnTo>
                <a:lnTo>
                  <a:pt x="198412" y="10655"/>
                </a:lnTo>
                <a:lnTo>
                  <a:pt x="201460" y="7607"/>
                </a:lnTo>
                <a:lnTo>
                  <a:pt x="201460" y="1511"/>
                </a:lnTo>
                <a:close/>
              </a:path>
              <a:path w="340995" h="61595">
                <a:moveTo>
                  <a:pt x="248793" y="35052"/>
                </a:moveTo>
                <a:lnTo>
                  <a:pt x="247269" y="28956"/>
                </a:lnTo>
                <a:lnTo>
                  <a:pt x="242697" y="25908"/>
                </a:lnTo>
                <a:lnTo>
                  <a:pt x="239649" y="22860"/>
                </a:lnTo>
                <a:lnTo>
                  <a:pt x="235077" y="21336"/>
                </a:lnTo>
                <a:lnTo>
                  <a:pt x="222885" y="21336"/>
                </a:lnTo>
                <a:lnTo>
                  <a:pt x="218313" y="24384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1524"/>
                </a:lnTo>
                <a:lnTo>
                  <a:pt x="215265" y="1524"/>
                </a:lnTo>
                <a:lnTo>
                  <a:pt x="210693" y="32004"/>
                </a:lnTo>
                <a:lnTo>
                  <a:pt x="216789" y="33528"/>
                </a:lnTo>
                <a:lnTo>
                  <a:pt x="218313" y="30480"/>
                </a:lnTo>
                <a:lnTo>
                  <a:pt x="219837" y="30480"/>
                </a:lnTo>
                <a:lnTo>
                  <a:pt x="222885" y="27432"/>
                </a:lnTo>
                <a:lnTo>
                  <a:pt x="232029" y="27432"/>
                </a:lnTo>
                <a:lnTo>
                  <a:pt x="235077" y="28956"/>
                </a:lnTo>
                <a:lnTo>
                  <a:pt x="239649" y="33528"/>
                </a:lnTo>
                <a:lnTo>
                  <a:pt x="241173" y="36576"/>
                </a:lnTo>
                <a:lnTo>
                  <a:pt x="241173" y="45720"/>
                </a:lnTo>
                <a:lnTo>
                  <a:pt x="239649" y="48768"/>
                </a:lnTo>
                <a:lnTo>
                  <a:pt x="235077" y="53340"/>
                </a:lnTo>
                <a:lnTo>
                  <a:pt x="232029" y="54864"/>
                </a:lnTo>
                <a:lnTo>
                  <a:pt x="222885" y="54864"/>
                </a:lnTo>
                <a:lnTo>
                  <a:pt x="218313" y="50292"/>
                </a:lnTo>
                <a:lnTo>
                  <a:pt x="216789" y="47244"/>
                </a:lnTo>
                <a:lnTo>
                  <a:pt x="216789" y="44196"/>
                </a:lnTo>
                <a:lnTo>
                  <a:pt x="209169" y="44196"/>
                </a:lnTo>
                <a:lnTo>
                  <a:pt x="209169" y="50292"/>
                </a:lnTo>
                <a:lnTo>
                  <a:pt x="210693" y="53340"/>
                </a:lnTo>
                <a:lnTo>
                  <a:pt x="215265" y="56388"/>
                </a:lnTo>
                <a:lnTo>
                  <a:pt x="218313" y="59436"/>
                </a:lnTo>
                <a:lnTo>
                  <a:pt x="222885" y="60960"/>
                </a:lnTo>
                <a:lnTo>
                  <a:pt x="235077" y="60960"/>
                </a:lnTo>
                <a:lnTo>
                  <a:pt x="239649" y="59436"/>
                </a:lnTo>
                <a:lnTo>
                  <a:pt x="244221" y="53340"/>
                </a:lnTo>
                <a:lnTo>
                  <a:pt x="247269" y="50292"/>
                </a:lnTo>
                <a:lnTo>
                  <a:pt x="248793" y="45720"/>
                </a:lnTo>
                <a:lnTo>
                  <a:pt x="248793" y="35052"/>
                </a:lnTo>
                <a:close/>
              </a:path>
              <a:path w="340995" h="61595">
                <a:moveTo>
                  <a:pt x="294614" y="35052"/>
                </a:moveTo>
                <a:lnTo>
                  <a:pt x="293090" y="28956"/>
                </a:lnTo>
                <a:lnTo>
                  <a:pt x="290042" y="25908"/>
                </a:lnTo>
                <a:lnTo>
                  <a:pt x="285470" y="22860"/>
                </a:lnTo>
                <a:lnTo>
                  <a:pt x="280898" y="21336"/>
                </a:lnTo>
                <a:lnTo>
                  <a:pt x="268706" y="21336"/>
                </a:lnTo>
                <a:lnTo>
                  <a:pt x="265658" y="24384"/>
                </a:lnTo>
                <a:lnTo>
                  <a:pt x="268706" y="7620"/>
                </a:lnTo>
                <a:lnTo>
                  <a:pt x="291566" y="7620"/>
                </a:lnTo>
                <a:lnTo>
                  <a:pt x="291566" y="1524"/>
                </a:lnTo>
                <a:lnTo>
                  <a:pt x="262610" y="1524"/>
                </a:lnTo>
                <a:lnTo>
                  <a:pt x="256413" y="32004"/>
                </a:lnTo>
                <a:lnTo>
                  <a:pt x="264134" y="33528"/>
                </a:lnTo>
                <a:lnTo>
                  <a:pt x="264134" y="30480"/>
                </a:lnTo>
                <a:lnTo>
                  <a:pt x="265658" y="30480"/>
                </a:lnTo>
                <a:lnTo>
                  <a:pt x="268706" y="28956"/>
                </a:lnTo>
                <a:lnTo>
                  <a:pt x="270230" y="27432"/>
                </a:lnTo>
                <a:lnTo>
                  <a:pt x="277850" y="27432"/>
                </a:lnTo>
                <a:lnTo>
                  <a:pt x="283946" y="30480"/>
                </a:lnTo>
                <a:lnTo>
                  <a:pt x="286994" y="36576"/>
                </a:lnTo>
                <a:lnTo>
                  <a:pt x="286994" y="45720"/>
                </a:lnTo>
                <a:lnTo>
                  <a:pt x="283946" y="51816"/>
                </a:lnTo>
                <a:lnTo>
                  <a:pt x="277850" y="54864"/>
                </a:lnTo>
                <a:lnTo>
                  <a:pt x="268706" y="54864"/>
                </a:lnTo>
                <a:lnTo>
                  <a:pt x="267182" y="51816"/>
                </a:lnTo>
                <a:lnTo>
                  <a:pt x="265658" y="50292"/>
                </a:lnTo>
                <a:lnTo>
                  <a:pt x="262610" y="44196"/>
                </a:lnTo>
                <a:lnTo>
                  <a:pt x="254889" y="44196"/>
                </a:lnTo>
                <a:lnTo>
                  <a:pt x="256413" y="50292"/>
                </a:lnTo>
                <a:lnTo>
                  <a:pt x="257937" y="53340"/>
                </a:lnTo>
                <a:lnTo>
                  <a:pt x="264134" y="59436"/>
                </a:lnTo>
                <a:lnTo>
                  <a:pt x="268706" y="60960"/>
                </a:lnTo>
                <a:lnTo>
                  <a:pt x="280898" y="60960"/>
                </a:lnTo>
                <a:lnTo>
                  <a:pt x="286994" y="59436"/>
                </a:lnTo>
                <a:lnTo>
                  <a:pt x="290042" y="53340"/>
                </a:lnTo>
                <a:lnTo>
                  <a:pt x="293090" y="50292"/>
                </a:lnTo>
                <a:lnTo>
                  <a:pt x="294614" y="45720"/>
                </a:lnTo>
                <a:lnTo>
                  <a:pt x="294614" y="35052"/>
                </a:lnTo>
                <a:close/>
              </a:path>
              <a:path w="340995" h="61595">
                <a:moveTo>
                  <a:pt x="340423" y="35052"/>
                </a:moveTo>
                <a:lnTo>
                  <a:pt x="337375" y="33528"/>
                </a:lnTo>
                <a:lnTo>
                  <a:pt x="335851" y="30480"/>
                </a:lnTo>
                <a:lnTo>
                  <a:pt x="329755" y="27432"/>
                </a:lnTo>
                <a:lnTo>
                  <a:pt x="332803" y="25908"/>
                </a:lnTo>
                <a:lnTo>
                  <a:pt x="337375" y="21336"/>
                </a:lnTo>
                <a:lnTo>
                  <a:pt x="337375" y="10668"/>
                </a:lnTo>
                <a:lnTo>
                  <a:pt x="335851" y="7620"/>
                </a:lnTo>
                <a:lnTo>
                  <a:pt x="334327" y="6096"/>
                </a:lnTo>
                <a:lnTo>
                  <a:pt x="332803" y="3048"/>
                </a:lnTo>
                <a:lnTo>
                  <a:pt x="329755" y="3048"/>
                </a:lnTo>
                <a:lnTo>
                  <a:pt x="323659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5269" y="7620"/>
                </a:lnTo>
                <a:lnTo>
                  <a:pt x="303745" y="10668"/>
                </a:lnTo>
                <a:lnTo>
                  <a:pt x="302221" y="15240"/>
                </a:lnTo>
                <a:lnTo>
                  <a:pt x="309841" y="16764"/>
                </a:lnTo>
                <a:lnTo>
                  <a:pt x="309841" y="13716"/>
                </a:lnTo>
                <a:lnTo>
                  <a:pt x="311365" y="10668"/>
                </a:lnTo>
                <a:lnTo>
                  <a:pt x="312889" y="9144"/>
                </a:lnTo>
                <a:lnTo>
                  <a:pt x="315937" y="7620"/>
                </a:lnTo>
                <a:lnTo>
                  <a:pt x="317461" y="6096"/>
                </a:lnTo>
                <a:lnTo>
                  <a:pt x="323659" y="6096"/>
                </a:lnTo>
                <a:lnTo>
                  <a:pt x="326707" y="7620"/>
                </a:lnTo>
                <a:lnTo>
                  <a:pt x="329755" y="10668"/>
                </a:lnTo>
                <a:lnTo>
                  <a:pt x="329755" y="21336"/>
                </a:lnTo>
                <a:lnTo>
                  <a:pt x="323659" y="24384"/>
                </a:lnTo>
                <a:lnTo>
                  <a:pt x="322135" y="25908"/>
                </a:lnTo>
                <a:lnTo>
                  <a:pt x="317461" y="25908"/>
                </a:lnTo>
                <a:lnTo>
                  <a:pt x="315937" y="32004"/>
                </a:lnTo>
                <a:lnTo>
                  <a:pt x="319087" y="32004"/>
                </a:lnTo>
                <a:lnTo>
                  <a:pt x="320611" y="30480"/>
                </a:lnTo>
                <a:lnTo>
                  <a:pt x="325183" y="30480"/>
                </a:lnTo>
                <a:lnTo>
                  <a:pt x="328231" y="32004"/>
                </a:lnTo>
                <a:lnTo>
                  <a:pt x="329755" y="35052"/>
                </a:lnTo>
                <a:lnTo>
                  <a:pt x="332803" y="36576"/>
                </a:lnTo>
                <a:lnTo>
                  <a:pt x="332803" y="45720"/>
                </a:lnTo>
                <a:lnTo>
                  <a:pt x="329755" y="51816"/>
                </a:lnTo>
                <a:lnTo>
                  <a:pt x="323659" y="54864"/>
                </a:lnTo>
                <a:lnTo>
                  <a:pt x="315937" y="54864"/>
                </a:lnTo>
                <a:lnTo>
                  <a:pt x="311365" y="50292"/>
                </a:lnTo>
                <a:lnTo>
                  <a:pt x="309841" y="47244"/>
                </a:lnTo>
                <a:lnTo>
                  <a:pt x="309841" y="44196"/>
                </a:lnTo>
                <a:lnTo>
                  <a:pt x="302221" y="44196"/>
                </a:lnTo>
                <a:lnTo>
                  <a:pt x="302221" y="48768"/>
                </a:lnTo>
                <a:lnTo>
                  <a:pt x="303745" y="53340"/>
                </a:lnTo>
                <a:lnTo>
                  <a:pt x="308317" y="56388"/>
                </a:lnTo>
                <a:lnTo>
                  <a:pt x="311365" y="59436"/>
                </a:lnTo>
                <a:lnTo>
                  <a:pt x="315937" y="60960"/>
                </a:lnTo>
                <a:lnTo>
                  <a:pt x="326707" y="60960"/>
                </a:lnTo>
                <a:lnTo>
                  <a:pt x="331279" y="59436"/>
                </a:lnTo>
                <a:lnTo>
                  <a:pt x="335851" y="56388"/>
                </a:lnTo>
                <a:lnTo>
                  <a:pt x="336867" y="54864"/>
                </a:lnTo>
                <a:lnTo>
                  <a:pt x="338899" y="51816"/>
                </a:lnTo>
                <a:lnTo>
                  <a:pt x="340423" y="47244"/>
                </a:lnTo>
                <a:lnTo>
                  <a:pt x="340423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036251" y="6247989"/>
            <a:ext cx="804581" cy="62929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14566302" y="624798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188" y="19824"/>
                </a:moveTo>
                <a:lnTo>
                  <a:pt x="36664" y="16776"/>
                </a:lnTo>
                <a:lnTo>
                  <a:pt x="36664" y="13728"/>
                </a:lnTo>
                <a:lnTo>
                  <a:pt x="33616" y="7632"/>
                </a:lnTo>
                <a:lnTo>
                  <a:pt x="32092" y="6108"/>
                </a:lnTo>
                <a:lnTo>
                  <a:pt x="30568" y="3060"/>
                </a:lnTo>
                <a:lnTo>
                  <a:pt x="30568" y="13728"/>
                </a:lnTo>
                <a:lnTo>
                  <a:pt x="30568" y="47256"/>
                </a:lnTo>
                <a:lnTo>
                  <a:pt x="27520" y="50304"/>
                </a:lnTo>
                <a:lnTo>
                  <a:pt x="25908" y="53352"/>
                </a:lnTo>
                <a:lnTo>
                  <a:pt x="22860" y="54876"/>
                </a:lnTo>
                <a:lnTo>
                  <a:pt x="15240" y="54876"/>
                </a:lnTo>
                <a:lnTo>
                  <a:pt x="12192" y="53352"/>
                </a:lnTo>
                <a:lnTo>
                  <a:pt x="10668" y="50304"/>
                </a:lnTo>
                <a:lnTo>
                  <a:pt x="7620" y="47256"/>
                </a:lnTo>
                <a:lnTo>
                  <a:pt x="7620" y="13728"/>
                </a:lnTo>
                <a:lnTo>
                  <a:pt x="10668" y="10680"/>
                </a:lnTo>
                <a:lnTo>
                  <a:pt x="12192" y="7632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520" y="10680"/>
                </a:lnTo>
                <a:lnTo>
                  <a:pt x="30568" y="13728"/>
                </a:lnTo>
                <a:lnTo>
                  <a:pt x="30568" y="3060"/>
                </a:lnTo>
                <a:lnTo>
                  <a:pt x="27520" y="1536"/>
                </a:lnTo>
                <a:lnTo>
                  <a:pt x="24384" y="1536"/>
                </a:lnTo>
                <a:lnTo>
                  <a:pt x="22860" y="12"/>
                </a:lnTo>
                <a:lnTo>
                  <a:pt x="15240" y="12"/>
                </a:lnTo>
                <a:lnTo>
                  <a:pt x="10668" y="1536"/>
                </a:lnTo>
                <a:lnTo>
                  <a:pt x="7620" y="3060"/>
                </a:lnTo>
                <a:lnTo>
                  <a:pt x="4572" y="6108"/>
                </a:lnTo>
                <a:lnTo>
                  <a:pt x="3048" y="9156"/>
                </a:lnTo>
                <a:lnTo>
                  <a:pt x="0" y="18300"/>
                </a:lnTo>
                <a:lnTo>
                  <a:pt x="0" y="42684"/>
                </a:lnTo>
                <a:lnTo>
                  <a:pt x="1524" y="50304"/>
                </a:lnTo>
                <a:lnTo>
                  <a:pt x="6096" y="54876"/>
                </a:lnTo>
                <a:lnTo>
                  <a:pt x="9144" y="59448"/>
                </a:lnTo>
                <a:lnTo>
                  <a:pt x="13716" y="60972"/>
                </a:lnTo>
                <a:lnTo>
                  <a:pt x="22860" y="60972"/>
                </a:lnTo>
                <a:lnTo>
                  <a:pt x="27520" y="59448"/>
                </a:lnTo>
                <a:lnTo>
                  <a:pt x="30568" y="57924"/>
                </a:lnTo>
                <a:lnTo>
                  <a:pt x="32092" y="54876"/>
                </a:lnTo>
                <a:lnTo>
                  <a:pt x="35140" y="51828"/>
                </a:lnTo>
                <a:lnTo>
                  <a:pt x="36664" y="47256"/>
                </a:lnTo>
                <a:lnTo>
                  <a:pt x="38188" y="44208"/>
                </a:lnTo>
                <a:lnTo>
                  <a:pt x="38188" y="19824"/>
                </a:lnTo>
                <a:close/>
              </a:path>
              <a:path w="340995" h="61595">
                <a:moveTo>
                  <a:pt x="59232" y="52400"/>
                </a:moveTo>
                <a:lnTo>
                  <a:pt x="50101" y="52400"/>
                </a:lnTo>
                <a:lnTo>
                  <a:pt x="50101" y="61544"/>
                </a:lnTo>
                <a:lnTo>
                  <a:pt x="59232" y="61544"/>
                </a:lnTo>
                <a:lnTo>
                  <a:pt x="59232" y="52400"/>
                </a:lnTo>
                <a:close/>
              </a:path>
              <a:path w="340995" h="61595">
                <a:moveTo>
                  <a:pt x="108394" y="35064"/>
                </a:moveTo>
                <a:lnTo>
                  <a:pt x="106870" y="28968"/>
                </a:lnTo>
                <a:lnTo>
                  <a:pt x="103822" y="25920"/>
                </a:lnTo>
                <a:lnTo>
                  <a:pt x="99148" y="22872"/>
                </a:lnTo>
                <a:lnTo>
                  <a:pt x="96100" y="21348"/>
                </a:lnTo>
                <a:lnTo>
                  <a:pt x="82384" y="21348"/>
                </a:lnTo>
                <a:lnTo>
                  <a:pt x="79336" y="24396"/>
                </a:lnTo>
                <a:lnTo>
                  <a:pt x="82384" y="7632"/>
                </a:lnTo>
                <a:lnTo>
                  <a:pt x="105346" y="7632"/>
                </a:lnTo>
                <a:lnTo>
                  <a:pt x="105346" y="1536"/>
                </a:lnTo>
                <a:lnTo>
                  <a:pt x="76288" y="1536"/>
                </a:lnTo>
                <a:lnTo>
                  <a:pt x="70192" y="32016"/>
                </a:lnTo>
                <a:lnTo>
                  <a:pt x="77812" y="33540"/>
                </a:lnTo>
                <a:lnTo>
                  <a:pt x="77812" y="30492"/>
                </a:lnTo>
                <a:lnTo>
                  <a:pt x="79336" y="30492"/>
                </a:lnTo>
                <a:lnTo>
                  <a:pt x="82384" y="28968"/>
                </a:lnTo>
                <a:lnTo>
                  <a:pt x="83908" y="27444"/>
                </a:lnTo>
                <a:lnTo>
                  <a:pt x="91528" y="27444"/>
                </a:lnTo>
                <a:lnTo>
                  <a:pt x="97624" y="30492"/>
                </a:lnTo>
                <a:lnTo>
                  <a:pt x="100672" y="36588"/>
                </a:lnTo>
                <a:lnTo>
                  <a:pt x="100672" y="45732"/>
                </a:lnTo>
                <a:lnTo>
                  <a:pt x="97624" y="51828"/>
                </a:lnTo>
                <a:lnTo>
                  <a:pt x="91528" y="54876"/>
                </a:lnTo>
                <a:lnTo>
                  <a:pt x="82384" y="54876"/>
                </a:lnTo>
                <a:lnTo>
                  <a:pt x="80860" y="51828"/>
                </a:lnTo>
                <a:lnTo>
                  <a:pt x="79336" y="50304"/>
                </a:lnTo>
                <a:lnTo>
                  <a:pt x="76288" y="44208"/>
                </a:lnTo>
                <a:lnTo>
                  <a:pt x="68668" y="44208"/>
                </a:lnTo>
                <a:lnTo>
                  <a:pt x="70192" y="50304"/>
                </a:lnTo>
                <a:lnTo>
                  <a:pt x="71716" y="53352"/>
                </a:lnTo>
                <a:lnTo>
                  <a:pt x="77812" y="59448"/>
                </a:lnTo>
                <a:lnTo>
                  <a:pt x="82384" y="60972"/>
                </a:lnTo>
                <a:lnTo>
                  <a:pt x="94576" y="60972"/>
                </a:lnTo>
                <a:lnTo>
                  <a:pt x="100672" y="59448"/>
                </a:lnTo>
                <a:lnTo>
                  <a:pt x="103822" y="53352"/>
                </a:lnTo>
                <a:lnTo>
                  <a:pt x="106870" y="50304"/>
                </a:lnTo>
                <a:lnTo>
                  <a:pt x="108394" y="45732"/>
                </a:lnTo>
                <a:lnTo>
                  <a:pt x="108394" y="35064"/>
                </a:lnTo>
                <a:close/>
              </a:path>
              <a:path w="340995" h="61595">
                <a:moveTo>
                  <a:pt x="154203" y="19824"/>
                </a:moveTo>
                <a:lnTo>
                  <a:pt x="152679" y="16776"/>
                </a:lnTo>
                <a:lnTo>
                  <a:pt x="152679" y="13728"/>
                </a:lnTo>
                <a:lnTo>
                  <a:pt x="149631" y="7632"/>
                </a:lnTo>
                <a:lnTo>
                  <a:pt x="148107" y="6108"/>
                </a:lnTo>
                <a:lnTo>
                  <a:pt x="146583" y="3060"/>
                </a:lnTo>
                <a:lnTo>
                  <a:pt x="146583" y="13728"/>
                </a:lnTo>
                <a:lnTo>
                  <a:pt x="146583" y="47256"/>
                </a:lnTo>
                <a:lnTo>
                  <a:pt x="143433" y="50304"/>
                </a:lnTo>
                <a:lnTo>
                  <a:pt x="141909" y="53352"/>
                </a:lnTo>
                <a:lnTo>
                  <a:pt x="138861" y="54876"/>
                </a:lnTo>
                <a:lnTo>
                  <a:pt x="131241" y="54876"/>
                </a:lnTo>
                <a:lnTo>
                  <a:pt x="128193" y="53352"/>
                </a:lnTo>
                <a:lnTo>
                  <a:pt x="126669" y="50304"/>
                </a:lnTo>
                <a:lnTo>
                  <a:pt x="123621" y="47256"/>
                </a:lnTo>
                <a:lnTo>
                  <a:pt x="123621" y="13728"/>
                </a:lnTo>
                <a:lnTo>
                  <a:pt x="126669" y="10680"/>
                </a:lnTo>
                <a:lnTo>
                  <a:pt x="128193" y="7632"/>
                </a:lnTo>
                <a:lnTo>
                  <a:pt x="131241" y="6108"/>
                </a:lnTo>
                <a:lnTo>
                  <a:pt x="138861" y="6108"/>
                </a:lnTo>
                <a:lnTo>
                  <a:pt x="141909" y="7632"/>
                </a:lnTo>
                <a:lnTo>
                  <a:pt x="143433" y="10680"/>
                </a:lnTo>
                <a:lnTo>
                  <a:pt x="146583" y="13728"/>
                </a:lnTo>
                <a:lnTo>
                  <a:pt x="146583" y="3060"/>
                </a:lnTo>
                <a:lnTo>
                  <a:pt x="143433" y="1536"/>
                </a:lnTo>
                <a:lnTo>
                  <a:pt x="140385" y="1536"/>
                </a:lnTo>
                <a:lnTo>
                  <a:pt x="138861" y="12"/>
                </a:lnTo>
                <a:lnTo>
                  <a:pt x="131241" y="12"/>
                </a:lnTo>
                <a:lnTo>
                  <a:pt x="126669" y="1536"/>
                </a:lnTo>
                <a:lnTo>
                  <a:pt x="123621" y="3060"/>
                </a:lnTo>
                <a:lnTo>
                  <a:pt x="122097" y="6108"/>
                </a:lnTo>
                <a:lnTo>
                  <a:pt x="119049" y="9156"/>
                </a:lnTo>
                <a:lnTo>
                  <a:pt x="116001" y="18300"/>
                </a:lnTo>
                <a:lnTo>
                  <a:pt x="116001" y="42684"/>
                </a:lnTo>
                <a:lnTo>
                  <a:pt x="117525" y="50304"/>
                </a:lnTo>
                <a:lnTo>
                  <a:pt x="122097" y="54876"/>
                </a:lnTo>
                <a:lnTo>
                  <a:pt x="125145" y="59448"/>
                </a:lnTo>
                <a:lnTo>
                  <a:pt x="129717" y="60972"/>
                </a:lnTo>
                <a:lnTo>
                  <a:pt x="138861" y="60972"/>
                </a:lnTo>
                <a:lnTo>
                  <a:pt x="143433" y="59448"/>
                </a:lnTo>
                <a:lnTo>
                  <a:pt x="146583" y="57924"/>
                </a:lnTo>
                <a:lnTo>
                  <a:pt x="148107" y="54876"/>
                </a:lnTo>
                <a:lnTo>
                  <a:pt x="151155" y="51828"/>
                </a:lnTo>
                <a:lnTo>
                  <a:pt x="152679" y="47256"/>
                </a:lnTo>
                <a:lnTo>
                  <a:pt x="154203" y="44208"/>
                </a:lnTo>
                <a:lnTo>
                  <a:pt x="154203" y="19824"/>
                </a:lnTo>
                <a:close/>
              </a:path>
              <a:path w="340995" h="61595">
                <a:moveTo>
                  <a:pt x="201447" y="35064"/>
                </a:moveTo>
                <a:lnTo>
                  <a:pt x="199923" y="28968"/>
                </a:lnTo>
                <a:lnTo>
                  <a:pt x="196875" y="25920"/>
                </a:lnTo>
                <a:lnTo>
                  <a:pt x="192303" y="22872"/>
                </a:lnTo>
                <a:lnTo>
                  <a:pt x="187731" y="21348"/>
                </a:lnTo>
                <a:lnTo>
                  <a:pt x="175539" y="21348"/>
                </a:lnTo>
                <a:lnTo>
                  <a:pt x="172491" y="24396"/>
                </a:lnTo>
                <a:lnTo>
                  <a:pt x="175539" y="7632"/>
                </a:lnTo>
                <a:lnTo>
                  <a:pt x="198399" y="7632"/>
                </a:lnTo>
                <a:lnTo>
                  <a:pt x="198399" y="1536"/>
                </a:lnTo>
                <a:lnTo>
                  <a:pt x="169443" y="1536"/>
                </a:lnTo>
                <a:lnTo>
                  <a:pt x="163347" y="32016"/>
                </a:lnTo>
                <a:lnTo>
                  <a:pt x="170967" y="33540"/>
                </a:lnTo>
                <a:lnTo>
                  <a:pt x="170967" y="30492"/>
                </a:lnTo>
                <a:lnTo>
                  <a:pt x="172491" y="30492"/>
                </a:lnTo>
                <a:lnTo>
                  <a:pt x="174015" y="28968"/>
                </a:lnTo>
                <a:lnTo>
                  <a:pt x="177063" y="27444"/>
                </a:lnTo>
                <a:lnTo>
                  <a:pt x="184683" y="27444"/>
                </a:lnTo>
                <a:lnTo>
                  <a:pt x="190779" y="30492"/>
                </a:lnTo>
                <a:lnTo>
                  <a:pt x="193827" y="36588"/>
                </a:lnTo>
                <a:lnTo>
                  <a:pt x="193827" y="45732"/>
                </a:lnTo>
                <a:lnTo>
                  <a:pt x="190779" y="51828"/>
                </a:lnTo>
                <a:lnTo>
                  <a:pt x="184683" y="54876"/>
                </a:lnTo>
                <a:lnTo>
                  <a:pt x="175539" y="54876"/>
                </a:lnTo>
                <a:lnTo>
                  <a:pt x="174015" y="51828"/>
                </a:lnTo>
                <a:lnTo>
                  <a:pt x="170967" y="50304"/>
                </a:lnTo>
                <a:lnTo>
                  <a:pt x="170967" y="47256"/>
                </a:lnTo>
                <a:lnTo>
                  <a:pt x="169443" y="44208"/>
                </a:lnTo>
                <a:lnTo>
                  <a:pt x="161823" y="44208"/>
                </a:lnTo>
                <a:lnTo>
                  <a:pt x="161823" y="50304"/>
                </a:lnTo>
                <a:lnTo>
                  <a:pt x="170967" y="59448"/>
                </a:lnTo>
                <a:lnTo>
                  <a:pt x="175539" y="60972"/>
                </a:lnTo>
                <a:lnTo>
                  <a:pt x="187731" y="60972"/>
                </a:lnTo>
                <a:lnTo>
                  <a:pt x="192303" y="59448"/>
                </a:lnTo>
                <a:lnTo>
                  <a:pt x="196875" y="53352"/>
                </a:lnTo>
                <a:lnTo>
                  <a:pt x="199923" y="50304"/>
                </a:lnTo>
                <a:lnTo>
                  <a:pt x="201447" y="45732"/>
                </a:lnTo>
                <a:lnTo>
                  <a:pt x="201447" y="35064"/>
                </a:lnTo>
                <a:close/>
              </a:path>
              <a:path w="340995" h="61595">
                <a:moveTo>
                  <a:pt x="248793" y="35064"/>
                </a:moveTo>
                <a:lnTo>
                  <a:pt x="245745" y="28968"/>
                </a:lnTo>
                <a:lnTo>
                  <a:pt x="239649" y="22872"/>
                </a:lnTo>
                <a:lnTo>
                  <a:pt x="235077" y="21348"/>
                </a:lnTo>
                <a:lnTo>
                  <a:pt x="221361" y="21348"/>
                </a:lnTo>
                <a:lnTo>
                  <a:pt x="218313" y="24396"/>
                </a:lnTo>
                <a:lnTo>
                  <a:pt x="221361" y="7632"/>
                </a:lnTo>
                <a:lnTo>
                  <a:pt x="245745" y="7632"/>
                </a:lnTo>
                <a:lnTo>
                  <a:pt x="245745" y="1536"/>
                </a:lnTo>
                <a:lnTo>
                  <a:pt x="215265" y="1536"/>
                </a:lnTo>
                <a:lnTo>
                  <a:pt x="209169" y="32016"/>
                </a:lnTo>
                <a:lnTo>
                  <a:pt x="216789" y="33540"/>
                </a:lnTo>
                <a:lnTo>
                  <a:pt x="218313" y="30492"/>
                </a:lnTo>
                <a:lnTo>
                  <a:pt x="219837" y="30492"/>
                </a:lnTo>
                <a:lnTo>
                  <a:pt x="222885" y="27444"/>
                </a:lnTo>
                <a:lnTo>
                  <a:pt x="232029" y="27444"/>
                </a:lnTo>
                <a:lnTo>
                  <a:pt x="235077" y="28968"/>
                </a:lnTo>
                <a:lnTo>
                  <a:pt x="239649" y="33540"/>
                </a:lnTo>
                <a:lnTo>
                  <a:pt x="239649" y="48780"/>
                </a:lnTo>
                <a:lnTo>
                  <a:pt x="236601" y="51828"/>
                </a:lnTo>
                <a:lnTo>
                  <a:pt x="230505" y="54876"/>
                </a:lnTo>
                <a:lnTo>
                  <a:pt x="222885" y="54876"/>
                </a:lnTo>
                <a:lnTo>
                  <a:pt x="218313" y="50304"/>
                </a:lnTo>
                <a:lnTo>
                  <a:pt x="216789" y="47256"/>
                </a:lnTo>
                <a:lnTo>
                  <a:pt x="216789" y="44208"/>
                </a:lnTo>
                <a:lnTo>
                  <a:pt x="209169" y="44208"/>
                </a:lnTo>
                <a:lnTo>
                  <a:pt x="209169" y="50304"/>
                </a:lnTo>
                <a:lnTo>
                  <a:pt x="210693" y="53352"/>
                </a:lnTo>
                <a:lnTo>
                  <a:pt x="213741" y="56400"/>
                </a:lnTo>
                <a:lnTo>
                  <a:pt x="218313" y="59448"/>
                </a:lnTo>
                <a:lnTo>
                  <a:pt x="222885" y="60972"/>
                </a:lnTo>
                <a:lnTo>
                  <a:pt x="235077" y="60972"/>
                </a:lnTo>
                <a:lnTo>
                  <a:pt x="239649" y="59448"/>
                </a:lnTo>
                <a:lnTo>
                  <a:pt x="242697" y="53352"/>
                </a:lnTo>
                <a:lnTo>
                  <a:pt x="247269" y="50304"/>
                </a:lnTo>
                <a:lnTo>
                  <a:pt x="248793" y="45732"/>
                </a:lnTo>
                <a:lnTo>
                  <a:pt x="248793" y="35064"/>
                </a:lnTo>
                <a:close/>
              </a:path>
              <a:path w="340995" h="61595">
                <a:moveTo>
                  <a:pt x="294601" y="35052"/>
                </a:moveTo>
                <a:lnTo>
                  <a:pt x="293077" y="30480"/>
                </a:lnTo>
                <a:lnTo>
                  <a:pt x="288505" y="27432"/>
                </a:lnTo>
                <a:lnTo>
                  <a:pt x="286981" y="25146"/>
                </a:lnTo>
                <a:lnTo>
                  <a:pt x="286981" y="36576"/>
                </a:lnTo>
                <a:lnTo>
                  <a:pt x="286981" y="45720"/>
                </a:lnTo>
                <a:lnTo>
                  <a:pt x="283933" y="51816"/>
                </a:lnTo>
                <a:lnTo>
                  <a:pt x="277837" y="54864"/>
                </a:lnTo>
                <a:lnTo>
                  <a:pt x="271741" y="54864"/>
                </a:lnTo>
                <a:lnTo>
                  <a:pt x="268693" y="53340"/>
                </a:lnTo>
                <a:lnTo>
                  <a:pt x="264121" y="48768"/>
                </a:lnTo>
                <a:lnTo>
                  <a:pt x="264121" y="45720"/>
                </a:lnTo>
                <a:lnTo>
                  <a:pt x="262597" y="42672"/>
                </a:lnTo>
                <a:lnTo>
                  <a:pt x="262597" y="36576"/>
                </a:lnTo>
                <a:lnTo>
                  <a:pt x="264121" y="33528"/>
                </a:lnTo>
                <a:lnTo>
                  <a:pt x="267169" y="32004"/>
                </a:lnTo>
                <a:lnTo>
                  <a:pt x="268693" y="28956"/>
                </a:lnTo>
                <a:lnTo>
                  <a:pt x="271741" y="27432"/>
                </a:lnTo>
                <a:lnTo>
                  <a:pt x="277837" y="27432"/>
                </a:lnTo>
                <a:lnTo>
                  <a:pt x="280885" y="28956"/>
                </a:lnTo>
                <a:lnTo>
                  <a:pt x="285457" y="33528"/>
                </a:lnTo>
                <a:lnTo>
                  <a:pt x="286981" y="36576"/>
                </a:lnTo>
                <a:lnTo>
                  <a:pt x="286981" y="25146"/>
                </a:lnTo>
                <a:lnTo>
                  <a:pt x="285457" y="22860"/>
                </a:lnTo>
                <a:lnTo>
                  <a:pt x="280885" y="21336"/>
                </a:lnTo>
                <a:lnTo>
                  <a:pt x="273265" y="21336"/>
                </a:lnTo>
                <a:lnTo>
                  <a:pt x="270217" y="22860"/>
                </a:lnTo>
                <a:lnTo>
                  <a:pt x="268693" y="22860"/>
                </a:lnTo>
                <a:lnTo>
                  <a:pt x="265645" y="24384"/>
                </a:lnTo>
                <a:lnTo>
                  <a:pt x="264121" y="27432"/>
                </a:lnTo>
                <a:lnTo>
                  <a:pt x="262597" y="28956"/>
                </a:lnTo>
                <a:lnTo>
                  <a:pt x="262597" y="18288"/>
                </a:lnTo>
                <a:lnTo>
                  <a:pt x="265645" y="12192"/>
                </a:lnTo>
                <a:lnTo>
                  <a:pt x="267169" y="10668"/>
                </a:lnTo>
                <a:lnTo>
                  <a:pt x="268693" y="7620"/>
                </a:lnTo>
                <a:lnTo>
                  <a:pt x="271741" y="7620"/>
                </a:lnTo>
                <a:lnTo>
                  <a:pt x="273265" y="6096"/>
                </a:lnTo>
                <a:lnTo>
                  <a:pt x="277837" y="6096"/>
                </a:lnTo>
                <a:lnTo>
                  <a:pt x="280885" y="7620"/>
                </a:lnTo>
                <a:lnTo>
                  <a:pt x="285457" y="12192"/>
                </a:lnTo>
                <a:lnTo>
                  <a:pt x="285457" y="15240"/>
                </a:lnTo>
                <a:lnTo>
                  <a:pt x="293077" y="15240"/>
                </a:lnTo>
                <a:lnTo>
                  <a:pt x="293077" y="10668"/>
                </a:lnTo>
                <a:lnTo>
                  <a:pt x="288505" y="6096"/>
                </a:lnTo>
                <a:lnTo>
                  <a:pt x="283933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4121" y="3048"/>
                </a:lnTo>
                <a:lnTo>
                  <a:pt x="261073" y="7620"/>
                </a:lnTo>
                <a:lnTo>
                  <a:pt x="256413" y="12192"/>
                </a:lnTo>
                <a:lnTo>
                  <a:pt x="254889" y="21336"/>
                </a:lnTo>
                <a:lnTo>
                  <a:pt x="254889" y="42672"/>
                </a:lnTo>
                <a:lnTo>
                  <a:pt x="256413" y="50292"/>
                </a:lnTo>
                <a:lnTo>
                  <a:pt x="261073" y="54864"/>
                </a:lnTo>
                <a:lnTo>
                  <a:pt x="264121" y="59436"/>
                </a:lnTo>
                <a:lnTo>
                  <a:pt x="268693" y="60960"/>
                </a:lnTo>
                <a:lnTo>
                  <a:pt x="282409" y="60960"/>
                </a:lnTo>
                <a:lnTo>
                  <a:pt x="285457" y="59436"/>
                </a:lnTo>
                <a:lnTo>
                  <a:pt x="290029" y="54864"/>
                </a:lnTo>
                <a:lnTo>
                  <a:pt x="293077" y="48768"/>
                </a:lnTo>
                <a:lnTo>
                  <a:pt x="294601" y="44196"/>
                </a:lnTo>
                <a:lnTo>
                  <a:pt x="294601" y="35052"/>
                </a:lnTo>
                <a:close/>
              </a:path>
              <a:path w="340995" h="61595">
                <a:moveTo>
                  <a:pt x="340410" y="12192"/>
                </a:moveTo>
                <a:lnTo>
                  <a:pt x="338886" y="7620"/>
                </a:lnTo>
                <a:lnTo>
                  <a:pt x="334314" y="4572"/>
                </a:lnTo>
                <a:lnTo>
                  <a:pt x="331266" y="1524"/>
                </a:lnTo>
                <a:lnTo>
                  <a:pt x="326694" y="0"/>
                </a:lnTo>
                <a:lnTo>
                  <a:pt x="316026" y="0"/>
                </a:lnTo>
                <a:lnTo>
                  <a:pt x="311454" y="1524"/>
                </a:lnTo>
                <a:lnTo>
                  <a:pt x="308406" y="4572"/>
                </a:lnTo>
                <a:lnTo>
                  <a:pt x="303834" y="7620"/>
                </a:lnTo>
                <a:lnTo>
                  <a:pt x="302310" y="12192"/>
                </a:lnTo>
                <a:lnTo>
                  <a:pt x="302310" y="18288"/>
                </a:lnTo>
                <a:lnTo>
                  <a:pt x="309930" y="18288"/>
                </a:lnTo>
                <a:lnTo>
                  <a:pt x="309930" y="12192"/>
                </a:lnTo>
                <a:lnTo>
                  <a:pt x="314502" y="7620"/>
                </a:lnTo>
                <a:lnTo>
                  <a:pt x="317550" y="6096"/>
                </a:lnTo>
                <a:lnTo>
                  <a:pt x="325170" y="6096"/>
                </a:lnTo>
                <a:lnTo>
                  <a:pt x="326694" y="7620"/>
                </a:lnTo>
                <a:lnTo>
                  <a:pt x="329742" y="9144"/>
                </a:lnTo>
                <a:lnTo>
                  <a:pt x="331266" y="10668"/>
                </a:lnTo>
                <a:lnTo>
                  <a:pt x="332790" y="13716"/>
                </a:lnTo>
                <a:lnTo>
                  <a:pt x="332790" y="19812"/>
                </a:lnTo>
                <a:lnTo>
                  <a:pt x="331266" y="22860"/>
                </a:lnTo>
                <a:lnTo>
                  <a:pt x="328218" y="25908"/>
                </a:lnTo>
                <a:lnTo>
                  <a:pt x="326694" y="28956"/>
                </a:lnTo>
                <a:lnTo>
                  <a:pt x="322122" y="33528"/>
                </a:lnTo>
                <a:lnTo>
                  <a:pt x="316026" y="38100"/>
                </a:lnTo>
                <a:lnTo>
                  <a:pt x="311454" y="41148"/>
                </a:lnTo>
                <a:lnTo>
                  <a:pt x="308406" y="44196"/>
                </a:lnTo>
                <a:lnTo>
                  <a:pt x="306882" y="47244"/>
                </a:lnTo>
                <a:lnTo>
                  <a:pt x="302310" y="51816"/>
                </a:lnTo>
                <a:lnTo>
                  <a:pt x="300786" y="54864"/>
                </a:lnTo>
                <a:lnTo>
                  <a:pt x="300786" y="60960"/>
                </a:lnTo>
                <a:lnTo>
                  <a:pt x="340410" y="60960"/>
                </a:lnTo>
                <a:lnTo>
                  <a:pt x="340410" y="53340"/>
                </a:lnTo>
                <a:lnTo>
                  <a:pt x="309930" y="53340"/>
                </a:lnTo>
                <a:lnTo>
                  <a:pt x="314502" y="48768"/>
                </a:lnTo>
                <a:lnTo>
                  <a:pt x="314502" y="47244"/>
                </a:lnTo>
                <a:lnTo>
                  <a:pt x="317550" y="45720"/>
                </a:lnTo>
                <a:lnTo>
                  <a:pt x="322122" y="41148"/>
                </a:lnTo>
                <a:lnTo>
                  <a:pt x="328218" y="36576"/>
                </a:lnTo>
                <a:lnTo>
                  <a:pt x="331266" y="33528"/>
                </a:lnTo>
                <a:lnTo>
                  <a:pt x="332790" y="30480"/>
                </a:lnTo>
                <a:lnTo>
                  <a:pt x="335838" y="28956"/>
                </a:lnTo>
                <a:lnTo>
                  <a:pt x="337362" y="25908"/>
                </a:lnTo>
                <a:lnTo>
                  <a:pt x="338886" y="24384"/>
                </a:lnTo>
                <a:lnTo>
                  <a:pt x="338886" y="21336"/>
                </a:lnTo>
                <a:lnTo>
                  <a:pt x="340410" y="19812"/>
                </a:lnTo>
                <a:lnTo>
                  <a:pt x="34041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591416" y="6301568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333455" y="624798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19824"/>
                </a:moveTo>
                <a:lnTo>
                  <a:pt x="38188" y="16776"/>
                </a:lnTo>
                <a:lnTo>
                  <a:pt x="38188" y="13728"/>
                </a:lnTo>
                <a:lnTo>
                  <a:pt x="36664" y="10680"/>
                </a:lnTo>
                <a:lnTo>
                  <a:pt x="35052" y="7632"/>
                </a:lnTo>
                <a:lnTo>
                  <a:pt x="33528" y="6108"/>
                </a:lnTo>
                <a:lnTo>
                  <a:pt x="32004" y="4584"/>
                </a:lnTo>
                <a:lnTo>
                  <a:pt x="32004" y="21348"/>
                </a:lnTo>
                <a:lnTo>
                  <a:pt x="32004" y="41160"/>
                </a:lnTo>
                <a:lnTo>
                  <a:pt x="30480" y="47256"/>
                </a:lnTo>
                <a:lnTo>
                  <a:pt x="28956" y="50304"/>
                </a:lnTo>
                <a:lnTo>
                  <a:pt x="25908" y="53352"/>
                </a:lnTo>
                <a:lnTo>
                  <a:pt x="22860" y="54876"/>
                </a:lnTo>
                <a:lnTo>
                  <a:pt x="16764" y="54876"/>
                </a:lnTo>
                <a:lnTo>
                  <a:pt x="13716" y="53352"/>
                </a:lnTo>
                <a:lnTo>
                  <a:pt x="12192" y="50304"/>
                </a:lnTo>
                <a:lnTo>
                  <a:pt x="9144" y="47256"/>
                </a:lnTo>
                <a:lnTo>
                  <a:pt x="7620" y="41160"/>
                </a:lnTo>
                <a:lnTo>
                  <a:pt x="7620" y="21348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004" y="21348"/>
                </a:lnTo>
                <a:lnTo>
                  <a:pt x="32004" y="4584"/>
                </a:lnTo>
                <a:lnTo>
                  <a:pt x="28956" y="1536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9144" y="3060"/>
                </a:lnTo>
                <a:lnTo>
                  <a:pt x="6096" y="6108"/>
                </a:lnTo>
                <a:lnTo>
                  <a:pt x="4572" y="9156"/>
                </a:lnTo>
                <a:lnTo>
                  <a:pt x="1524" y="18300"/>
                </a:lnTo>
                <a:lnTo>
                  <a:pt x="0" y="24396"/>
                </a:lnTo>
                <a:lnTo>
                  <a:pt x="0" y="42684"/>
                </a:lnTo>
                <a:lnTo>
                  <a:pt x="3048" y="50304"/>
                </a:lnTo>
                <a:lnTo>
                  <a:pt x="6096" y="54876"/>
                </a:lnTo>
                <a:lnTo>
                  <a:pt x="10668" y="59448"/>
                </a:lnTo>
                <a:lnTo>
                  <a:pt x="13716" y="60972"/>
                </a:lnTo>
                <a:lnTo>
                  <a:pt x="24384" y="60972"/>
                </a:lnTo>
                <a:lnTo>
                  <a:pt x="28956" y="59448"/>
                </a:lnTo>
                <a:lnTo>
                  <a:pt x="33528" y="54876"/>
                </a:lnTo>
                <a:lnTo>
                  <a:pt x="36664" y="51828"/>
                </a:lnTo>
                <a:lnTo>
                  <a:pt x="38188" y="47256"/>
                </a:lnTo>
                <a:lnTo>
                  <a:pt x="39712" y="44208"/>
                </a:lnTo>
                <a:lnTo>
                  <a:pt x="39712" y="19824"/>
                </a:lnTo>
                <a:close/>
              </a:path>
              <a:path w="340995" h="61595">
                <a:moveTo>
                  <a:pt x="59524" y="52400"/>
                </a:moveTo>
                <a:lnTo>
                  <a:pt x="50393" y="52400"/>
                </a:lnTo>
                <a:lnTo>
                  <a:pt x="50393" y="61544"/>
                </a:lnTo>
                <a:lnTo>
                  <a:pt x="59524" y="61544"/>
                </a:lnTo>
                <a:lnTo>
                  <a:pt x="59524" y="52400"/>
                </a:lnTo>
                <a:close/>
              </a:path>
              <a:path w="340995" h="61595">
                <a:moveTo>
                  <a:pt x="109816" y="39636"/>
                </a:moveTo>
                <a:lnTo>
                  <a:pt x="100672" y="39636"/>
                </a:lnTo>
                <a:lnTo>
                  <a:pt x="100672" y="12204"/>
                </a:lnTo>
                <a:lnTo>
                  <a:pt x="100672" y="12"/>
                </a:lnTo>
                <a:lnTo>
                  <a:pt x="94576" y="12"/>
                </a:lnTo>
                <a:lnTo>
                  <a:pt x="93052" y="2209"/>
                </a:lnTo>
                <a:lnTo>
                  <a:pt x="93052" y="12204"/>
                </a:lnTo>
                <a:lnTo>
                  <a:pt x="93052" y="39636"/>
                </a:lnTo>
                <a:lnTo>
                  <a:pt x="74676" y="39636"/>
                </a:lnTo>
                <a:lnTo>
                  <a:pt x="93052" y="12204"/>
                </a:lnTo>
                <a:lnTo>
                  <a:pt x="93052" y="2209"/>
                </a:lnTo>
                <a:lnTo>
                  <a:pt x="67056" y="39636"/>
                </a:lnTo>
                <a:lnTo>
                  <a:pt x="67056" y="45732"/>
                </a:lnTo>
                <a:lnTo>
                  <a:pt x="93052" y="45732"/>
                </a:lnTo>
                <a:lnTo>
                  <a:pt x="93052" y="60972"/>
                </a:lnTo>
                <a:lnTo>
                  <a:pt x="100672" y="60972"/>
                </a:lnTo>
                <a:lnTo>
                  <a:pt x="100672" y="45732"/>
                </a:lnTo>
                <a:lnTo>
                  <a:pt x="109816" y="45732"/>
                </a:lnTo>
                <a:lnTo>
                  <a:pt x="109816" y="39636"/>
                </a:lnTo>
                <a:close/>
              </a:path>
              <a:path w="340995" h="61595">
                <a:moveTo>
                  <a:pt x="155638" y="1524"/>
                </a:moveTo>
                <a:lnTo>
                  <a:pt x="117538" y="1524"/>
                </a:lnTo>
                <a:lnTo>
                  <a:pt x="117538" y="7620"/>
                </a:lnTo>
                <a:lnTo>
                  <a:pt x="146494" y="7620"/>
                </a:lnTo>
                <a:lnTo>
                  <a:pt x="143446" y="12192"/>
                </a:lnTo>
                <a:lnTo>
                  <a:pt x="138874" y="18288"/>
                </a:lnTo>
                <a:lnTo>
                  <a:pt x="129730" y="36576"/>
                </a:lnTo>
                <a:lnTo>
                  <a:pt x="128206" y="42672"/>
                </a:lnTo>
                <a:lnTo>
                  <a:pt x="126682" y="50292"/>
                </a:lnTo>
                <a:lnTo>
                  <a:pt x="125158" y="54864"/>
                </a:lnTo>
                <a:lnTo>
                  <a:pt x="125158" y="60960"/>
                </a:lnTo>
                <a:lnTo>
                  <a:pt x="132778" y="60960"/>
                </a:lnTo>
                <a:lnTo>
                  <a:pt x="132778" y="54864"/>
                </a:lnTo>
                <a:lnTo>
                  <a:pt x="134302" y="48768"/>
                </a:lnTo>
                <a:lnTo>
                  <a:pt x="135826" y="44196"/>
                </a:lnTo>
                <a:lnTo>
                  <a:pt x="137350" y="36576"/>
                </a:lnTo>
                <a:lnTo>
                  <a:pt x="140398" y="30480"/>
                </a:lnTo>
                <a:lnTo>
                  <a:pt x="144970" y="22860"/>
                </a:lnTo>
                <a:lnTo>
                  <a:pt x="148018" y="16764"/>
                </a:lnTo>
                <a:lnTo>
                  <a:pt x="152590" y="10668"/>
                </a:lnTo>
                <a:lnTo>
                  <a:pt x="155638" y="7620"/>
                </a:lnTo>
                <a:lnTo>
                  <a:pt x="155638" y="1524"/>
                </a:lnTo>
                <a:close/>
              </a:path>
              <a:path w="340995" h="61595">
                <a:moveTo>
                  <a:pt x="202984" y="1524"/>
                </a:moveTo>
                <a:lnTo>
                  <a:pt x="163360" y="1524"/>
                </a:lnTo>
                <a:lnTo>
                  <a:pt x="163360" y="7620"/>
                </a:lnTo>
                <a:lnTo>
                  <a:pt x="192316" y="7620"/>
                </a:lnTo>
                <a:lnTo>
                  <a:pt x="189268" y="12192"/>
                </a:lnTo>
                <a:lnTo>
                  <a:pt x="183172" y="24384"/>
                </a:lnTo>
                <a:lnTo>
                  <a:pt x="178600" y="30480"/>
                </a:lnTo>
                <a:lnTo>
                  <a:pt x="175552" y="42672"/>
                </a:lnTo>
                <a:lnTo>
                  <a:pt x="172504" y="50292"/>
                </a:lnTo>
                <a:lnTo>
                  <a:pt x="172504" y="60960"/>
                </a:lnTo>
                <a:lnTo>
                  <a:pt x="180124" y="60960"/>
                </a:lnTo>
                <a:lnTo>
                  <a:pt x="180124" y="54864"/>
                </a:lnTo>
                <a:lnTo>
                  <a:pt x="181648" y="48768"/>
                </a:lnTo>
                <a:lnTo>
                  <a:pt x="183172" y="44196"/>
                </a:lnTo>
                <a:lnTo>
                  <a:pt x="184696" y="36576"/>
                </a:lnTo>
                <a:lnTo>
                  <a:pt x="187744" y="30480"/>
                </a:lnTo>
                <a:lnTo>
                  <a:pt x="190792" y="22860"/>
                </a:lnTo>
                <a:lnTo>
                  <a:pt x="195364" y="16764"/>
                </a:lnTo>
                <a:lnTo>
                  <a:pt x="198412" y="10668"/>
                </a:lnTo>
                <a:lnTo>
                  <a:pt x="202984" y="7620"/>
                </a:lnTo>
                <a:lnTo>
                  <a:pt x="202984" y="1524"/>
                </a:lnTo>
                <a:close/>
              </a:path>
              <a:path w="340995" h="61595">
                <a:moveTo>
                  <a:pt x="248793" y="1524"/>
                </a:moveTo>
                <a:lnTo>
                  <a:pt x="210693" y="1524"/>
                </a:lnTo>
                <a:lnTo>
                  <a:pt x="210693" y="7620"/>
                </a:lnTo>
                <a:lnTo>
                  <a:pt x="239649" y="7620"/>
                </a:lnTo>
                <a:lnTo>
                  <a:pt x="235077" y="12192"/>
                </a:lnTo>
                <a:lnTo>
                  <a:pt x="222885" y="36576"/>
                </a:lnTo>
                <a:lnTo>
                  <a:pt x="221361" y="42672"/>
                </a:lnTo>
                <a:lnTo>
                  <a:pt x="219837" y="50292"/>
                </a:lnTo>
                <a:lnTo>
                  <a:pt x="218313" y="54864"/>
                </a:lnTo>
                <a:lnTo>
                  <a:pt x="218313" y="60960"/>
                </a:lnTo>
                <a:lnTo>
                  <a:pt x="225933" y="60960"/>
                </a:lnTo>
                <a:lnTo>
                  <a:pt x="225933" y="54864"/>
                </a:lnTo>
                <a:lnTo>
                  <a:pt x="227457" y="48768"/>
                </a:lnTo>
                <a:lnTo>
                  <a:pt x="228981" y="44196"/>
                </a:lnTo>
                <a:lnTo>
                  <a:pt x="230505" y="36576"/>
                </a:lnTo>
                <a:lnTo>
                  <a:pt x="233553" y="30480"/>
                </a:lnTo>
                <a:lnTo>
                  <a:pt x="238125" y="22860"/>
                </a:lnTo>
                <a:lnTo>
                  <a:pt x="241173" y="16764"/>
                </a:lnTo>
                <a:lnTo>
                  <a:pt x="245745" y="10668"/>
                </a:lnTo>
                <a:lnTo>
                  <a:pt x="248793" y="7620"/>
                </a:lnTo>
                <a:lnTo>
                  <a:pt x="248793" y="1524"/>
                </a:lnTo>
                <a:close/>
              </a:path>
              <a:path w="340995" h="61595">
                <a:moveTo>
                  <a:pt x="294601" y="39636"/>
                </a:moveTo>
                <a:lnTo>
                  <a:pt x="286981" y="39636"/>
                </a:lnTo>
                <a:lnTo>
                  <a:pt x="286981" y="12103"/>
                </a:lnTo>
                <a:lnTo>
                  <a:pt x="286981" y="1435"/>
                </a:lnTo>
                <a:lnTo>
                  <a:pt x="280885" y="1435"/>
                </a:lnTo>
                <a:lnTo>
                  <a:pt x="279361" y="3568"/>
                </a:lnTo>
                <a:lnTo>
                  <a:pt x="279361" y="12103"/>
                </a:lnTo>
                <a:lnTo>
                  <a:pt x="279361" y="39636"/>
                </a:lnTo>
                <a:lnTo>
                  <a:pt x="261073" y="39636"/>
                </a:lnTo>
                <a:lnTo>
                  <a:pt x="279361" y="12103"/>
                </a:lnTo>
                <a:lnTo>
                  <a:pt x="279361" y="3568"/>
                </a:lnTo>
                <a:lnTo>
                  <a:pt x="253453" y="39636"/>
                </a:lnTo>
                <a:lnTo>
                  <a:pt x="253453" y="45732"/>
                </a:lnTo>
                <a:lnTo>
                  <a:pt x="279361" y="45732"/>
                </a:lnTo>
                <a:lnTo>
                  <a:pt x="279361" y="60972"/>
                </a:lnTo>
                <a:lnTo>
                  <a:pt x="286981" y="60972"/>
                </a:lnTo>
                <a:lnTo>
                  <a:pt x="286981" y="45732"/>
                </a:lnTo>
                <a:lnTo>
                  <a:pt x="294601" y="45732"/>
                </a:lnTo>
                <a:lnTo>
                  <a:pt x="294601" y="39636"/>
                </a:lnTo>
                <a:close/>
              </a:path>
              <a:path w="340995" h="61595">
                <a:moveTo>
                  <a:pt x="340423" y="12192"/>
                </a:moveTo>
                <a:lnTo>
                  <a:pt x="338899" y="7620"/>
                </a:lnTo>
                <a:lnTo>
                  <a:pt x="332803" y="1524"/>
                </a:lnTo>
                <a:lnTo>
                  <a:pt x="328231" y="0"/>
                </a:lnTo>
                <a:lnTo>
                  <a:pt x="315950" y="0"/>
                </a:lnTo>
                <a:lnTo>
                  <a:pt x="302234" y="18288"/>
                </a:lnTo>
                <a:lnTo>
                  <a:pt x="309854" y="18288"/>
                </a:lnTo>
                <a:lnTo>
                  <a:pt x="309854" y="15240"/>
                </a:lnTo>
                <a:lnTo>
                  <a:pt x="311378" y="12192"/>
                </a:lnTo>
                <a:lnTo>
                  <a:pt x="315950" y="7620"/>
                </a:lnTo>
                <a:lnTo>
                  <a:pt x="318998" y="6096"/>
                </a:lnTo>
                <a:lnTo>
                  <a:pt x="325094" y="6096"/>
                </a:lnTo>
                <a:lnTo>
                  <a:pt x="328231" y="7620"/>
                </a:lnTo>
                <a:lnTo>
                  <a:pt x="329755" y="9144"/>
                </a:lnTo>
                <a:lnTo>
                  <a:pt x="332803" y="10668"/>
                </a:lnTo>
                <a:lnTo>
                  <a:pt x="332803" y="22860"/>
                </a:lnTo>
                <a:lnTo>
                  <a:pt x="329755" y="25908"/>
                </a:lnTo>
                <a:lnTo>
                  <a:pt x="328231" y="28956"/>
                </a:lnTo>
                <a:lnTo>
                  <a:pt x="323570" y="33528"/>
                </a:lnTo>
                <a:lnTo>
                  <a:pt x="317474" y="38100"/>
                </a:lnTo>
                <a:lnTo>
                  <a:pt x="312902" y="41148"/>
                </a:lnTo>
                <a:lnTo>
                  <a:pt x="306806" y="47244"/>
                </a:lnTo>
                <a:lnTo>
                  <a:pt x="305282" y="50292"/>
                </a:lnTo>
                <a:lnTo>
                  <a:pt x="303758" y="51816"/>
                </a:lnTo>
                <a:lnTo>
                  <a:pt x="302234" y="54864"/>
                </a:lnTo>
                <a:lnTo>
                  <a:pt x="302234" y="60960"/>
                </a:lnTo>
                <a:lnTo>
                  <a:pt x="340423" y="60960"/>
                </a:lnTo>
                <a:lnTo>
                  <a:pt x="340423" y="53340"/>
                </a:lnTo>
                <a:lnTo>
                  <a:pt x="311378" y="53340"/>
                </a:lnTo>
                <a:lnTo>
                  <a:pt x="312902" y="51816"/>
                </a:lnTo>
                <a:lnTo>
                  <a:pt x="312902" y="50292"/>
                </a:lnTo>
                <a:lnTo>
                  <a:pt x="315950" y="47244"/>
                </a:lnTo>
                <a:lnTo>
                  <a:pt x="318998" y="45720"/>
                </a:lnTo>
                <a:lnTo>
                  <a:pt x="328231" y="36576"/>
                </a:lnTo>
                <a:lnTo>
                  <a:pt x="332803" y="33528"/>
                </a:lnTo>
                <a:lnTo>
                  <a:pt x="334327" y="30480"/>
                </a:lnTo>
                <a:lnTo>
                  <a:pt x="337375" y="28956"/>
                </a:lnTo>
                <a:lnTo>
                  <a:pt x="338899" y="25908"/>
                </a:lnTo>
                <a:lnTo>
                  <a:pt x="338899" y="24384"/>
                </a:lnTo>
                <a:lnTo>
                  <a:pt x="340423" y="21336"/>
                </a:lnTo>
                <a:lnTo>
                  <a:pt x="3404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349843" y="6263770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432"/>
                </a:moveTo>
                <a:lnTo>
                  <a:pt x="0" y="27241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37423" y="6433661"/>
            <a:ext cx="94129" cy="61047"/>
          </a:xfrm>
          <a:custGeom>
            <a:avLst/>
            <a:gdLst/>
            <a:ahLst/>
            <a:cxnLst/>
            <a:rect l="l" t="t" r="r" b="b"/>
            <a:pathLst>
              <a:path w="40005" h="59689">
                <a:moveTo>
                  <a:pt x="39719" y="59531"/>
                </a:moveTo>
                <a:lnTo>
                  <a:pt x="0" y="59531"/>
                </a:lnTo>
                <a:lnTo>
                  <a:pt x="0" y="54959"/>
                </a:lnTo>
                <a:lnTo>
                  <a:pt x="3047" y="48863"/>
                </a:lnTo>
                <a:lnTo>
                  <a:pt x="9143" y="39624"/>
                </a:lnTo>
                <a:lnTo>
                  <a:pt x="16763" y="33528"/>
                </a:lnTo>
                <a:lnTo>
                  <a:pt x="25907" y="24384"/>
                </a:lnTo>
                <a:lnTo>
                  <a:pt x="27431" y="21336"/>
                </a:lnTo>
                <a:lnTo>
                  <a:pt x="27431" y="12192"/>
                </a:lnTo>
                <a:lnTo>
                  <a:pt x="24383" y="9144"/>
                </a:lnTo>
                <a:lnTo>
                  <a:pt x="15239" y="9144"/>
                </a:lnTo>
                <a:lnTo>
                  <a:pt x="13715" y="10668"/>
                </a:lnTo>
                <a:lnTo>
                  <a:pt x="13715" y="12192"/>
                </a:lnTo>
                <a:lnTo>
                  <a:pt x="12191" y="15240"/>
                </a:lnTo>
                <a:lnTo>
                  <a:pt x="12191" y="18288"/>
                </a:lnTo>
                <a:lnTo>
                  <a:pt x="0" y="16764"/>
                </a:lnTo>
                <a:lnTo>
                  <a:pt x="1523" y="10668"/>
                </a:lnTo>
                <a:lnTo>
                  <a:pt x="3047" y="6096"/>
                </a:lnTo>
                <a:lnTo>
                  <a:pt x="7619" y="3048"/>
                </a:lnTo>
                <a:lnTo>
                  <a:pt x="10667" y="1524"/>
                </a:lnTo>
                <a:lnTo>
                  <a:pt x="15239" y="0"/>
                </a:lnTo>
                <a:lnTo>
                  <a:pt x="25907" y="0"/>
                </a:lnTo>
                <a:lnTo>
                  <a:pt x="30479" y="1524"/>
                </a:lnTo>
                <a:lnTo>
                  <a:pt x="35051" y="4572"/>
                </a:lnTo>
                <a:lnTo>
                  <a:pt x="38195" y="7620"/>
                </a:lnTo>
                <a:lnTo>
                  <a:pt x="39719" y="12192"/>
                </a:lnTo>
                <a:lnTo>
                  <a:pt x="39719" y="21336"/>
                </a:lnTo>
                <a:lnTo>
                  <a:pt x="38195" y="24384"/>
                </a:lnTo>
                <a:lnTo>
                  <a:pt x="36575" y="25908"/>
                </a:lnTo>
                <a:lnTo>
                  <a:pt x="33527" y="32004"/>
                </a:lnTo>
                <a:lnTo>
                  <a:pt x="22859" y="42672"/>
                </a:lnTo>
                <a:lnTo>
                  <a:pt x="19811" y="44196"/>
                </a:lnTo>
                <a:lnTo>
                  <a:pt x="18287" y="45720"/>
                </a:lnTo>
                <a:lnTo>
                  <a:pt x="18287" y="47339"/>
                </a:lnTo>
                <a:lnTo>
                  <a:pt x="16763" y="47339"/>
                </a:lnTo>
                <a:lnTo>
                  <a:pt x="16763" y="48863"/>
                </a:lnTo>
                <a:lnTo>
                  <a:pt x="39719" y="48863"/>
                </a:lnTo>
                <a:lnTo>
                  <a:pt x="39719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46241" y="643366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100" y="19824"/>
                </a:moveTo>
                <a:lnTo>
                  <a:pt x="36576" y="16776"/>
                </a:lnTo>
                <a:lnTo>
                  <a:pt x="36576" y="12204"/>
                </a:lnTo>
                <a:lnTo>
                  <a:pt x="35052" y="9156"/>
                </a:lnTo>
                <a:lnTo>
                  <a:pt x="33528" y="7632"/>
                </a:lnTo>
                <a:lnTo>
                  <a:pt x="32766" y="6108"/>
                </a:lnTo>
                <a:lnTo>
                  <a:pt x="32004" y="4584"/>
                </a:lnTo>
                <a:lnTo>
                  <a:pt x="30480" y="3060"/>
                </a:lnTo>
                <a:lnTo>
                  <a:pt x="30480" y="13728"/>
                </a:lnTo>
                <a:lnTo>
                  <a:pt x="30480" y="45732"/>
                </a:lnTo>
                <a:lnTo>
                  <a:pt x="27432" y="50304"/>
                </a:lnTo>
                <a:lnTo>
                  <a:pt x="24384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04"/>
                </a:lnTo>
                <a:lnTo>
                  <a:pt x="7620" y="45732"/>
                </a:lnTo>
                <a:lnTo>
                  <a:pt x="7620" y="13728"/>
                </a:lnTo>
                <a:lnTo>
                  <a:pt x="10668" y="10680"/>
                </a:lnTo>
                <a:lnTo>
                  <a:pt x="12192" y="7632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0480" y="3060"/>
                </a:lnTo>
                <a:lnTo>
                  <a:pt x="24384" y="12"/>
                </a:lnTo>
                <a:lnTo>
                  <a:pt x="15240" y="12"/>
                </a:lnTo>
                <a:lnTo>
                  <a:pt x="10668" y="1536"/>
                </a:lnTo>
                <a:lnTo>
                  <a:pt x="7620" y="3060"/>
                </a:lnTo>
                <a:lnTo>
                  <a:pt x="4572" y="6108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6776"/>
                </a:lnTo>
                <a:lnTo>
                  <a:pt x="0" y="41160"/>
                </a:lnTo>
                <a:lnTo>
                  <a:pt x="1524" y="48780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2004" y="54965"/>
                </a:lnTo>
                <a:lnTo>
                  <a:pt x="35052" y="51828"/>
                </a:lnTo>
                <a:lnTo>
                  <a:pt x="38100" y="42684"/>
                </a:lnTo>
                <a:lnTo>
                  <a:pt x="38100" y="19824"/>
                </a:lnTo>
                <a:close/>
              </a:path>
              <a:path w="340994" h="61595">
                <a:moveTo>
                  <a:pt x="59347" y="50685"/>
                </a:moveTo>
                <a:lnTo>
                  <a:pt x="50190" y="50685"/>
                </a:lnTo>
                <a:lnTo>
                  <a:pt x="50190" y="59817"/>
                </a:lnTo>
                <a:lnTo>
                  <a:pt x="59347" y="59817"/>
                </a:lnTo>
                <a:lnTo>
                  <a:pt x="59347" y="50685"/>
                </a:lnTo>
                <a:close/>
              </a:path>
              <a:path w="340994" h="61595">
                <a:moveTo>
                  <a:pt x="108394" y="38112"/>
                </a:moveTo>
                <a:lnTo>
                  <a:pt x="99250" y="38112"/>
                </a:lnTo>
                <a:lnTo>
                  <a:pt x="99250" y="12204"/>
                </a:lnTo>
                <a:lnTo>
                  <a:pt x="99250" y="12"/>
                </a:lnTo>
                <a:lnTo>
                  <a:pt x="94678" y="12"/>
                </a:lnTo>
                <a:lnTo>
                  <a:pt x="93154" y="2133"/>
                </a:lnTo>
                <a:lnTo>
                  <a:pt x="93154" y="12204"/>
                </a:lnTo>
                <a:lnTo>
                  <a:pt x="93154" y="38112"/>
                </a:lnTo>
                <a:lnTo>
                  <a:pt x="73253" y="38112"/>
                </a:lnTo>
                <a:lnTo>
                  <a:pt x="93154" y="12204"/>
                </a:lnTo>
                <a:lnTo>
                  <a:pt x="93154" y="2133"/>
                </a:lnTo>
                <a:lnTo>
                  <a:pt x="67157" y="38112"/>
                </a:lnTo>
                <a:lnTo>
                  <a:pt x="67157" y="45732"/>
                </a:lnTo>
                <a:lnTo>
                  <a:pt x="93154" y="45732"/>
                </a:lnTo>
                <a:lnTo>
                  <a:pt x="93154" y="59537"/>
                </a:lnTo>
                <a:lnTo>
                  <a:pt x="99250" y="59537"/>
                </a:lnTo>
                <a:lnTo>
                  <a:pt x="99250" y="45732"/>
                </a:lnTo>
                <a:lnTo>
                  <a:pt x="108394" y="45732"/>
                </a:lnTo>
                <a:lnTo>
                  <a:pt x="108394" y="38112"/>
                </a:lnTo>
                <a:close/>
              </a:path>
              <a:path w="340994" h="61595">
                <a:moveTo>
                  <a:pt x="155727" y="33540"/>
                </a:moveTo>
                <a:lnTo>
                  <a:pt x="152679" y="28968"/>
                </a:lnTo>
                <a:lnTo>
                  <a:pt x="149631" y="25920"/>
                </a:lnTo>
                <a:lnTo>
                  <a:pt x="146583" y="21348"/>
                </a:lnTo>
                <a:lnTo>
                  <a:pt x="142011" y="19824"/>
                </a:lnTo>
                <a:lnTo>
                  <a:pt x="132778" y="19824"/>
                </a:lnTo>
                <a:lnTo>
                  <a:pt x="128206" y="21348"/>
                </a:lnTo>
                <a:lnTo>
                  <a:pt x="125158" y="24396"/>
                </a:lnTo>
                <a:lnTo>
                  <a:pt x="128206" y="7632"/>
                </a:lnTo>
                <a:lnTo>
                  <a:pt x="152679" y="7632"/>
                </a:lnTo>
                <a:lnTo>
                  <a:pt x="152679" y="12"/>
                </a:lnTo>
                <a:lnTo>
                  <a:pt x="122110" y="12"/>
                </a:lnTo>
                <a:lnTo>
                  <a:pt x="117538" y="32016"/>
                </a:lnTo>
                <a:lnTo>
                  <a:pt x="123634" y="32016"/>
                </a:lnTo>
                <a:lnTo>
                  <a:pt x="128206" y="27444"/>
                </a:lnTo>
                <a:lnTo>
                  <a:pt x="129730" y="27444"/>
                </a:lnTo>
                <a:lnTo>
                  <a:pt x="132778" y="25920"/>
                </a:lnTo>
                <a:lnTo>
                  <a:pt x="138874" y="25920"/>
                </a:lnTo>
                <a:lnTo>
                  <a:pt x="142011" y="27444"/>
                </a:lnTo>
                <a:lnTo>
                  <a:pt x="143535" y="30492"/>
                </a:lnTo>
                <a:lnTo>
                  <a:pt x="146583" y="32016"/>
                </a:lnTo>
                <a:lnTo>
                  <a:pt x="148107" y="36588"/>
                </a:lnTo>
                <a:lnTo>
                  <a:pt x="148107" y="44208"/>
                </a:lnTo>
                <a:lnTo>
                  <a:pt x="146583" y="47345"/>
                </a:lnTo>
                <a:lnTo>
                  <a:pt x="143535" y="50393"/>
                </a:lnTo>
                <a:lnTo>
                  <a:pt x="142011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9730" y="53441"/>
                </a:lnTo>
                <a:lnTo>
                  <a:pt x="126682" y="51917"/>
                </a:lnTo>
                <a:lnTo>
                  <a:pt x="125158" y="50393"/>
                </a:lnTo>
                <a:lnTo>
                  <a:pt x="123634" y="47345"/>
                </a:lnTo>
                <a:lnTo>
                  <a:pt x="123634" y="42684"/>
                </a:lnTo>
                <a:lnTo>
                  <a:pt x="116014" y="44208"/>
                </a:lnTo>
                <a:lnTo>
                  <a:pt x="116014" y="48869"/>
                </a:lnTo>
                <a:lnTo>
                  <a:pt x="117538" y="53441"/>
                </a:lnTo>
                <a:lnTo>
                  <a:pt x="122110" y="56489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2011" y="61061"/>
                </a:lnTo>
                <a:lnTo>
                  <a:pt x="146583" y="58013"/>
                </a:lnTo>
                <a:lnTo>
                  <a:pt x="151155" y="53441"/>
                </a:lnTo>
                <a:lnTo>
                  <a:pt x="154203" y="48869"/>
                </a:lnTo>
                <a:lnTo>
                  <a:pt x="155727" y="44208"/>
                </a:lnTo>
                <a:lnTo>
                  <a:pt x="155727" y="33540"/>
                </a:lnTo>
                <a:close/>
              </a:path>
              <a:path w="340994" h="61595">
                <a:moveTo>
                  <a:pt x="200025" y="12293"/>
                </a:moveTo>
                <a:lnTo>
                  <a:pt x="198501" y="7721"/>
                </a:lnTo>
                <a:lnTo>
                  <a:pt x="192405" y="1625"/>
                </a:lnTo>
                <a:lnTo>
                  <a:pt x="187833" y="101"/>
                </a:lnTo>
                <a:lnTo>
                  <a:pt x="175552" y="101"/>
                </a:lnTo>
                <a:lnTo>
                  <a:pt x="170980" y="1625"/>
                </a:lnTo>
                <a:lnTo>
                  <a:pt x="164884" y="7721"/>
                </a:lnTo>
                <a:lnTo>
                  <a:pt x="163360" y="10769"/>
                </a:lnTo>
                <a:lnTo>
                  <a:pt x="161836" y="16865"/>
                </a:lnTo>
                <a:lnTo>
                  <a:pt x="169456" y="18389"/>
                </a:lnTo>
                <a:lnTo>
                  <a:pt x="169456" y="13817"/>
                </a:lnTo>
                <a:lnTo>
                  <a:pt x="170980" y="10769"/>
                </a:lnTo>
                <a:lnTo>
                  <a:pt x="175552" y="6197"/>
                </a:lnTo>
                <a:lnTo>
                  <a:pt x="187833" y="6197"/>
                </a:lnTo>
                <a:lnTo>
                  <a:pt x="189357" y="9245"/>
                </a:lnTo>
                <a:lnTo>
                  <a:pt x="192405" y="10769"/>
                </a:lnTo>
                <a:lnTo>
                  <a:pt x="192405" y="21437"/>
                </a:lnTo>
                <a:lnTo>
                  <a:pt x="189357" y="24485"/>
                </a:lnTo>
                <a:lnTo>
                  <a:pt x="187833" y="27533"/>
                </a:lnTo>
                <a:lnTo>
                  <a:pt x="183261" y="32105"/>
                </a:lnTo>
                <a:lnTo>
                  <a:pt x="175552" y="38201"/>
                </a:lnTo>
                <a:lnTo>
                  <a:pt x="164884" y="48869"/>
                </a:lnTo>
                <a:lnTo>
                  <a:pt x="161836" y="55067"/>
                </a:lnTo>
                <a:lnTo>
                  <a:pt x="161836" y="56591"/>
                </a:lnTo>
                <a:lnTo>
                  <a:pt x="160312" y="58115"/>
                </a:lnTo>
                <a:lnTo>
                  <a:pt x="160312" y="59639"/>
                </a:lnTo>
                <a:lnTo>
                  <a:pt x="200025" y="59639"/>
                </a:lnTo>
                <a:lnTo>
                  <a:pt x="200025" y="51917"/>
                </a:lnTo>
                <a:lnTo>
                  <a:pt x="172504" y="51917"/>
                </a:lnTo>
                <a:lnTo>
                  <a:pt x="172504" y="50393"/>
                </a:lnTo>
                <a:lnTo>
                  <a:pt x="178600" y="44297"/>
                </a:lnTo>
                <a:lnTo>
                  <a:pt x="183261" y="41249"/>
                </a:lnTo>
                <a:lnTo>
                  <a:pt x="187833" y="36677"/>
                </a:lnTo>
                <a:lnTo>
                  <a:pt x="192405" y="33629"/>
                </a:lnTo>
                <a:lnTo>
                  <a:pt x="193929" y="30581"/>
                </a:lnTo>
                <a:lnTo>
                  <a:pt x="198501" y="26009"/>
                </a:lnTo>
                <a:lnTo>
                  <a:pt x="198501" y="22961"/>
                </a:lnTo>
                <a:lnTo>
                  <a:pt x="200025" y="21437"/>
                </a:lnTo>
                <a:lnTo>
                  <a:pt x="200025" y="12293"/>
                </a:lnTo>
                <a:close/>
              </a:path>
              <a:path w="340994" h="61595">
                <a:moveTo>
                  <a:pt x="247269" y="33540"/>
                </a:moveTo>
                <a:lnTo>
                  <a:pt x="245745" y="28968"/>
                </a:lnTo>
                <a:lnTo>
                  <a:pt x="242697" y="25920"/>
                </a:lnTo>
                <a:lnTo>
                  <a:pt x="239649" y="21348"/>
                </a:lnTo>
                <a:lnTo>
                  <a:pt x="235077" y="19824"/>
                </a:lnTo>
                <a:lnTo>
                  <a:pt x="225933" y="19824"/>
                </a:lnTo>
                <a:lnTo>
                  <a:pt x="221361" y="21348"/>
                </a:lnTo>
                <a:lnTo>
                  <a:pt x="218313" y="24396"/>
                </a:lnTo>
                <a:lnTo>
                  <a:pt x="221361" y="7632"/>
                </a:lnTo>
                <a:lnTo>
                  <a:pt x="245745" y="7632"/>
                </a:lnTo>
                <a:lnTo>
                  <a:pt x="245745" y="12"/>
                </a:lnTo>
                <a:lnTo>
                  <a:pt x="215265" y="12"/>
                </a:lnTo>
                <a:lnTo>
                  <a:pt x="209169" y="32016"/>
                </a:lnTo>
                <a:lnTo>
                  <a:pt x="216789" y="32016"/>
                </a:lnTo>
                <a:lnTo>
                  <a:pt x="221361" y="27444"/>
                </a:lnTo>
                <a:lnTo>
                  <a:pt x="222885" y="27444"/>
                </a:lnTo>
                <a:lnTo>
                  <a:pt x="224409" y="25920"/>
                </a:lnTo>
                <a:lnTo>
                  <a:pt x="232029" y="25920"/>
                </a:lnTo>
                <a:lnTo>
                  <a:pt x="235077" y="27444"/>
                </a:lnTo>
                <a:lnTo>
                  <a:pt x="236601" y="30492"/>
                </a:lnTo>
                <a:lnTo>
                  <a:pt x="239649" y="32016"/>
                </a:lnTo>
                <a:lnTo>
                  <a:pt x="239649" y="47345"/>
                </a:lnTo>
                <a:lnTo>
                  <a:pt x="233553" y="53441"/>
                </a:lnTo>
                <a:lnTo>
                  <a:pt x="230505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1917"/>
                </a:lnTo>
                <a:lnTo>
                  <a:pt x="218313" y="50393"/>
                </a:lnTo>
                <a:lnTo>
                  <a:pt x="216789" y="47345"/>
                </a:lnTo>
                <a:lnTo>
                  <a:pt x="216789" y="42684"/>
                </a:lnTo>
                <a:lnTo>
                  <a:pt x="209169" y="44208"/>
                </a:lnTo>
                <a:lnTo>
                  <a:pt x="209169" y="48869"/>
                </a:lnTo>
                <a:lnTo>
                  <a:pt x="210693" y="53441"/>
                </a:lnTo>
                <a:lnTo>
                  <a:pt x="213741" y="56489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3553" y="61061"/>
                </a:lnTo>
                <a:lnTo>
                  <a:pt x="239649" y="58013"/>
                </a:lnTo>
                <a:lnTo>
                  <a:pt x="245745" y="48869"/>
                </a:lnTo>
                <a:lnTo>
                  <a:pt x="247269" y="44208"/>
                </a:lnTo>
                <a:lnTo>
                  <a:pt x="247269" y="33540"/>
                </a:lnTo>
                <a:close/>
              </a:path>
              <a:path w="340994" h="61595">
                <a:moveTo>
                  <a:pt x="294601" y="38112"/>
                </a:moveTo>
                <a:lnTo>
                  <a:pt x="291553" y="32016"/>
                </a:lnTo>
                <a:lnTo>
                  <a:pt x="288505" y="30492"/>
                </a:lnTo>
                <a:lnTo>
                  <a:pt x="286981" y="27444"/>
                </a:lnTo>
                <a:lnTo>
                  <a:pt x="282409" y="27444"/>
                </a:lnTo>
                <a:lnTo>
                  <a:pt x="285457" y="25920"/>
                </a:lnTo>
                <a:lnTo>
                  <a:pt x="288505" y="22872"/>
                </a:lnTo>
                <a:lnTo>
                  <a:pt x="290029" y="19824"/>
                </a:lnTo>
                <a:lnTo>
                  <a:pt x="291553" y="18300"/>
                </a:lnTo>
                <a:lnTo>
                  <a:pt x="291553" y="12204"/>
                </a:lnTo>
                <a:lnTo>
                  <a:pt x="290029" y="9156"/>
                </a:lnTo>
                <a:lnTo>
                  <a:pt x="288505" y="7632"/>
                </a:lnTo>
                <a:lnTo>
                  <a:pt x="287743" y="6108"/>
                </a:lnTo>
                <a:lnTo>
                  <a:pt x="286981" y="4584"/>
                </a:lnTo>
                <a:lnTo>
                  <a:pt x="285457" y="3060"/>
                </a:lnTo>
                <a:lnTo>
                  <a:pt x="279361" y="12"/>
                </a:lnTo>
                <a:lnTo>
                  <a:pt x="268693" y="12"/>
                </a:lnTo>
                <a:lnTo>
                  <a:pt x="265645" y="1536"/>
                </a:lnTo>
                <a:lnTo>
                  <a:pt x="261073" y="3060"/>
                </a:lnTo>
                <a:lnTo>
                  <a:pt x="258025" y="6108"/>
                </a:lnTo>
                <a:lnTo>
                  <a:pt x="256413" y="10680"/>
                </a:lnTo>
                <a:lnTo>
                  <a:pt x="254889" y="15252"/>
                </a:lnTo>
                <a:lnTo>
                  <a:pt x="262597" y="16776"/>
                </a:lnTo>
                <a:lnTo>
                  <a:pt x="264121" y="12204"/>
                </a:lnTo>
                <a:lnTo>
                  <a:pt x="264121" y="10680"/>
                </a:lnTo>
                <a:lnTo>
                  <a:pt x="268693" y="6108"/>
                </a:lnTo>
                <a:lnTo>
                  <a:pt x="279361" y="6108"/>
                </a:lnTo>
                <a:lnTo>
                  <a:pt x="280885" y="7632"/>
                </a:lnTo>
                <a:lnTo>
                  <a:pt x="282409" y="10680"/>
                </a:lnTo>
                <a:lnTo>
                  <a:pt x="283933" y="12204"/>
                </a:lnTo>
                <a:lnTo>
                  <a:pt x="283933" y="18300"/>
                </a:lnTo>
                <a:lnTo>
                  <a:pt x="282409" y="21348"/>
                </a:lnTo>
                <a:lnTo>
                  <a:pt x="279361" y="22872"/>
                </a:lnTo>
                <a:lnTo>
                  <a:pt x="277837" y="24396"/>
                </a:lnTo>
                <a:lnTo>
                  <a:pt x="270217" y="24396"/>
                </a:lnTo>
                <a:lnTo>
                  <a:pt x="268693" y="32016"/>
                </a:lnTo>
                <a:lnTo>
                  <a:pt x="271741" y="30492"/>
                </a:lnTo>
                <a:lnTo>
                  <a:pt x="277837" y="30492"/>
                </a:lnTo>
                <a:lnTo>
                  <a:pt x="280885" y="32016"/>
                </a:lnTo>
                <a:lnTo>
                  <a:pt x="286981" y="38112"/>
                </a:lnTo>
                <a:lnTo>
                  <a:pt x="286981" y="45732"/>
                </a:lnTo>
                <a:lnTo>
                  <a:pt x="285457" y="48869"/>
                </a:lnTo>
                <a:lnTo>
                  <a:pt x="282409" y="50393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1917"/>
                </a:lnTo>
                <a:lnTo>
                  <a:pt x="264121" y="50393"/>
                </a:lnTo>
                <a:lnTo>
                  <a:pt x="262597" y="47345"/>
                </a:lnTo>
                <a:lnTo>
                  <a:pt x="262597" y="42684"/>
                </a:lnTo>
                <a:lnTo>
                  <a:pt x="254889" y="44208"/>
                </a:lnTo>
                <a:lnTo>
                  <a:pt x="254889" y="48869"/>
                </a:lnTo>
                <a:lnTo>
                  <a:pt x="258025" y="53441"/>
                </a:lnTo>
                <a:lnTo>
                  <a:pt x="264121" y="59537"/>
                </a:lnTo>
                <a:lnTo>
                  <a:pt x="268693" y="61061"/>
                </a:lnTo>
                <a:lnTo>
                  <a:pt x="279361" y="61061"/>
                </a:lnTo>
                <a:lnTo>
                  <a:pt x="283933" y="59537"/>
                </a:lnTo>
                <a:lnTo>
                  <a:pt x="288505" y="54965"/>
                </a:lnTo>
                <a:lnTo>
                  <a:pt x="291553" y="51917"/>
                </a:lnTo>
                <a:lnTo>
                  <a:pt x="294601" y="47345"/>
                </a:lnTo>
                <a:lnTo>
                  <a:pt x="294601" y="38112"/>
                </a:lnTo>
                <a:close/>
              </a:path>
              <a:path w="340994" h="61595">
                <a:moveTo>
                  <a:pt x="340423" y="15240"/>
                </a:moveTo>
                <a:lnTo>
                  <a:pt x="337375" y="12192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2803" y="3810"/>
                </a:lnTo>
                <a:lnTo>
                  <a:pt x="332803" y="15240"/>
                </a:lnTo>
                <a:lnTo>
                  <a:pt x="332803" y="24384"/>
                </a:lnTo>
                <a:lnTo>
                  <a:pt x="331279" y="27432"/>
                </a:lnTo>
                <a:lnTo>
                  <a:pt x="326707" y="32004"/>
                </a:lnTo>
                <a:lnTo>
                  <a:pt x="323659" y="33528"/>
                </a:lnTo>
                <a:lnTo>
                  <a:pt x="317563" y="33528"/>
                </a:lnTo>
                <a:lnTo>
                  <a:pt x="314426" y="32004"/>
                </a:lnTo>
                <a:lnTo>
                  <a:pt x="312902" y="28956"/>
                </a:lnTo>
                <a:lnTo>
                  <a:pt x="309854" y="27432"/>
                </a:lnTo>
                <a:lnTo>
                  <a:pt x="308330" y="24384"/>
                </a:lnTo>
                <a:lnTo>
                  <a:pt x="308330" y="15240"/>
                </a:lnTo>
                <a:lnTo>
                  <a:pt x="309854" y="12192"/>
                </a:lnTo>
                <a:lnTo>
                  <a:pt x="314426" y="7620"/>
                </a:lnTo>
                <a:lnTo>
                  <a:pt x="317563" y="6096"/>
                </a:lnTo>
                <a:lnTo>
                  <a:pt x="323659" y="6096"/>
                </a:lnTo>
                <a:lnTo>
                  <a:pt x="329755" y="9144"/>
                </a:lnTo>
                <a:lnTo>
                  <a:pt x="332803" y="15240"/>
                </a:lnTo>
                <a:lnTo>
                  <a:pt x="332803" y="3810"/>
                </a:lnTo>
                <a:lnTo>
                  <a:pt x="331279" y="3048"/>
                </a:lnTo>
                <a:lnTo>
                  <a:pt x="328231" y="0"/>
                </a:lnTo>
                <a:lnTo>
                  <a:pt x="314426" y="0"/>
                </a:lnTo>
                <a:lnTo>
                  <a:pt x="309854" y="1524"/>
                </a:lnTo>
                <a:lnTo>
                  <a:pt x="306806" y="4572"/>
                </a:lnTo>
                <a:lnTo>
                  <a:pt x="300697" y="13716"/>
                </a:lnTo>
                <a:lnTo>
                  <a:pt x="300697" y="25908"/>
                </a:lnTo>
                <a:lnTo>
                  <a:pt x="302234" y="30480"/>
                </a:lnTo>
                <a:lnTo>
                  <a:pt x="306806" y="33528"/>
                </a:lnTo>
                <a:lnTo>
                  <a:pt x="309854" y="38100"/>
                </a:lnTo>
                <a:lnTo>
                  <a:pt x="314426" y="39624"/>
                </a:lnTo>
                <a:lnTo>
                  <a:pt x="322135" y="39624"/>
                </a:lnTo>
                <a:lnTo>
                  <a:pt x="325183" y="38100"/>
                </a:lnTo>
                <a:lnTo>
                  <a:pt x="326707" y="36576"/>
                </a:lnTo>
                <a:lnTo>
                  <a:pt x="329755" y="35052"/>
                </a:lnTo>
                <a:lnTo>
                  <a:pt x="331279" y="33528"/>
                </a:lnTo>
                <a:lnTo>
                  <a:pt x="332803" y="32004"/>
                </a:lnTo>
                <a:lnTo>
                  <a:pt x="332803" y="41148"/>
                </a:lnTo>
                <a:lnTo>
                  <a:pt x="331279" y="44196"/>
                </a:lnTo>
                <a:lnTo>
                  <a:pt x="331279" y="47345"/>
                </a:lnTo>
                <a:lnTo>
                  <a:pt x="325183" y="53441"/>
                </a:lnTo>
                <a:lnTo>
                  <a:pt x="323659" y="53441"/>
                </a:lnTo>
                <a:lnTo>
                  <a:pt x="322135" y="54965"/>
                </a:lnTo>
                <a:lnTo>
                  <a:pt x="316039" y="54965"/>
                </a:lnTo>
                <a:lnTo>
                  <a:pt x="314426" y="53441"/>
                </a:lnTo>
                <a:lnTo>
                  <a:pt x="309854" y="48869"/>
                </a:lnTo>
                <a:lnTo>
                  <a:pt x="309854" y="45720"/>
                </a:lnTo>
                <a:lnTo>
                  <a:pt x="302234" y="45720"/>
                </a:lnTo>
                <a:lnTo>
                  <a:pt x="302234" y="50393"/>
                </a:lnTo>
                <a:lnTo>
                  <a:pt x="305282" y="54965"/>
                </a:lnTo>
                <a:lnTo>
                  <a:pt x="308330" y="56489"/>
                </a:lnTo>
                <a:lnTo>
                  <a:pt x="311378" y="59537"/>
                </a:lnTo>
                <a:lnTo>
                  <a:pt x="314426" y="61061"/>
                </a:lnTo>
                <a:lnTo>
                  <a:pt x="323659" y="61061"/>
                </a:lnTo>
                <a:lnTo>
                  <a:pt x="328231" y="59537"/>
                </a:lnTo>
                <a:lnTo>
                  <a:pt x="331279" y="56489"/>
                </a:lnTo>
                <a:lnTo>
                  <a:pt x="334327" y="54965"/>
                </a:lnTo>
                <a:lnTo>
                  <a:pt x="335851" y="51917"/>
                </a:lnTo>
                <a:lnTo>
                  <a:pt x="337375" y="47345"/>
                </a:lnTo>
                <a:lnTo>
                  <a:pt x="340423" y="42672"/>
                </a:lnTo>
                <a:lnTo>
                  <a:pt x="340423" y="32004"/>
                </a:lnTo>
                <a:lnTo>
                  <a:pt x="340423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35606" y="6433570"/>
            <a:ext cx="790388" cy="62994"/>
          </a:xfrm>
          <a:custGeom>
            <a:avLst/>
            <a:gdLst/>
            <a:ahLst/>
            <a:cxnLst/>
            <a:rect l="l" t="t" r="r" b="b"/>
            <a:pathLst>
              <a:path w="335914" h="61595">
                <a:moveTo>
                  <a:pt x="39712" y="19913"/>
                </a:moveTo>
                <a:lnTo>
                  <a:pt x="38188" y="16865"/>
                </a:lnTo>
                <a:lnTo>
                  <a:pt x="38188" y="12293"/>
                </a:lnTo>
                <a:lnTo>
                  <a:pt x="36664" y="9245"/>
                </a:lnTo>
                <a:lnTo>
                  <a:pt x="35140" y="7721"/>
                </a:lnTo>
                <a:lnTo>
                  <a:pt x="34378" y="6197"/>
                </a:lnTo>
                <a:lnTo>
                  <a:pt x="33616" y="4673"/>
                </a:lnTo>
                <a:lnTo>
                  <a:pt x="32092" y="3911"/>
                </a:lnTo>
                <a:lnTo>
                  <a:pt x="32092" y="19913"/>
                </a:lnTo>
                <a:lnTo>
                  <a:pt x="32092" y="39725"/>
                </a:lnTo>
                <a:lnTo>
                  <a:pt x="30568" y="45821"/>
                </a:lnTo>
                <a:lnTo>
                  <a:pt x="29044" y="50482"/>
                </a:lnTo>
                <a:lnTo>
                  <a:pt x="25996" y="53530"/>
                </a:lnTo>
                <a:lnTo>
                  <a:pt x="22948" y="55054"/>
                </a:lnTo>
                <a:lnTo>
                  <a:pt x="16852" y="55054"/>
                </a:lnTo>
                <a:lnTo>
                  <a:pt x="13804" y="53530"/>
                </a:lnTo>
                <a:lnTo>
                  <a:pt x="12280" y="50482"/>
                </a:lnTo>
                <a:lnTo>
                  <a:pt x="9232" y="45821"/>
                </a:lnTo>
                <a:lnTo>
                  <a:pt x="7708" y="39725"/>
                </a:lnTo>
                <a:lnTo>
                  <a:pt x="7708" y="19913"/>
                </a:lnTo>
                <a:lnTo>
                  <a:pt x="9232" y="13817"/>
                </a:lnTo>
                <a:lnTo>
                  <a:pt x="12280" y="10769"/>
                </a:lnTo>
                <a:lnTo>
                  <a:pt x="13804" y="7721"/>
                </a:lnTo>
                <a:lnTo>
                  <a:pt x="16852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9044" y="10769"/>
                </a:lnTo>
                <a:lnTo>
                  <a:pt x="30568" y="13817"/>
                </a:lnTo>
                <a:lnTo>
                  <a:pt x="32092" y="19913"/>
                </a:lnTo>
                <a:lnTo>
                  <a:pt x="32092" y="3911"/>
                </a:lnTo>
                <a:lnTo>
                  <a:pt x="30568" y="3149"/>
                </a:lnTo>
                <a:lnTo>
                  <a:pt x="29044" y="1625"/>
                </a:lnTo>
                <a:lnTo>
                  <a:pt x="25996" y="101"/>
                </a:lnTo>
                <a:lnTo>
                  <a:pt x="15328" y="101"/>
                </a:lnTo>
                <a:lnTo>
                  <a:pt x="9232" y="3149"/>
                </a:lnTo>
                <a:lnTo>
                  <a:pt x="6184" y="6197"/>
                </a:lnTo>
                <a:lnTo>
                  <a:pt x="4660" y="9245"/>
                </a:lnTo>
                <a:lnTo>
                  <a:pt x="3136" y="13817"/>
                </a:lnTo>
                <a:lnTo>
                  <a:pt x="1612" y="16865"/>
                </a:lnTo>
                <a:lnTo>
                  <a:pt x="0" y="22961"/>
                </a:lnTo>
                <a:lnTo>
                  <a:pt x="0" y="41249"/>
                </a:lnTo>
                <a:lnTo>
                  <a:pt x="3136" y="48958"/>
                </a:lnTo>
                <a:lnTo>
                  <a:pt x="6184" y="55054"/>
                </a:lnTo>
                <a:lnTo>
                  <a:pt x="10756" y="58102"/>
                </a:lnTo>
                <a:lnTo>
                  <a:pt x="13804" y="61150"/>
                </a:lnTo>
                <a:lnTo>
                  <a:pt x="24472" y="61150"/>
                </a:lnTo>
                <a:lnTo>
                  <a:pt x="27520" y="59626"/>
                </a:lnTo>
                <a:lnTo>
                  <a:pt x="30568" y="56578"/>
                </a:lnTo>
                <a:lnTo>
                  <a:pt x="33616" y="55054"/>
                </a:lnTo>
                <a:lnTo>
                  <a:pt x="36664" y="52006"/>
                </a:lnTo>
                <a:lnTo>
                  <a:pt x="38188" y="47434"/>
                </a:lnTo>
                <a:lnTo>
                  <a:pt x="39712" y="42773"/>
                </a:lnTo>
                <a:lnTo>
                  <a:pt x="39712" y="19913"/>
                </a:lnTo>
                <a:close/>
              </a:path>
              <a:path w="335914" h="61595">
                <a:moveTo>
                  <a:pt x="60007" y="50774"/>
                </a:moveTo>
                <a:lnTo>
                  <a:pt x="50850" y="50774"/>
                </a:lnTo>
                <a:lnTo>
                  <a:pt x="50850" y="59905"/>
                </a:lnTo>
                <a:lnTo>
                  <a:pt x="60007" y="59905"/>
                </a:lnTo>
                <a:lnTo>
                  <a:pt x="60007" y="50774"/>
                </a:lnTo>
                <a:close/>
              </a:path>
              <a:path w="335914" h="61595">
                <a:moveTo>
                  <a:pt x="97713" y="101"/>
                </a:moveTo>
                <a:lnTo>
                  <a:pt x="93141" y="101"/>
                </a:lnTo>
                <a:lnTo>
                  <a:pt x="91617" y="1625"/>
                </a:lnTo>
                <a:lnTo>
                  <a:pt x="90093" y="4673"/>
                </a:lnTo>
                <a:lnTo>
                  <a:pt x="83997" y="10769"/>
                </a:lnTo>
                <a:lnTo>
                  <a:pt x="79425" y="12293"/>
                </a:lnTo>
                <a:lnTo>
                  <a:pt x="76377" y="15341"/>
                </a:lnTo>
                <a:lnTo>
                  <a:pt x="76377" y="21437"/>
                </a:lnTo>
                <a:lnTo>
                  <a:pt x="77901" y="21437"/>
                </a:lnTo>
                <a:lnTo>
                  <a:pt x="87045" y="16865"/>
                </a:lnTo>
                <a:lnTo>
                  <a:pt x="88569" y="15341"/>
                </a:lnTo>
                <a:lnTo>
                  <a:pt x="90093" y="12293"/>
                </a:lnTo>
                <a:lnTo>
                  <a:pt x="90093" y="59626"/>
                </a:lnTo>
                <a:lnTo>
                  <a:pt x="97713" y="59626"/>
                </a:lnTo>
                <a:lnTo>
                  <a:pt x="97713" y="101"/>
                </a:lnTo>
                <a:close/>
              </a:path>
              <a:path w="335914" h="61595">
                <a:moveTo>
                  <a:pt x="138963" y="101"/>
                </a:moveTo>
                <a:lnTo>
                  <a:pt x="134391" y="101"/>
                </a:lnTo>
                <a:lnTo>
                  <a:pt x="123723" y="10769"/>
                </a:lnTo>
                <a:lnTo>
                  <a:pt x="120675" y="12293"/>
                </a:lnTo>
                <a:lnTo>
                  <a:pt x="116001" y="15341"/>
                </a:lnTo>
                <a:lnTo>
                  <a:pt x="116001" y="21437"/>
                </a:lnTo>
                <a:lnTo>
                  <a:pt x="119151" y="21437"/>
                </a:lnTo>
                <a:lnTo>
                  <a:pt x="120675" y="19913"/>
                </a:lnTo>
                <a:lnTo>
                  <a:pt x="129819" y="15341"/>
                </a:lnTo>
                <a:lnTo>
                  <a:pt x="131343" y="12293"/>
                </a:lnTo>
                <a:lnTo>
                  <a:pt x="131343" y="59626"/>
                </a:lnTo>
                <a:lnTo>
                  <a:pt x="138963" y="59626"/>
                </a:lnTo>
                <a:lnTo>
                  <a:pt x="138963" y="101"/>
                </a:lnTo>
                <a:close/>
              </a:path>
              <a:path w="335914" h="61595">
                <a:moveTo>
                  <a:pt x="196977" y="35140"/>
                </a:moveTo>
                <a:lnTo>
                  <a:pt x="191897" y="27520"/>
                </a:lnTo>
                <a:lnTo>
                  <a:pt x="190881" y="25996"/>
                </a:lnTo>
                <a:lnTo>
                  <a:pt x="189357" y="24472"/>
                </a:lnTo>
                <a:lnTo>
                  <a:pt x="189357" y="36664"/>
                </a:lnTo>
                <a:lnTo>
                  <a:pt x="189357" y="44284"/>
                </a:lnTo>
                <a:lnTo>
                  <a:pt x="187833" y="48958"/>
                </a:lnTo>
                <a:lnTo>
                  <a:pt x="184785" y="50482"/>
                </a:lnTo>
                <a:lnTo>
                  <a:pt x="183261" y="53530"/>
                </a:lnTo>
                <a:lnTo>
                  <a:pt x="180213" y="55054"/>
                </a:lnTo>
                <a:lnTo>
                  <a:pt x="175539" y="55054"/>
                </a:lnTo>
                <a:lnTo>
                  <a:pt x="172491" y="53530"/>
                </a:lnTo>
                <a:lnTo>
                  <a:pt x="170967" y="53530"/>
                </a:lnTo>
                <a:lnTo>
                  <a:pt x="167919" y="50482"/>
                </a:lnTo>
                <a:lnTo>
                  <a:pt x="166395" y="47434"/>
                </a:lnTo>
                <a:lnTo>
                  <a:pt x="166395" y="45808"/>
                </a:lnTo>
                <a:lnTo>
                  <a:pt x="164871" y="42760"/>
                </a:lnTo>
                <a:lnTo>
                  <a:pt x="164871" y="36664"/>
                </a:lnTo>
                <a:lnTo>
                  <a:pt x="167919" y="30568"/>
                </a:lnTo>
                <a:lnTo>
                  <a:pt x="170967" y="29044"/>
                </a:lnTo>
                <a:lnTo>
                  <a:pt x="174015" y="27520"/>
                </a:lnTo>
                <a:lnTo>
                  <a:pt x="180213" y="27520"/>
                </a:lnTo>
                <a:lnTo>
                  <a:pt x="183261" y="29044"/>
                </a:lnTo>
                <a:lnTo>
                  <a:pt x="187833" y="33616"/>
                </a:lnTo>
                <a:lnTo>
                  <a:pt x="189357" y="36664"/>
                </a:lnTo>
                <a:lnTo>
                  <a:pt x="189357" y="24472"/>
                </a:lnTo>
                <a:lnTo>
                  <a:pt x="187833" y="22948"/>
                </a:lnTo>
                <a:lnTo>
                  <a:pt x="183261" y="21424"/>
                </a:lnTo>
                <a:lnTo>
                  <a:pt x="172491" y="21424"/>
                </a:lnTo>
                <a:lnTo>
                  <a:pt x="170967" y="22948"/>
                </a:lnTo>
                <a:lnTo>
                  <a:pt x="167919" y="24472"/>
                </a:lnTo>
                <a:lnTo>
                  <a:pt x="163347" y="29044"/>
                </a:lnTo>
                <a:lnTo>
                  <a:pt x="164871" y="22948"/>
                </a:lnTo>
                <a:lnTo>
                  <a:pt x="164871" y="18376"/>
                </a:lnTo>
                <a:lnTo>
                  <a:pt x="169443" y="9232"/>
                </a:lnTo>
                <a:lnTo>
                  <a:pt x="170967" y="7708"/>
                </a:lnTo>
                <a:lnTo>
                  <a:pt x="174015" y="6184"/>
                </a:lnTo>
                <a:lnTo>
                  <a:pt x="183261" y="6184"/>
                </a:lnTo>
                <a:lnTo>
                  <a:pt x="184785" y="9232"/>
                </a:lnTo>
                <a:lnTo>
                  <a:pt x="187833" y="12280"/>
                </a:lnTo>
                <a:lnTo>
                  <a:pt x="187833" y="15328"/>
                </a:lnTo>
                <a:lnTo>
                  <a:pt x="195453" y="15328"/>
                </a:lnTo>
                <a:lnTo>
                  <a:pt x="193929" y="9232"/>
                </a:lnTo>
                <a:lnTo>
                  <a:pt x="192405" y="6184"/>
                </a:lnTo>
                <a:lnTo>
                  <a:pt x="189357" y="3136"/>
                </a:lnTo>
                <a:lnTo>
                  <a:pt x="183261" y="88"/>
                </a:lnTo>
                <a:lnTo>
                  <a:pt x="172491" y="88"/>
                </a:lnTo>
                <a:lnTo>
                  <a:pt x="157251" y="42760"/>
                </a:lnTo>
                <a:lnTo>
                  <a:pt x="158775" y="48958"/>
                </a:lnTo>
                <a:lnTo>
                  <a:pt x="161823" y="53530"/>
                </a:lnTo>
                <a:lnTo>
                  <a:pt x="166395" y="58102"/>
                </a:lnTo>
                <a:lnTo>
                  <a:pt x="170967" y="61150"/>
                </a:lnTo>
                <a:lnTo>
                  <a:pt x="181737" y="61150"/>
                </a:lnTo>
                <a:lnTo>
                  <a:pt x="187833" y="58102"/>
                </a:lnTo>
                <a:lnTo>
                  <a:pt x="190881" y="55054"/>
                </a:lnTo>
                <a:lnTo>
                  <a:pt x="192405" y="53530"/>
                </a:lnTo>
                <a:lnTo>
                  <a:pt x="195453" y="47434"/>
                </a:lnTo>
                <a:lnTo>
                  <a:pt x="196977" y="44284"/>
                </a:lnTo>
                <a:lnTo>
                  <a:pt x="196977" y="35140"/>
                </a:lnTo>
                <a:close/>
              </a:path>
              <a:path w="335914" h="61595">
                <a:moveTo>
                  <a:pt x="230505" y="101"/>
                </a:moveTo>
                <a:lnTo>
                  <a:pt x="225933" y="101"/>
                </a:lnTo>
                <a:lnTo>
                  <a:pt x="225933" y="1625"/>
                </a:lnTo>
                <a:lnTo>
                  <a:pt x="216789" y="10769"/>
                </a:lnTo>
                <a:lnTo>
                  <a:pt x="213741" y="12293"/>
                </a:lnTo>
                <a:lnTo>
                  <a:pt x="209169" y="15341"/>
                </a:lnTo>
                <a:lnTo>
                  <a:pt x="209169" y="21437"/>
                </a:lnTo>
                <a:lnTo>
                  <a:pt x="212217" y="21437"/>
                </a:lnTo>
                <a:lnTo>
                  <a:pt x="213741" y="19913"/>
                </a:lnTo>
                <a:lnTo>
                  <a:pt x="219837" y="16865"/>
                </a:lnTo>
                <a:lnTo>
                  <a:pt x="224409" y="12293"/>
                </a:lnTo>
                <a:lnTo>
                  <a:pt x="224409" y="59626"/>
                </a:lnTo>
                <a:lnTo>
                  <a:pt x="230505" y="59626"/>
                </a:lnTo>
                <a:lnTo>
                  <a:pt x="230505" y="101"/>
                </a:lnTo>
                <a:close/>
              </a:path>
              <a:path w="335914" h="61595">
                <a:moveTo>
                  <a:pt x="288594" y="35052"/>
                </a:moveTo>
                <a:lnTo>
                  <a:pt x="287070" y="32004"/>
                </a:lnTo>
                <a:lnTo>
                  <a:pt x="284022" y="30480"/>
                </a:lnTo>
                <a:lnTo>
                  <a:pt x="277926" y="27432"/>
                </a:lnTo>
                <a:lnTo>
                  <a:pt x="280974" y="25908"/>
                </a:lnTo>
                <a:lnTo>
                  <a:pt x="284022" y="22860"/>
                </a:lnTo>
                <a:lnTo>
                  <a:pt x="285546" y="19812"/>
                </a:lnTo>
                <a:lnTo>
                  <a:pt x="287070" y="18288"/>
                </a:lnTo>
                <a:lnTo>
                  <a:pt x="287070" y="12192"/>
                </a:lnTo>
                <a:lnTo>
                  <a:pt x="285546" y="10668"/>
                </a:lnTo>
                <a:lnTo>
                  <a:pt x="283260" y="6096"/>
                </a:lnTo>
                <a:lnTo>
                  <a:pt x="282498" y="4572"/>
                </a:lnTo>
                <a:lnTo>
                  <a:pt x="280974" y="3048"/>
                </a:lnTo>
                <a:lnTo>
                  <a:pt x="274878" y="0"/>
                </a:lnTo>
                <a:lnTo>
                  <a:pt x="264121" y="0"/>
                </a:lnTo>
                <a:lnTo>
                  <a:pt x="259549" y="1524"/>
                </a:lnTo>
                <a:lnTo>
                  <a:pt x="256501" y="4572"/>
                </a:lnTo>
                <a:lnTo>
                  <a:pt x="253453" y="6096"/>
                </a:lnTo>
                <a:lnTo>
                  <a:pt x="250405" y="15240"/>
                </a:lnTo>
                <a:lnTo>
                  <a:pt x="258025" y="16764"/>
                </a:lnTo>
                <a:lnTo>
                  <a:pt x="258025" y="13716"/>
                </a:lnTo>
                <a:lnTo>
                  <a:pt x="259549" y="10668"/>
                </a:lnTo>
                <a:lnTo>
                  <a:pt x="264121" y="6096"/>
                </a:lnTo>
                <a:lnTo>
                  <a:pt x="274878" y="6096"/>
                </a:lnTo>
                <a:lnTo>
                  <a:pt x="276402" y="9144"/>
                </a:lnTo>
                <a:lnTo>
                  <a:pt x="279450" y="12192"/>
                </a:lnTo>
                <a:lnTo>
                  <a:pt x="279450" y="18288"/>
                </a:lnTo>
                <a:lnTo>
                  <a:pt x="277926" y="21336"/>
                </a:lnTo>
                <a:lnTo>
                  <a:pt x="274878" y="22860"/>
                </a:lnTo>
                <a:lnTo>
                  <a:pt x="271741" y="24384"/>
                </a:lnTo>
                <a:lnTo>
                  <a:pt x="270217" y="25908"/>
                </a:lnTo>
                <a:lnTo>
                  <a:pt x="265645" y="25908"/>
                </a:lnTo>
                <a:lnTo>
                  <a:pt x="265645" y="24384"/>
                </a:lnTo>
                <a:lnTo>
                  <a:pt x="264121" y="32004"/>
                </a:lnTo>
                <a:lnTo>
                  <a:pt x="267169" y="30480"/>
                </a:lnTo>
                <a:lnTo>
                  <a:pt x="273265" y="30480"/>
                </a:lnTo>
                <a:lnTo>
                  <a:pt x="276402" y="32004"/>
                </a:lnTo>
                <a:lnTo>
                  <a:pt x="280974" y="36576"/>
                </a:lnTo>
                <a:lnTo>
                  <a:pt x="280974" y="48869"/>
                </a:lnTo>
                <a:lnTo>
                  <a:pt x="277926" y="51917"/>
                </a:lnTo>
                <a:lnTo>
                  <a:pt x="274878" y="53441"/>
                </a:lnTo>
                <a:lnTo>
                  <a:pt x="273265" y="54965"/>
                </a:lnTo>
                <a:lnTo>
                  <a:pt x="265645" y="54965"/>
                </a:lnTo>
                <a:lnTo>
                  <a:pt x="264121" y="53441"/>
                </a:lnTo>
                <a:lnTo>
                  <a:pt x="261073" y="51917"/>
                </a:lnTo>
                <a:lnTo>
                  <a:pt x="259549" y="50393"/>
                </a:lnTo>
                <a:lnTo>
                  <a:pt x="258025" y="47345"/>
                </a:lnTo>
                <a:lnTo>
                  <a:pt x="258025" y="42672"/>
                </a:lnTo>
                <a:lnTo>
                  <a:pt x="250405" y="44297"/>
                </a:lnTo>
                <a:lnTo>
                  <a:pt x="250405" y="48869"/>
                </a:lnTo>
                <a:lnTo>
                  <a:pt x="251929" y="53441"/>
                </a:lnTo>
                <a:lnTo>
                  <a:pt x="256501" y="56489"/>
                </a:lnTo>
                <a:lnTo>
                  <a:pt x="259549" y="59537"/>
                </a:lnTo>
                <a:lnTo>
                  <a:pt x="264121" y="61061"/>
                </a:lnTo>
                <a:lnTo>
                  <a:pt x="274878" y="61061"/>
                </a:lnTo>
                <a:lnTo>
                  <a:pt x="279450" y="59537"/>
                </a:lnTo>
                <a:lnTo>
                  <a:pt x="284022" y="54965"/>
                </a:lnTo>
                <a:lnTo>
                  <a:pt x="287070" y="51917"/>
                </a:lnTo>
                <a:lnTo>
                  <a:pt x="288594" y="47345"/>
                </a:lnTo>
                <a:lnTo>
                  <a:pt x="288594" y="35052"/>
                </a:lnTo>
                <a:close/>
              </a:path>
              <a:path w="335914" h="61595">
                <a:moveTo>
                  <a:pt x="335838" y="33629"/>
                </a:moveTo>
                <a:lnTo>
                  <a:pt x="334314" y="29057"/>
                </a:lnTo>
                <a:lnTo>
                  <a:pt x="326694" y="21437"/>
                </a:lnTo>
                <a:lnTo>
                  <a:pt x="322122" y="19913"/>
                </a:lnTo>
                <a:lnTo>
                  <a:pt x="312978" y="19913"/>
                </a:lnTo>
                <a:lnTo>
                  <a:pt x="309930" y="21437"/>
                </a:lnTo>
                <a:lnTo>
                  <a:pt x="306882" y="24485"/>
                </a:lnTo>
                <a:lnTo>
                  <a:pt x="309930" y="7721"/>
                </a:lnTo>
                <a:lnTo>
                  <a:pt x="332790" y="7721"/>
                </a:lnTo>
                <a:lnTo>
                  <a:pt x="332790" y="101"/>
                </a:lnTo>
                <a:lnTo>
                  <a:pt x="303834" y="101"/>
                </a:lnTo>
                <a:lnTo>
                  <a:pt x="297738" y="32105"/>
                </a:lnTo>
                <a:lnTo>
                  <a:pt x="305358" y="32105"/>
                </a:lnTo>
                <a:lnTo>
                  <a:pt x="305358" y="30581"/>
                </a:lnTo>
                <a:lnTo>
                  <a:pt x="308406" y="27533"/>
                </a:lnTo>
                <a:lnTo>
                  <a:pt x="311454" y="27533"/>
                </a:lnTo>
                <a:lnTo>
                  <a:pt x="312978" y="26009"/>
                </a:lnTo>
                <a:lnTo>
                  <a:pt x="319074" y="26009"/>
                </a:lnTo>
                <a:lnTo>
                  <a:pt x="322122" y="27533"/>
                </a:lnTo>
                <a:lnTo>
                  <a:pt x="326694" y="32105"/>
                </a:lnTo>
                <a:lnTo>
                  <a:pt x="328218" y="36677"/>
                </a:lnTo>
                <a:lnTo>
                  <a:pt x="328218" y="44297"/>
                </a:lnTo>
                <a:lnTo>
                  <a:pt x="325170" y="50482"/>
                </a:lnTo>
                <a:lnTo>
                  <a:pt x="322122" y="53530"/>
                </a:lnTo>
                <a:lnTo>
                  <a:pt x="319074" y="55054"/>
                </a:lnTo>
                <a:lnTo>
                  <a:pt x="312978" y="55054"/>
                </a:lnTo>
                <a:lnTo>
                  <a:pt x="309930" y="53530"/>
                </a:lnTo>
                <a:lnTo>
                  <a:pt x="308406" y="52006"/>
                </a:lnTo>
                <a:lnTo>
                  <a:pt x="305358" y="50482"/>
                </a:lnTo>
                <a:lnTo>
                  <a:pt x="305358" y="47434"/>
                </a:lnTo>
                <a:lnTo>
                  <a:pt x="303834" y="42773"/>
                </a:lnTo>
                <a:lnTo>
                  <a:pt x="296214" y="44297"/>
                </a:lnTo>
                <a:lnTo>
                  <a:pt x="299262" y="53530"/>
                </a:lnTo>
                <a:lnTo>
                  <a:pt x="305358" y="59626"/>
                </a:lnTo>
                <a:lnTo>
                  <a:pt x="309930" y="61150"/>
                </a:lnTo>
                <a:lnTo>
                  <a:pt x="322122" y="61150"/>
                </a:lnTo>
                <a:lnTo>
                  <a:pt x="328218" y="58102"/>
                </a:lnTo>
                <a:lnTo>
                  <a:pt x="334314" y="48958"/>
                </a:lnTo>
                <a:lnTo>
                  <a:pt x="335838" y="44297"/>
                </a:lnTo>
                <a:lnTo>
                  <a:pt x="335838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53837" y="643366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624" y="19824"/>
                </a:moveTo>
                <a:lnTo>
                  <a:pt x="38100" y="16776"/>
                </a:lnTo>
                <a:lnTo>
                  <a:pt x="36576" y="12204"/>
                </a:lnTo>
                <a:lnTo>
                  <a:pt x="36576" y="9156"/>
                </a:lnTo>
                <a:lnTo>
                  <a:pt x="33528" y="6108"/>
                </a:lnTo>
                <a:lnTo>
                  <a:pt x="32004" y="4584"/>
                </a:lnTo>
                <a:lnTo>
                  <a:pt x="32004" y="19824"/>
                </a:lnTo>
                <a:lnTo>
                  <a:pt x="32004" y="39636"/>
                </a:lnTo>
                <a:lnTo>
                  <a:pt x="30480" y="45732"/>
                </a:lnTo>
                <a:lnTo>
                  <a:pt x="28956" y="50304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04"/>
                </a:lnTo>
                <a:lnTo>
                  <a:pt x="9144" y="45732"/>
                </a:lnTo>
                <a:lnTo>
                  <a:pt x="7620" y="39636"/>
                </a:lnTo>
                <a:lnTo>
                  <a:pt x="7620" y="19824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004" y="19824"/>
                </a:lnTo>
                <a:lnTo>
                  <a:pt x="32004" y="4584"/>
                </a:lnTo>
                <a:lnTo>
                  <a:pt x="28956" y="1536"/>
                </a:lnTo>
                <a:lnTo>
                  <a:pt x="25908" y="12"/>
                </a:lnTo>
                <a:lnTo>
                  <a:pt x="15240" y="12"/>
                </a:lnTo>
                <a:lnTo>
                  <a:pt x="9144" y="3060"/>
                </a:lnTo>
                <a:lnTo>
                  <a:pt x="6096" y="6108"/>
                </a:lnTo>
                <a:lnTo>
                  <a:pt x="4572" y="9156"/>
                </a:lnTo>
                <a:lnTo>
                  <a:pt x="3048" y="13728"/>
                </a:lnTo>
                <a:lnTo>
                  <a:pt x="1524" y="16776"/>
                </a:lnTo>
                <a:lnTo>
                  <a:pt x="0" y="22872"/>
                </a:lnTo>
                <a:lnTo>
                  <a:pt x="0" y="41160"/>
                </a:lnTo>
                <a:lnTo>
                  <a:pt x="3048" y="48780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28"/>
                </a:lnTo>
                <a:lnTo>
                  <a:pt x="38100" y="42684"/>
                </a:lnTo>
                <a:lnTo>
                  <a:pt x="39624" y="36588"/>
                </a:lnTo>
                <a:lnTo>
                  <a:pt x="39624" y="19824"/>
                </a:lnTo>
                <a:close/>
              </a:path>
              <a:path w="342264" h="61595">
                <a:moveTo>
                  <a:pt x="59067" y="50685"/>
                </a:moveTo>
                <a:lnTo>
                  <a:pt x="49911" y="50685"/>
                </a:lnTo>
                <a:lnTo>
                  <a:pt x="49911" y="59817"/>
                </a:lnTo>
                <a:lnTo>
                  <a:pt x="59067" y="59817"/>
                </a:lnTo>
                <a:lnTo>
                  <a:pt x="59067" y="50685"/>
                </a:lnTo>
                <a:close/>
              </a:path>
              <a:path w="342264" h="61595">
                <a:moveTo>
                  <a:pt x="109918" y="33540"/>
                </a:moveTo>
                <a:lnTo>
                  <a:pt x="108394" y="28968"/>
                </a:lnTo>
                <a:lnTo>
                  <a:pt x="103822" y="25920"/>
                </a:lnTo>
                <a:lnTo>
                  <a:pt x="100774" y="21348"/>
                </a:lnTo>
                <a:lnTo>
                  <a:pt x="96202" y="19824"/>
                </a:lnTo>
                <a:lnTo>
                  <a:pt x="87058" y="19824"/>
                </a:lnTo>
                <a:lnTo>
                  <a:pt x="84010" y="21348"/>
                </a:lnTo>
                <a:lnTo>
                  <a:pt x="79349" y="24396"/>
                </a:lnTo>
                <a:lnTo>
                  <a:pt x="82397" y="7632"/>
                </a:lnTo>
                <a:lnTo>
                  <a:pt x="106870" y="7632"/>
                </a:lnTo>
                <a:lnTo>
                  <a:pt x="106870" y="12"/>
                </a:lnTo>
                <a:lnTo>
                  <a:pt x="77825" y="12"/>
                </a:lnTo>
                <a:lnTo>
                  <a:pt x="71729" y="32016"/>
                </a:lnTo>
                <a:lnTo>
                  <a:pt x="77825" y="32016"/>
                </a:lnTo>
                <a:lnTo>
                  <a:pt x="82397" y="27444"/>
                </a:lnTo>
                <a:lnTo>
                  <a:pt x="84010" y="27444"/>
                </a:lnTo>
                <a:lnTo>
                  <a:pt x="87058" y="25920"/>
                </a:lnTo>
                <a:lnTo>
                  <a:pt x="93154" y="25920"/>
                </a:lnTo>
                <a:lnTo>
                  <a:pt x="96202" y="27444"/>
                </a:lnTo>
                <a:lnTo>
                  <a:pt x="97726" y="30492"/>
                </a:lnTo>
                <a:lnTo>
                  <a:pt x="100774" y="32016"/>
                </a:lnTo>
                <a:lnTo>
                  <a:pt x="102298" y="36588"/>
                </a:lnTo>
                <a:lnTo>
                  <a:pt x="102298" y="44208"/>
                </a:lnTo>
                <a:lnTo>
                  <a:pt x="100774" y="47345"/>
                </a:lnTo>
                <a:lnTo>
                  <a:pt x="97726" y="50393"/>
                </a:lnTo>
                <a:lnTo>
                  <a:pt x="96202" y="53441"/>
                </a:lnTo>
                <a:lnTo>
                  <a:pt x="93154" y="54965"/>
                </a:lnTo>
                <a:lnTo>
                  <a:pt x="87058" y="54965"/>
                </a:lnTo>
                <a:lnTo>
                  <a:pt x="84010" y="53441"/>
                </a:lnTo>
                <a:lnTo>
                  <a:pt x="82397" y="51917"/>
                </a:lnTo>
                <a:lnTo>
                  <a:pt x="79349" y="50393"/>
                </a:lnTo>
                <a:lnTo>
                  <a:pt x="77825" y="47345"/>
                </a:lnTo>
                <a:lnTo>
                  <a:pt x="77825" y="42684"/>
                </a:lnTo>
                <a:lnTo>
                  <a:pt x="70205" y="44208"/>
                </a:lnTo>
                <a:lnTo>
                  <a:pt x="70205" y="48869"/>
                </a:lnTo>
                <a:lnTo>
                  <a:pt x="71729" y="53441"/>
                </a:lnTo>
                <a:lnTo>
                  <a:pt x="76301" y="56489"/>
                </a:lnTo>
                <a:lnTo>
                  <a:pt x="79349" y="59537"/>
                </a:lnTo>
                <a:lnTo>
                  <a:pt x="84010" y="61061"/>
                </a:lnTo>
                <a:lnTo>
                  <a:pt x="96202" y="61061"/>
                </a:lnTo>
                <a:lnTo>
                  <a:pt x="100774" y="58013"/>
                </a:lnTo>
                <a:lnTo>
                  <a:pt x="105346" y="53441"/>
                </a:lnTo>
                <a:lnTo>
                  <a:pt x="108394" y="48869"/>
                </a:lnTo>
                <a:lnTo>
                  <a:pt x="109918" y="44208"/>
                </a:lnTo>
                <a:lnTo>
                  <a:pt x="109918" y="33540"/>
                </a:lnTo>
                <a:close/>
              </a:path>
              <a:path w="342264" h="61595">
                <a:moveTo>
                  <a:pt x="155740" y="38112"/>
                </a:moveTo>
                <a:lnTo>
                  <a:pt x="148120" y="38112"/>
                </a:lnTo>
                <a:lnTo>
                  <a:pt x="148120" y="12204"/>
                </a:lnTo>
                <a:lnTo>
                  <a:pt x="148120" y="12"/>
                </a:lnTo>
                <a:lnTo>
                  <a:pt x="142024" y="12"/>
                </a:lnTo>
                <a:lnTo>
                  <a:pt x="140398" y="2273"/>
                </a:lnTo>
                <a:lnTo>
                  <a:pt x="140398" y="12204"/>
                </a:lnTo>
                <a:lnTo>
                  <a:pt x="140398" y="38112"/>
                </a:lnTo>
                <a:lnTo>
                  <a:pt x="120586" y="38112"/>
                </a:lnTo>
                <a:lnTo>
                  <a:pt x="140398" y="12204"/>
                </a:lnTo>
                <a:lnTo>
                  <a:pt x="140398" y="2273"/>
                </a:lnTo>
                <a:lnTo>
                  <a:pt x="114490" y="38112"/>
                </a:lnTo>
                <a:lnTo>
                  <a:pt x="114490" y="45821"/>
                </a:lnTo>
                <a:lnTo>
                  <a:pt x="140398" y="45821"/>
                </a:lnTo>
                <a:lnTo>
                  <a:pt x="140398" y="59537"/>
                </a:lnTo>
                <a:lnTo>
                  <a:pt x="148120" y="59537"/>
                </a:lnTo>
                <a:lnTo>
                  <a:pt x="148120" y="45821"/>
                </a:lnTo>
                <a:lnTo>
                  <a:pt x="155740" y="45821"/>
                </a:lnTo>
                <a:lnTo>
                  <a:pt x="155740" y="38112"/>
                </a:lnTo>
                <a:close/>
              </a:path>
              <a:path w="342264" h="61595">
                <a:moveTo>
                  <a:pt x="201460" y="38112"/>
                </a:moveTo>
                <a:lnTo>
                  <a:pt x="193840" y="38112"/>
                </a:lnTo>
                <a:lnTo>
                  <a:pt x="193840" y="12204"/>
                </a:lnTo>
                <a:lnTo>
                  <a:pt x="193840" y="12"/>
                </a:lnTo>
                <a:lnTo>
                  <a:pt x="187744" y="12"/>
                </a:lnTo>
                <a:lnTo>
                  <a:pt x="186220" y="2133"/>
                </a:lnTo>
                <a:lnTo>
                  <a:pt x="186220" y="12204"/>
                </a:lnTo>
                <a:lnTo>
                  <a:pt x="186220" y="38112"/>
                </a:lnTo>
                <a:lnTo>
                  <a:pt x="167932" y="38112"/>
                </a:lnTo>
                <a:lnTo>
                  <a:pt x="186220" y="12204"/>
                </a:lnTo>
                <a:lnTo>
                  <a:pt x="186220" y="2133"/>
                </a:lnTo>
                <a:lnTo>
                  <a:pt x="160312" y="38112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840" y="59537"/>
                </a:lnTo>
                <a:lnTo>
                  <a:pt x="193840" y="45821"/>
                </a:lnTo>
                <a:lnTo>
                  <a:pt x="201460" y="45821"/>
                </a:lnTo>
                <a:lnTo>
                  <a:pt x="201460" y="38112"/>
                </a:lnTo>
                <a:close/>
              </a:path>
              <a:path w="342264" h="61595">
                <a:moveTo>
                  <a:pt x="248793" y="33540"/>
                </a:moveTo>
                <a:lnTo>
                  <a:pt x="247269" y="28968"/>
                </a:lnTo>
                <a:lnTo>
                  <a:pt x="239649" y="21348"/>
                </a:lnTo>
                <a:lnTo>
                  <a:pt x="235077" y="19824"/>
                </a:lnTo>
                <a:lnTo>
                  <a:pt x="225933" y="19824"/>
                </a:lnTo>
                <a:lnTo>
                  <a:pt x="222885" y="21348"/>
                </a:lnTo>
                <a:lnTo>
                  <a:pt x="219837" y="24396"/>
                </a:lnTo>
                <a:lnTo>
                  <a:pt x="222885" y="7632"/>
                </a:lnTo>
                <a:lnTo>
                  <a:pt x="245745" y="7632"/>
                </a:lnTo>
                <a:lnTo>
                  <a:pt x="245745" y="12"/>
                </a:lnTo>
                <a:lnTo>
                  <a:pt x="216789" y="12"/>
                </a:lnTo>
                <a:lnTo>
                  <a:pt x="210693" y="32016"/>
                </a:lnTo>
                <a:lnTo>
                  <a:pt x="218313" y="32016"/>
                </a:lnTo>
                <a:lnTo>
                  <a:pt x="218313" y="30492"/>
                </a:lnTo>
                <a:lnTo>
                  <a:pt x="221361" y="27444"/>
                </a:lnTo>
                <a:lnTo>
                  <a:pt x="224409" y="27444"/>
                </a:lnTo>
                <a:lnTo>
                  <a:pt x="225933" y="25920"/>
                </a:lnTo>
                <a:lnTo>
                  <a:pt x="232029" y="25920"/>
                </a:lnTo>
                <a:lnTo>
                  <a:pt x="235077" y="27444"/>
                </a:lnTo>
                <a:lnTo>
                  <a:pt x="239649" y="32016"/>
                </a:lnTo>
                <a:lnTo>
                  <a:pt x="241173" y="36588"/>
                </a:lnTo>
                <a:lnTo>
                  <a:pt x="241173" y="44208"/>
                </a:lnTo>
                <a:lnTo>
                  <a:pt x="238125" y="50393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5933" y="54965"/>
                </a:lnTo>
                <a:lnTo>
                  <a:pt x="222885" y="53441"/>
                </a:lnTo>
                <a:lnTo>
                  <a:pt x="221361" y="51917"/>
                </a:lnTo>
                <a:lnTo>
                  <a:pt x="218313" y="50393"/>
                </a:lnTo>
                <a:lnTo>
                  <a:pt x="218313" y="47345"/>
                </a:lnTo>
                <a:lnTo>
                  <a:pt x="216789" y="42684"/>
                </a:lnTo>
                <a:lnTo>
                  <a:pt x="209169" y="44208"/>
                </a:lnTo>
                <a:lnTo>
                  <a:pt x="209169" y="48869"/>
                </a:lnTo>
                <a:lnTo>
                  <a:pt x="212217" y="53441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41173" y="58013"/>
                </a:lnTo>
                <a:lnTo>
                  <a:pt x="247269" y="48869"/>
                </a:lnTo>
                <a:lnTo>
                  <a:pt x="248793" y="44208"/>
                </a:lnTo>
                <a:lnTo>
                  <a:pt x="248793" y="33540"/>
                </a:lnTo>
                <a:close/>
              </a:path>
              <a:path w="342264" h="61595">
                <a:moveTo>
                  <a:pt x="294614" y="15240"/>
                </a:moveTo>
                <a:lnTo>
                  <a:pt x="280898" y="0"/>
                </a:lnTo>
                <a:lnTo>
                  <a:pt x="270230" y="0"/>
                </a:lnTo>
                <a:lnTo>
                  <a:pt x="254889" y="42672"/>
                </a:lnTo>
                <a:lnTo>
                  <a:pt x="257937" y="48869"/>
                </a:lnTo>
                <a:lnTo>
                  <a:pt x="261086" y="53441"/>
                </a:lnTo>
                <a:lnTo>
                  <a:pt x="265658" y="58013"/>
                </a:lnTo>
                <a:lnTo>
                  <a:pt x="270230" y="61061"/>
                </a:lnTo>
                <a:lnTo>
                  <a:pt x="279374" y="61061"/>
                </a:lnTo>
                <a:lnTo>
                  <a:pt x="288518" y="56489"/>
                </a:lnTo>
                <a:lnTo>
                  <a:pt x="290042" y="54965"/>
                </a:lnTo>
                <a:lnTo>
                  <a:pt x="291566" y="53441"/>
                </a:lnTo>
                <a:lnTo>
                  <a:pt x="294614" y="47345"/>
                </a:lnTo>
                <a:lnTo>
                  <a:pt x="294614" y="35052"/>
                </a:lnTo>
                <a:lnTo>
                  <a:pt x="293090" y="30480"/>
                </a:lnTo>
                <a:lnTo>
                  <a:pt x="291058" y="27432"/>
                </a:lnTo>
                <a:lnTo>
                  <a:pt x="290042" y="25908"/>
                </a:lnTo>
                <a:lnTo>
                  <a:pt x="286994" y="22860"/>
                </a:lnTo>
                <a:lnTo>
                  <a:pt x="286994" y="33528"/>
                </a:lnTo>
                <a:lnTo>
                  <a:pt x="286994" y="48869"/>
                </a:lnTo>
                <a:lnTo>
                  <a:pt x="283946" y="50393"/>
                </a:lnTo>
                <a:lnTo>
                  <a:pt x="282422" y="53441"/>
                </a:lnTo>
                <a:lnTo>
                  <a:pt x="279374" y="54965"/>
                </a:lnTo>
                <a:lnTo>
                  <a:pt x="273278" y="54965"/>
                </a:lnTo>
                <a:lnTo>
                  <a:pt x="271754" y="53441"/>
                </a:lnTo>
                <a:lnTo>
                  <a:pt x="270230" y="53441"/>
                </a:lnTo>
                <a:lnTo>
                  <a:pt x="267182" y="50393"/>
                </a:lnTo>
                <a:lnTo>
                  <a:pt x="265658" y="47345"/>
                </a:lnTo>
                <a:lnTo>
                  <a:pt x="264134" y="45720"/>
                </a:lnTo>
                <a:lnTo>
                  <a:pt x="264134" y="36576"/>
                </a:lnTo>
                <a:lnTo>
                  <a:pt x="267182" y="30480"/>
                </a:lnTo>
                <a:lnTo>
                  <a:pt x="270230" y="28956"/>
                </a:lnTo>
                <a:lnTo>
                  <a:pt x="273278" y="27432"/>
                </a:lnTo>
                <a:lnTo>
                  <a:pt x="279374" y="27432"/>
                </a:lnTo>
                <a:lnTo>
                  <a:pt x="282422" y="28956"/>
                </a:lnTo>
                <a:lnTo>
                  <a:pt x="286994" y="33528"/>
                </a:lnTo>
                <a:lnTo>
                  <a:pt x="286994" y="22860"/>
                </a:lnTo>
                <a:lnTo>
                  <a:pt x="282422" y="21336"/>
                </a:lnTo>
                <a:lnTo>
                  <a:pt x="271754" y="21336"/>
                </a:lnTo>
                <a:lnTo>
                  <a:pt x="268706" y="22860"/>
                </a:lnTo>
                <a:lnTo>
                  <a:pt x="267182" y="24384"/>
                </a:lnTo>
                <a:lnTo>
                  <a:pt x="264134" y="25908"/>
                </a:lnTo>
                <a:lnTo>
                  <a:pt x="262610" y="28956"/>
                </a:lnTo>
                <a:lnTo>
                  <a:pt x="262610" y="22860"/>
                </a:lnTo>
                <a:lnTo>
                  <a:pt x="264134" y="18288"/>
                </a:lnTo>
                <a:lnTo>
                  <a:pt x="264134" y="15240"/>
                </a:lnTo>
                <a:lnTo>
                  <a:pt x="265658" y="12192"/>
                </a:lnTo>
                <a:lnTo>
                  <a:pt x="271754" y="6096"/>
                </a:lnTo>
                <a:lnTo>
                  <a:pt x="282422" y="6096"/>
                </a:lnTo>
                <a:lnTo>
                  <a:pt x="283946" y="9144"/>
                </a:lnTo>
                <a:lnTo>
                  <a:pt x="285470" y="10668"/>
                </a:lnTo>
                <a:lnTo>
                  <a:pt x="285470" y="12192"/>
                </a:lnTo>
                <a:lnTo>
                  <a:pt x="286994" y="15240"/>
                </a:lnTo>
                <a:lnTo>
                  <a:pt x="294614" y="15240"/>
                </a:lnTo>
                <a:close/>
              </a:path>
              <a:path w="342264" h="61595">
                <a:moveTo>
                  <a:pt x="341858" y="24396"/>
                </a:moveTo>
                <a:lnTo>
                  <a:pt x="340334" y="19824"/>
                </a:lnTo>
                <a:lnTo>
                  <a:pt x="340334" y="16776"/>
                </a:lnTo>
                <a:lnTo>
                  <a:pt x="338810" y="12204"/>
                </a:lnTo>
                <a:lnTo>
                  <a:pt x="337286" y="9156"/>
                </a:lnTo>
                <a:lnTo>
                  <a:pt x="335762" y="7632"/>
                </a:lnTo>
                <a:lnTo>
                  <a:pt x="335000" y="6108"/>
                </a:lnTo>
                <a:lnTo>
                  <a:pt x="334238" y="4584"/>
                </a:lnTo>
                <a:lnTo>
                  <a:pt x="334238" y="19824"/>
                </a:lnTo>
                <a:lnTo>
                  <a:pt x="334238" y="39636"/>
                </a:lnTo>
                <a:lnTo>
                  <a:pt x="332714" y="45732"/>
                </a:lnTo>
                <a:lnTo>
                  <a:pt x="329666" y="50304"/>
                </a:lnTo>
                <a:lnTo>
                  <a:pt x="328142" y="53441"/>
                </a:lnTo>
                <a:lnTo>
                  <a:pt x="325094" y="54965"/>
                </a:lnTo>
                <a:lnTo>
                  <a:pt x="318998" y="54965"/>
                </a:lnTo>
                <a:lnTo>
                  <a:pt x="315950" y="53441"/>
                </a:lnTo>
                <a:lnTo>
                  <a:pt x="312902" y="50304"/>
                </a:lnTo>
                <a:lnTo>
                  <a:pt x="311378" y="45732"/>
                </a:lnTo>
                <a:lnTo>
                  <a:pt x="309854" y="39636"/>
                </a:lnTo>
                <a:lnTo>
                  <a:pt x="309854" y="19824"/>
                </a:lnTo>
                <a:lnTo>
                  <a:pt x="311378" y="13728"/>
                </a:lnTo>
                <a:lnTo>
                  <a:pt x="312902" y="10680"/>
                </a:lnTo>
                <a:lnTo>
                  <a:pt x="315950" y="7632"/>
                </a:lnTo>
                <a:lnTo>
                  <a:pt x="318998" y="6108"/>
                </a:lnTo>
                <a:lnTo>
                  <a:pt x="325094" y="6108"/>
                </a:lnTo>
                <a:lnTo>
                  <a:pt x="328142" y="7632"/>
                </a:lnTo>
                <a:lnTo>
                  <a:pt x="329666" y="10680"/>
                </a:lnTo>
                <a:lnTo>
                  <a:pt x="332714" y="13728"/>
                </a:lnTo>
                <a:lnTo>
                  <a:pt x="334238" y="19824"/>
                </a:lnTo>
                <a:lnTo>
                  <a:pt x="334238" y="4584"/>
                </a:lnTo>
                <a:lnTo>
                  <a:pt x="332714" y="3060"/>
                </a:lnTo>
                <a:lnTo>
                  <a:pt x="329666" y="1536"/>
                </a:lnTo>
                <a:lnTo>
                  <a:pt x="328142" y="12"/>
                </a:lnTo>
                <a:lnTo>
                  <a:pt x="317474" y="12"/>
                </a:lnTo>
                <a:lnTo>
                  <a:pt x="311378" y="3060"/>
                </a:lnTo>
                <a:lnTo>
                  <a:pt x="305282" y="9156"/>
                </a:lnTo>
                <a:lnTo>
                  <a:pt x="303758" y="13728"/>
                </a:lnTo>
                <a:lnTo>
                  <a:pt x="302234" y="16776"/>
                </a:lnTo>
                <a:lnTo>
                  <a:pt x="302234" y="41160"/>
                </a:lnTo>
                <a:lnTo>
                  <a:pt x="303758" y="48780"/>
                </a:lnTo>
                <a:lnTo>
                  <a:pt x="308330" y="54965"/>
                </a:lnTo>
                <a:lnTo>
                  <a:pt x="311378" y="58013"/>
                </a:lnTo>
                <a:lnTo>
                  <a:pt x="315950" y="61061"/>
                </a:lnTo>
                <a:lnTo>
                  <a:pt x="326618" y="61061"/>
                </a:lnTo>
                <a:lnTo>
                  <a:pt x="329666" y="59537"/>
                </a:lnTo>
                <a:lnTo>
                  <a:pt x="332714" y="56489"/>
                </a:lnTo>
                <a:lnTo>
                  <a:pt x="335762" y="54965"/>
                </a:lnTo>
                <a:lnTo>
                  <a:pt x="337286" y="51828"/>
                </a:lnTo>
                <a:lnTo>
                  <a:pt x="340334" y="42684"/>
                </a:lnTo>
                <a:lnTo>
                  <a:pt x="341858" y="36588"/>
                </a:lnTo>
                <a:lnTo>
                  <a:pt x="341858" y="24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70225" y="643366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624" y="19824"/>
                </a:moveTo>
                <a:lnTo>
                  <a:pt x="38100" y="16776"/>
                </a:lnTo>
                <a:lnTo>
                  <a:pt x="36576" y="12204"/>
                </a:lnTo>
                <a:lnTo>
                  <a:pt x="36576" y="9156"/>
                </a:lnTo>
                <a:lnTo>
                  <a:pt x="33528" y="6108"/>
                </a:lnTo>
                <a:lnTo>
                  <a:pt x="32004" y="4584"/>
                </a:lnTo>
                <a:lnTo>
                  <a:pt x="32004" y="19824"/>
                </a:lnTo>
                <a:lnTo>
                  <a:pt x="32004" y="39636"/>
                </a:lnTo>
                <a:lnTo>
                  <a:pt x="30480" y="45732"/>
                </a:lnTo>
                <a:lnTo>
                  <a:pt x="28956" y="50304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04"/>
                </a:lnTo>
                <a:lnTo>
                  <a:pt x="9144" y="45732"/>
                </a:lnTo>
                <a:lnTo>
                  <a:pt x="7620" y="39636"/>
                </a:lnTo>
                <a:lnTo>
                  <a:pt x="7620" y="19824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004" y="19824"/>
                </a:lnTo>
                <a:lnTo>
                  <a:pt x="32004" y="4584"/>
                </a:lnTo>
                <a:lnTo>
                  <a:pt x="28956" y="1536"/>
                </a:lnTo>
                <a:lnTo>
                  <a:pt x="25908" y="12"/>
                </a:lnTo>
                <a:lnTo>
                  <a:pt x="15240" y="12"/>
                </a:lnTo>
                <a:lnTo>
                  <a:pt x="9144" y="3060"/>
                </a:lnTo>
                <a:lnTo>
                  <a:pt x="6096" y="6108"/>
                </a:lnTo>
                <a:lnTo>
                  <a:pt x="4572" y="9156"/>
                </a:lnTo>
                <a:lnTo>
                  <a:pt x="3048" y="13728"/>
                </a:lnTo>
                <a:lnTo>
                  <a:pt x="1524" y="16776"/>
                </a:lnTo>
                <a:lnTo>
                  <a:pt x="0" y="22872"/>
                </a:lnTo>
                <a:lnTo>
                  <a:pt x="0" y="41160"/>
                </a:lnTo>
                <a:lnTo>
                  <a:pt x="3048" y="48780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28"/>
                </a:lnTo>
                <a:lnTo>
                  <a:pt x="38100" y="42684"/>
                </a:lnTo>
                <a:lnTo>
                  <a:pt x="39624" y="36588"/>
                </a:lnTo>
                <a:lnTo>
                  <a:pt x="39624" y="19824"/>
                </a:lnTo>
                <a:close/>
              </a:path>
              <a:path w="342264" h="61595">
                <a:moveTo>
                  <a:pt x="59918" y="50685"/>
                </a:moveTo>
                <a:lnTo>
                  <a:pt x="50761" y="50685"/>
                </a:lnTo>
                <a:lnTo>
                  <a:pt x="50761" y="59817"/>
                </a:lnTo>
                <a:lnTo>
                  <a:pt x="59918" y="59817"/>
                </a:lnTo>
                <a:lnTo>
                  <a:pt x="59918" y="50685"/>
                </a:lnTo>
                <a:close/>
              </a:path>
              <a:path w="342264" h="61595">
                <a:moveTo>
                  <a:pt x="108394" y="38112"/>
                </a:moveTo>
                <a:lnTo>
                  <a:pt x="100774" y="38112"/>
                </a:lnTo>
                <a:lnTo>
                  <a:pt x="100774" y="12204"/>
                </a:lnTo>
                <a:lnTo>
                  <a:pt x="100774" y="12"/>
                </a:lnTo>
                <a:lnTo>
                  <a:pt x="94678" y="12"/>
                </a:lnTo>
                <a:lnTo>
                  <a:pt x="93154" y="2133"/>
                </a:lnTo>
                <a:lnTo>
                  <a:pt x="93154" y="12204"/>
                </a:lnTo>
                <a:lnTo>
                  <a:pt x="93154" y="38112"/>
                </a:lnTo>
                <a:lnTo>
                  <a:pt x="74866" y="38112"/>
                </a:lnTo>
                <a:lnTo>
                  <a:pt x="93154" y="12204"/>
                </a:lnTo>
                <a:lnTo>
                  <a:pt x="93154" y="2133"/>
                </a:lnTo>
                <a:lnTo>
                  <a:pt x="67246" y="38112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8394" y="45821"/>
                </a:lnTo>
                <a:lnTo>
                  <a:pt x="108394" y="38112"/>
                </a:lnTo>
                <a:close/>
              </a:path>
              <a:path w="342264" h="61595">
                <a:moveTo>
                  <a:pt x="155727" y="19824"/>
                </a:moveTo>
                <a:lnTo>
                  <a:pt x="154203" y="16776"/>
                </a:lnTo>
                <a:lnTo>
                  <a:pt x="152679" y="12204"/>
                </a:lnTo>
                <a:lnTo>
                  <a:pt x="152679" y="9156"/>
                </a:lnTo>
                <a:lnTo>
                  <a:pt x="149631" y="6108"/>
                </a:lnTo>
                <a:lnTo>
                  <a:pt x="148107" y="4584"/>
                </a:lnTo>
                <a:lnTo>
                  <a:pt x="148107" y="19824"/>
                </a:lnTo>
                <a:lnTo>
                  <a:pt x="148107" y="39636"/>
                </a:lnTo>
                <a:lnTo>
                  <a:pt x="146583" y="45732"/>
                </a:lnTo>
                <a:lnTo>
                  <a:pt x="145059" y="50393"/>
                </a:lnTo>
                <a:lnTo>
                  <a:pt x="142011" y="53441"/>
                </a:lnTo>
                <a:lnTo>
                  <a:pt x="138963" y="54965"/>
                </a:lnTo>
                <a:lnTo>
                  <a:pt x="132867" y="54965"/>
                </a:lnTo>
                <a:lnTo>
                  <a:pt x="129819" y="53441"/>
                </a:lnTo>
                <a:lnTo>
                  <a:pt x="128295" y="50393"/>
                </a:lnTo>
                <a:lnTo>
                  <a:pt x="125247" y="45732"/>
                </a:lnTo>
                <a:lnTo>
                  <a:pt x="123723" y="39636"/>
                </a:lnTo>
                <a:lnTo>
                  <a:pt x="123723" y="19824"/>
                </a:lnTo>
                <a:lnTo>
                  <a:pt x="125247" y="13728"/>
                </a:lnTo>
                <a:lnTo>
                  <a:pt x="128295" y="10680"/>
                </a:lnTo>
                <a:lnTo>
                  <a:pt x="129819" y="7632"/>
                </a:lnTo>
                <a:lnTo>
                  <a:pt x="132867" y="6108"/>
                </a:lnTo>
                <a:lnTo>
                  <a:pt x="138963" y="6108"/>
                </a:lnTo>
                <a:lnTo>
                  <a:pt x="142011" y="7632"/>
                </a:lnTo>
                <a:lnTo>
                  <a:pt x="145059" y="10680"/>
                </a:lnTo>
                <a:lnTo>
                  <a:pt x="146583" y="13728"/>
                </a:lnTo>
                <a:lnTo>
                  <a:pt x="148107" y="19824"/>
                </a:lnTo>
                <a:lnTo>
                  <a:pt x="148107" y="4584"/>
                </a:lnTo>
                <a:lnTo>
                  <a:pt x="145059" y="1536"/>
                </a:lnTo>
                <a:lnTo>
                  <a:pt x="142011" y="12"/>
                </a:lnTo>
                <a:lnTo>
                  <a:pt x="131343" y="12"/>
                </a:lnTo>
                <a:lnTo>
                  <a:pt x="125247" y="3060"/>
                </a:lnTo>
                <a:lnTo>
                  <a:pt x="122199" y="6108"/>
                </a:lnTo>
                <a:lnTo>
                  <a:pt x="120675" y="9156"/>
                </a:lnTo>
                <a:lnTo>
                  <a:pt x="119151" y="13728"/>
                </a:lnTo>
                <a:lnTo>
                  <a:pt x="117538" y="16776"/>
                </a:lnTo>
                <a:lnTo>
                  <a:pt x="116014" y="22872"/>
                </a:lnTo>
                <a:lnTo>
                  <a:pt x="116014" y="41160"/>
                </a:lnTo>
                <a:lnTo>
                  <a:pt x="119151" y="48869"/>
                </a:lnTo>
                <a:lnTo>
                  <a:pt x="122199" y="54965"/>
                </a:lnTo>
                <a:lnTo>
                  <a:pt x="125247" y="58013"/>
                </a:lnTo>
                <a:lnTo>
                  <a:pt x="129819" y="61061"/>
                </a:lnTo>
                <a:lnTo>
                  <a:pt x="140487" y="61061"/>
                </a:lnTo>
                <a:lnTo>
                  <a:pt x="143535" y="59537"/>
                </a:lnTo>
                <a:lnTo>
                  <a:pt x="146583" y="56489"/>
                </a:lnTo>
                <a:lnTo>
                  <a:pt x="149631" y="54965"/>
                </a:lnTo>
                <a:lnTo>
                  <a:pt x="151155" y="51917"/>
                </a:lnTo>
                <a:lnTo>
                  <a:pt x="152679" y="47345"/>
                </a:lnTo>
                <a:lnTo>
                  <a:pt x="154203" y="42684"/>
                </a:lnTo>
                <a:lnTo>
                  <a:pt x="155727" y="36588"/>
                </a:lnTo>
                <a:lnTo>
                  <a:pt x="155727" y="19824"/>
                </a:lnTo>
                <a:close/>
              </a:path>
              <a:path w="342264" h="61595">
                <a:moveTo>
                  <a:pt x="201549" y="19824"/>
                </a:moveTo>
                <a:lnTo>
                  <a:pt x="200025" y="16776"/>
                </a:lnTo>
                <a:lnTo>
                  <a:pt x="200025" y="12204"/>
                </a:lnTo>
                <a:lnTo>
                  <a:pt x="198501" y="9156"/>
                </a:lnTo>
                <a:lnTo>
                  <a:pt x="196977" y="7632"/>
                </a:lnTo>
                <a:lnTo>
                  <a:pt x="196215" y="6108"/>
                </a:lnTo>
                <a:lnTo>
                  <a:pt x="195453" y="4584"/>
                </a:lnTo>
                <a:lnTo>
                  <a:pt x="193929" y="3060"/>
                </a:lnTo>
                <a:lnTo>
                  <a:pt x="193929" y="13728"/>
                </a:lnTo>
                <a:lnTo>
                  <a:pt x="193929" y="45732"/>
                </a:lnTo>
                <a:lnTo>
                  <a:pt x="190881" y="50393"/>
                </a:lnTo>
                <a:lnTo>
                  <a:pt x="189357" y="53441"/>
                </a:lnTo>
                <a:lnTo>
                  <a:pt x="186309" y="54965"/>
                </a:lnTo>
                <a:lnTo>
                  <a:pt x="178689" y="54965"/>
                </a:lnTo>
                <a:lnTo>
                  <a:pt x="175539" y="53441"/>
                </a:lnTo>
                <a:lnTo>
                  <a:pt x="174015" y="50393"/>
                </a:lnTo>
                <a:lnTo>
                  <a:pt x="170967" y="45732"/>
                </a:lnTo>
                <a:lnTo>
                  <a:pt x="170967" y="19824"/>
                </a:lnTo>
                <a:lnTo>
                  <a:pt x="172491" y="13728"/>
                </a:lnTo>
                <a:lnTo>
                  <a:pt x="175539" y="7632"/>
                </a:lnTo>
                <a:lnTo>
                  <a:pt x="178689" y="6108"/>
                </a:lnTo>
                <a:lnTo>
                  <a:pt x="186309" y="6108"/>
                </a:lnTo>
                <a:lnTo>
                  <a:pt x="189357" y="7632"/>
                </a:lnTo>
                <a:lnTo>
                  <a:pt x="190881" y="10680"/>
                </a:lnTo>
                <a:lnTo>
                  <a:pt x="193929" y="13728"/>
                </a:lnTo>
                <a:lnTo>
                  <a:pt x="193929" y="3060"/>
                </a:lnTo>
                <a:lnTo>
                  <a:pt x="187833" y="12"/>
                </a:lnTo>
                <a:lnTo>
                  <a:pt x="178689" y="12"/>
                </a:lnTo>
                <a:lnTo>
                  <a:pt x="174015" y="1536"/>
                </a:lnTo>
                <a:lnTo>
                  <a:pt x="170967" y="3060"/>
                </a:lnTo>
                <a:lnTo>
                  <a:pt x="169443" y="6108"/>
                </a:lnTo>
                <a:lnTo>
                  <a:pt x="166395" y="9156"/>
                </a:lnTo>
                <a:lnTo>
                  <a:pt x="164871" y="13728"/>
                </a:lnTo>
                <a:lnTo>
                  <a:pt x="163347" y="16776"/>
                </a:lnTo>
                <a:lnTo>
                  <a:pt x="163347" y="41160"/>
                </a:lnTo>
                <a:lnTo>
                  <a:pt x="164871" y="48869"/>
                </a:lnTo>
                <a:lnTo>
                  <a:pt x="169443" y="54965"/>
                </a:lnTo>
                <a:lnTo>
                  <a:pt x="172491" y="58013"/>
                </a:lnTo>
                <a:lnTo>
                  <a:pt x="177165" y="61061"/>
                </a:lnTo>
                <a:lnTo>
                  <a:pt x="186309" y="61061"/>
                </a:lnTo>
                <a:lnTo>
                  <a:pt x="190881" y="59537"/>
                </a:lnTo>
                <a:lnTo>
                  <a:pt x="193929" y="56489"/>
                </a:lnTo>
                <a:lnTo>
                  <a:pt x="196977" y="54965"/>
                </a:lnTo>
                <a:lnTo>
                  <a:pt x="198501" y="51917"/>
                </a:lnTo>
                <a:lnTo>
                  <a:pt x="200025" y="47345"/>
                </a:lnTo>
                <a:lnTo>
                  <a:pt x="201549" y="42684"/>
                </a:lnTo>
                <a:lnTo>
                  <a:pt x="201549" y="19824"/>
                </a:lnTo>
                <a:close/>
              </a:path>
              <a:path w="342264" h="61595">
                <a:moveTo>
                  <a:pt x="248894" y="35052"/>
                </a:moveTo>
                <a:lnTo>
                  <a:pt x="247370" y="30480"/>
                </a:lnTo>
                <a:lnTo>
                  <a:pt x="244322" y="27432"/>
                </a:lnTo>
                <a:lnTo>
                  <a:pt x="241274" y="24384"/>
                </a:lnTo>
                <a:lnTo>
                  <a:pt x="241274" y="36576"/>
                </a:lnTo>
                <a:lnTo>
                  <a:pt x="241274" y="44196"/>
                </a:lnTo>
                <a:lnTo>
                  <a:pt x="239750" y="48768"/>
                </a:lnTo>
                <a:lnTo>
                  <a:pt x="238226" y="50292"/>
                </a:lnTo>
                <a:lnTo>
                  <a:pt x="235178" y="53441"/>
                </a:lnTo>
                <a:lnTo>
                  <a:pt x="232130" y="54965"/>
                </a:lnTo>
                <a:lnTo>
                  <a:pt x="227457" y="54965"/>
                </a:lnTo>
                <a:lnTo>
                  <a:pt x="225933" y="53441"/>
                </a:lnTo>
                <a:lnTo>
                  <a:pt x="222885" y="53441"/>
                </a:lnTo>
                <a:lnTo>
                  <a:pt x="221361" y="51816"/>
                </a:lnTo>
                <a:lnTo>
                  <a:pt x="219837" y="50292"/>
                </a:lnTo>
                <a:lnTo>
                  <a:pt x="219837" y="47244"/>
                </a:lnTo>
                <a:lnTo>
                  <a:pt x="218313" y="45720"/>
                </a:lnTo>
                <a:lnTo>
                  <a:pt x="216789" y="42672"/>
                </a:lnTo>
                <a:lnTo>
                  <a:pt x="216789" y="36576"/>
                </a:lnTo>
                <a:lnTo>
                  <a:pt x="218313" y="33528"/>
                </a:lnTo>
                <a:lnTo>
                  <a:pt x="222885" y="28956"/>
                </a:lnTo>
                <a:lnTo>
                  <a:pt x="225933" y="27432"/>
                </a:lnTo>
                <a:lnTo>
                  <a:pt x="232130" y="27432"/>
                </a:lnTo>
                <a:lnTo>
                  <a:pt x="238226" y="30480"/>
                </a:lnTo>
                <a:lnTo>
                  <a:pt x="241274" y="36576"/>
                </a:lnTo>
                <a:lnTo>
                  <a:pt x="241274" y="24384"/>
                </a:lnTo>
                <a:lnTo>
                  <a:pt x="239750" y="22860"/>
                </a:lnTo>
                <a:lnTo>
                  <a:pt x="235178" y="21336"/>
                </a:lnTo>
                <a:lnTo>
                  <a:pt x="225933" y="21336"/>
                </a:lnTo>
                <a:lnTo>
                  <a:pt x="219837" y="24384"/>
                </a:lnTo>
                <a:lnTo>
                  <a:pt x="218313" y="25908"/>
                </a:lnTo>
                <a:lnTo>
                  <a:pt x="216789" y="28956"/>
                </a:lnTo>
                <a:lnTo>
                  <a:pt x="216789" y="18288"/>
                </a:lnTo>
                <a:lnTo>
                  <a:pt x="221361" y="9144"/>
                </a:lnTo>
                <a:lnTo>
                  <a:pt x="224409" y="7620"/>
                </a:lnTo>
                <a:lnTo>
                  <a:pt x="225933" y="6096"/>
                </a:lnTo>
                <a:lnTo>
                  <a:pt x="235178" y="6096"/>
                </a:lnTo>
                <a:lnTo>
                  <a:pt x="238226" y="9144"/>
                </a:lnTo>
                <a:lnTo>
                  <a:pt x="238226" y="10668"/>
                </a:lnTo>
                <a:lnTo>
                  <a:pt x="239750" y="12192"/>
                </a:lnTo>
                <a:lnTo>
                  <a:pt x="239750" y="15240"/>
                </a:lnTo>
                <a:lnTo>
                  <a:pt x="247370" y="15240"/>
                </a:lnTo>
                <a:lnTo>
                  <a:pt x="247370" y="9144"/>
                </a:lnTo>
                <a:lnTo>
                  <a:pt x="245846" y="6096"/>
                </a:lnTo>
                <a:lnTo>
                  <a:pt x="242798" y="3048"/>
                </a:lnTo>
                <a:lnTo>
                  <a:pt x="239750" y="1524"/>
                </a:lnTo>
                <a:lnTo>
                  <a:pt x="235178" y="0"/>
                </a:lnTo>
                <a:lnTo>
                  <a:pt x="224409" y="0"/>
                </a:lnTo>
                <a:lnTo>
                  <a:pt x="209169" y="42672"/>
                </a:lnTo>
                <a:lnTo>
                  <a:pt x="210693" y="48768"/>
                </a:lnTo>
                <a:lnTo>
                  <a:pt x="215265" y="53441"/>
                </a:lnTo>
                <a:lnTo>
                  <a:pt x="218313" y="58013"/>
                </a:lnTo>
                <a:lnTo>
                  <a:pt x="224409" y="61061"/>
                </a:lnTo>
                <a:lnTo>
                  <a:pt x="233654" y="61061"/>
                </a:lnTo>
                <a:lnTo>
                  <a:pt x="242798" y="56489"/>
                </a:lnTo>
                <a:lnTo>
                  <a:pt x="243560" y="54965"/>
                </a:lnTo>
                <a:lnTo>
                  <a:pt x="244322" y="53441"/>
                </a:lnTo>
                <a:lnTo>
                  <a:pt x="245846" y="50292"/>
                </a:lnTo>
                <a:lnTo>
                  <a:pt x="248894" y="44196"/>
                </a:lnTo>
                <a:lnTo>
                  <a:pt x="248894" y="35052"/>
                </a:lnTo>
                <a:close/>
              </a:path>
              <a:path w="342264" h="61595">
                <a:moveTo>
                  <a:pt x="294601" y="38112"/>
                </a:moveTo>
                <a:lnTo>
                  <a:pt x="286981" y="38112"/>
                </a:lnTo>
                <a:lnTo>
                  <a:pt x="286981" y="12204"/>
                </a:lnTo>
                <a:lnTo>
                  <a:pt x="286981" y="12"/>
                </a:lnTo>
                <a:lnTo>
                  <a:pt x="280885" y="12"/>
                </a:lnTo>
                <a:lnTo>
                  <a:pt x="279361" y="2133"/>
                </a:lnTo>
                <a:lnTo>
                  <a:pt x="279361" y="12204"/>
                </a:lnTo>
                <a:lnTo>
                  <a:pt x="279361" y="38112"/>
                </a:lnTo>
                <a:lnTo>
                  <a:pt x="261073" y="38112"/>
                </a:lnTo>
                <a:lnTo>
                  <a:pt x="279361" y="12204"/>
                </a:lnTo>
                <a:lnTo>
                  <a:pt x="279361" y="2133"/>
                </a:lnTo>
                <a:lnTo>
                  <a:pt x="253453" y="38112"/>
                </a:lnTo>
                <a:lnTo>
                  <a:pt x="253453" y="45821"/>
                </a:lnTo>
                <a:lnTo>
                  <a:pt x="279361" y="45821"/>
                </a:lnTo>
                <a:lnTo>
                  <a:pt x="279361" y="59537"/>
                </a:lnTo>
                <a:lnTo>
                  <a:pt x="286981" y="59537"/>
                </a:lnTo>
                <a:lnTo>
                  <a:pt x="286981" y="45821"/>
                </a:lnTo>
                <a:lnTo>
                  <a:pt x="294601" y="45821"/>
                </a:lnTo>
                <a:lnTo>
                  <a:pt x="294601" y="38112"/>
                </a:lnTo>
                <a:close/>
              </a:path>
              <a:path w="342264" h="61595">
                <a:moveTo>
                  <a:pt x="341947" y="24396"/>
                </a:moveTo>
                <a:lnTo>
                  <a:pt x="340423" y="19824"/>
                </a:lnTo>
                <a:lnTo>
                  <a:pt x="340423" y="16776"/>
                </a:lnTo>
                <a:lnTo>
                  <a:pt x="338899" y="12204"/>
                </a:lnTo>
                <a:lnTo>
                  <a:pt x="337375" y="9156"/>
                </a:lnTo>
                <a:lnTo>
                  <a:pt x="335851" y="7632"/>
                </a:lnTo>
                <a:lnTo>
                  <a:pt x="335089" y="6108"/>
                </a:lnTo>
                <a:lnTo>
                  <a:pt x="334327" y="4584"/>
                </a:lnTo>
                <a:lnTo>
                  <a:pt x="334327" y="19824"/>
                </a:lnTo>
                <a:lnTo>
                  <a:pt x="334327" y="39636"/>
                </a:lnTo>
                <a:lnTo>
                  <a:pt x="332803" y="45732"/>
                </a:lnTo>
                <a:lnTo>
                  <a:pt x="329755" y="50304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9087" y="54965"/>
                </a:lnTo>
                <a:lnTo>
                  <a:pt x="316039" y="53441"/>
                </a:lnTo>
                <a:lnTo>
                  <a:pt x="312991" y="50304"/>
                </a:lnTo>
                <a:lnTo>
                  <a:pt x="311467" y="45732"/>
                </a:lnTo>
                <a:lnTo>
                  <a:pt x="309943" y="39636"/>
                </a:lnTo>
                <a:lnTo>
                  <a:pt x="309943" y="19824"/>
                </a:lnTo>
                <a:lnTo>
                  <a:pt x="311467" y="13728"/>
                </a:lnTo>
                <a:lnTo>
                  <a:pt x="312991" y="10680"/>
                </a:lnTo>
                <a:lnTo>
                  <a:pt x="316039" y="7632"/>
                </a:lnTo>
                <a:lnTo>
                  <a:pt x="319087" y="6108"/>
                </a:lnTo>
                <a:lnTo>
                  <a:pt x="325183" y="6108"/>
                </a:lnTo>
                <a:lnTo>
                  <a:pt x="328231" y="7632"/>
                </a:lnTo>
                <a:lnTo>
                  <a:pt x="329755" y="10680"/>
                </a:lnTo>
                <a:lnTo>
                  <a:pt x="332803" y="13728"/>
                </a:lnTo>
                <a:lnTo>
                  <a:pt x="334327" y="19824"/>
                </a:lnTo>
                <a:lnTo>
                  <a:pt x="334327" y="4584"/>
                </a:lnTo>
                <a:lnTo>
                  <a:pt x="332803" y="3060"/>
                </a:lnTo>
                <a:lnTo>
                  <a:pt x="329755" y="1536"/>
                </a:lnTo>
                <a:lnTo>
                  <a:pt x="328231" y="12"/>
                </a:lnTo>
                <a:lnTo>
                  <a:pt x="317563" y="12"/>
                </a:lnTo>
                <a:lnTo>
                  <a:pt x="311467" y="3060"/>
                </a:lnTo>
                <a:lnTo>
                  <a:pt x="305371" y="9156"/>
                </a:lnTo>
                <a:lnTo>
                  <a:pt x="303847" y="13728"/>
                </a:lnTo>
                <a:lnTo>
                  <a:pt x="302323" y="16776"/>
                </a:lnTo>
                <a:lnTo>
                  <a:pt x="302323" y="41160"/>
                </a:lnTo>
                <a:lnTo>
                  <a:pt x="303847" y="48780"/>
                </a:lnTo>
                <a:lnTo>
                  <a:pt x="308419" y="54965"/>
                </a:lnTo>
                <a:lnTo>
                  <a:pt x="311467" y="58013"/>
                </a:lnTo>
                <a:lnTo>
                  <a:pt x="316039" y="61061"/>
                </a:lnTo>
                <a:lnTo>
                  <a:pt x="326707" y="61061"/>
                </a:lnTo>
                <a:lnTo>
                  <a:pt x="329755" y="59537"/>
                </a:lnTo>
                <a:lnTo>
                  <a:pt x="332803" y="56489"/>
                </a:lnTo>
                <a:lnTo>
                  <a:pt x="335851" y="54965"/>
                </a:lnTo>
                <a:lnTo>
                  <a:pt x="337375" y="51828"/>
                </a:lnTo>
                <a:lnTo>
                  <a:pt x="340423" y="42684"/>
                </a:lnTo>
                <a:lnTo>
                  <a:pt x="341947" y="36588"/>
                </a:lnTo>
                <a:lnTo>
                  <a:pt x="341947" y="24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086837" y="6433661"/>
            <a:ext cx="804581" cy="6244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9103179" y="6433570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9725" y="19913"/>
                </a:moveTo>
                <a:lnTo>
                  <a:pt x="38201" y="16865"/>
                </a:lnTo>
                <a:lnTo>
                  <a:pt x="36677" y="12293"/>
                </a:lnTo>
                <a:lnTo>
                  <a:pt x="36677" y="9245"/>
                </a:lnTo>
                <a:lnTo>
                  <a:pt x="35153" y="7721"/>
                </a:lnTo>
                <a:lnTo>
                  <a:pt x="34391" y="6197"/>
                </a:lnTo>
                <a:lnTo>
                  <a:pt x="33629" y="4673"/>
                </a:lnTo>
                <a:lnTo>
                  <a:pt x="32105" y="3911"/>
                </a:lnTo>
                <a:lnTo>
                  <a:pt x="32105" y="19913"/>
                </a:lnTo>
                <a:lnTo>
                  <a:pt x="32105" y="39725"/>
                </a:lnTo>
                <a:lnTo>
                  <a:pt x="30581" y="45821"/>
                </a:lnTo>
                <a:lnTo>
                  <a:pt x="29057" y="50482"/>
                </a:lnTo>
                <a:lnTo>
                  <a:pt x="26009" y="53530"/>
                </a:lnTo>
                <a:lnTo>
                  <a:pt x="22961" y="55054"/>
                </a:lnTo>
                <a:lnTo>
                  <a:pt x="16865" y="55054"/>
                </a:lnTo>
                <a:lnTo>
                  <a:pt x="13817" y="53530"/>
                </a:lnTo>
                <a:lnTo>
                  <a:pt x="12192" y="50482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2192" y="10769"/>
                </a:lnTo>
                <a:lnTo>
                  <a:pt x="13817" y="7721"/>
                </a:lnTo>
                <a:lnTo>
                  <a:pt x="16865" y="6197"/>
                </a:lnTo>
                <a:lnTo>
                  <a:pt x="22961" y="6197"/>
                </a:lnTo>
                <a:lnTo>
                  <a:pt x="26009" y="7721"/>
                </a:lnTo>
                <a:lnTo>
                  <a:pt x="29057" y="10769"/>
                </a:lnTo>
                <a:lnTo>
                  <a:pt x="30581" y="13817"/>
                </a:lnTo>
                <a:lnTo>
                  <a:pt x="32105" y="19913"/>
                </a:lnTo>
                <a:lnTo>
                  <a:pt x="32105" y="3911"/>
                </a:lnTo>
                <a:lnTo>
                  <a:pt x="30581" y="3149"/>
                </a:lnTo>
                <a:lnTo>
                  <a:pt x="29057" y="1625"/>
                </a:lnTo>
                <a:lnTo>
                  <a:pt x="26009" y="101"/>
                </a:lnTo>
                <a:lnTo>
                  <a:pt x="15341" y="101"/>
                </a:lnTo>
                <a:lnTo>
                  <a:pt x="12192" y="1625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3048" y="13817"/>
                </a:lnTo>
                <a:lnTo>
                  <a:pt x="1524" y="16865"/>
                </a:lnTo>
                <a:lnTo>
                  <a:pt x="0" y="22961"/>
                </a:lnTo>
                <a:lnTo>
                  <a:pt x="0" y="41249"/>
                </a:lnTo>
                <a:lnTo>
                  <a:pt x="3048" y="48958"/>
                </a:lnTo>
                <a:lnTo>
                  <a:pt x="6096" y="55054"/>
                </a:lnTo>
                <a:lnTo>
                  <a:pt x="9144" y="58102"/>
                </a:lnTo>
                <a:lnTo>
                  <a:pt x="13817" y="61150"/>
                </a:lnTo>
                <a:lnTo>
                  <a:pt x="24485" y="61150"/>
                </a:lnTo>
                <a:lnTo>
                  <a:pt x="27533" y="59626"/>
                </a:lnTo>
                <a:lnTo>
                  <a:pt x="30581" y="56578"/>
                </a:lnTo>
                <a:lnTo>
                  <a:pt x="33629" y="55054"/>
                </a:lnTo>
                <a:lnTo>
                  <a:pt x="36677" y="52006"/>
                </a:lnTo>
                <a:lnTo>
                  <a:pt x="36677" y="47434"/>
                </a:lnTo>
                <a:lnTo>
                  <a:pt x="38201" y="42773"/>
                </a:lnTo>
                <a:lnTo>
                  <a:pt x="39725" y="36677"/>
                </a:lnTo>
                <a:lnTo>
                  <a:pt x="39725" y="19913"/>
                </a:lnTo>
                <a:close/>
              </a:path>
              <a:path w="330200" h="61595">
                <a:moveTo>
                  <a:pt x="60020" y="50774"/>
                </a:moveTo>
                <a:lnTo>
                  <a:pt x="50863" y="50774"/>
                </a:lnTo>
                <a:lnTo>
                  <a:pt x="50863" y="59905"/>
                </a:lnTo>
                <a:lnTo>
                  <a:pt x="60020" y="59905"/>
                </a:lnTo>
                <a:lnTo>
                  <a:pt x="60020" y="50774"/>
                </a:lnTo>
                <a:close/>
              </a:path>
              <a:path w="330200" h="61595">
                <a:moveTo>
                  <a:pt x="109918" y="38100"/>
                </a:moveTo>
                <a:lnTo>
                  <a:pt x="106870" y="32004"/>
                </a:lnTo>
                <a:lnTo>
                  <a:pt x="103733" y="30480"/>
                </a:lnTo>
                <a:lnTo>
                  <a:pt x="102209" y="28956"/>
                </a:lnTo>
                <a:lnTo>
                  <a:pt x="97637" y="27432"/>
                </a:lnTo>
                <a:lnTo>
                  <a:pt x="100685" y="25908"/>
                </a:lnTo>
                <a:lnTo>
                  <a:pt x="103733" y="22860"/>
                </a:lnTo>
                <a:lnTo>
                  <a:pt x="105346" y="19812"/>
                </a:lnTo>
                <a:lnTo>
                  <a:pt x="106870" y="18288"/>
                </a:lnTo>
                <a:lnTo>
                  <a:pt x="106870" y="12192"/>
                </a:lnTo>
                <a:lnTo>
                  <a:pt x="105346" y="10668"/>
                </a:lnTo>
                <a:lnTo>
                  <a:pt x="103733" y="7620"/>
                </a:lnTo>
                <a:lnTo>
                  <a:pt x="102971" y="6096"/>
                </a:lnTo>
                <a:lnTo>
                  <a:pt x="102209" y="4572"/>
                </a:lnTo>
                <a:lnTo>
                  <a:pt x="100685" y="3048"/>
                </a:lnTo>
                <a:lnTo>
                  <a:pt x="94589" y="0"/>
                </a:lnTo>
                <a:lnTo>
                  <a:pt x="83921" y="0"/>
                </a:lnTo>
                <a:lnTo>
                  <a:pt x="80873" y="1524"/>
                </a:lnTo>
                <a:lnTo>
                  <a:pt x="76301" y="4572"/>
                </a:lnTo>
                <a:lnTo>
                  <a:pt x="73253" y="6096"/>
                </a:lnTo>
                <a:lnTo>
                  <a:pt x="70205" y="15240"/>
                </a:lnTo>
                <a:lnTo>
                  <a:pt x="77825" y="16764"/>
                </a:lnTo>
                <a:lnTo>
                  <a:pt x="79349" y="13716"/>
                </a:lnTo>
                <a:lnTo>
                  <a:pt x="79349" y="10668"/>
                </a:lnTo>
                <a:lnTo>
                  <a:pt x="82397" y="9144"/>
                </a:lnTo>
                <a:lnTo>
                  <a:pt x="83921" y="6096"/>
                </a:lnTo>
                <a:lnTo>
                  <a:pt x="94589" y="6096"/>
                </a:lnTo>
                <a:lnTo>
                  <a:pt x="96113" y="9144"/>
                </a:lnTo>
                <a:lnTo>
                  <a:pt x="99161" y="12192"/>
                </a:lnTo>
                <a:lnTo>
                  <a:pt x="99161" y="18288"/>
                </a:lnTo>
                <a:lnTo>
                  <a:pt x="97637" y="21336"/>
                </a:lnTo>
                <a:lnTo>
                  <a:pt x="94589" y="22860"/>
                </a:lnTo>
                <a:lnTo>
                  <a:pt x="93065" y="24384"/>
                </a:lnTo>
                <a:lnTo>
                  <a:pt x="90017" y="25908"/>
                </a:lnTo>
                <a:lnTo>
                  <a:pt x="86969" y="25908"/>
                </a:lnTo>
                <a:lnTo>
                  <a:pt x="85445" y="24384"/>
                </a:lnTo>
                <a:lnTo>
                  <a:pt x="83921" y="32004"/>
                </a:lnTo>
                <a:lnTo>
                  <a:pt x="86969" y="30480"/>
                </a:lnTo>
                <a:lnTo>
                  <a:pt x="93065" y="30480"/>
                </a:lnTo>
                <a:lnTo>
                  <a:pt x="96113" y="32004"/>
                </a:lnTo>
                <a:lnTo>
                  <a:pt x="100685" y="36576"/>
                </a:lnTo>
                <a:lnTo>
                  <a:pt x="102209" y="39624"/>
                </a:lnTo>
                <a:lnTo>
                  <a:pt x="102209" y="45821"/>
                </a:lnTo>
                <a:lnTo>
                  <a:pt x="100685" y="48869"/>
                </a:lnTo>
                <a:lnTo>
                  <a:pt x="96113" y="53441"/>
                </a:lnTo>
                <a:lnTo>
                  <a:pt x="93065" y="54965"/>
                </a:lnTo>
                <a:lnTo>
                  <a:pt x="86969" y="54965"/>
                </a:lnTo>
                <a:lnTo>
                  <a:pt x="83921" y="53441"/>
                </a:lnTo>
                <a:lnTo>
                  <a:pt x="82397" y="51917"/>
                </a:lnTo>
                <a:lnTo>
                  <a:pt x="79349" y="50393"/>
                </a:lnTo>
                <a:lnTo>
                  <a:pt x="77825" y="47345"/>
                </a:lnTo>
                <a:lnTo>
                  <a:pt x="77825" y="42672"/>
                </a:lnTo>
                <a:lnTo>
                  <a:pt x="70205" y="44297"/>
                </a:lnTo>
                <a:lnTo>
                  <a:pt x="70205" y="48869"/>
                </a:lnTo>
                <a:lnTo>
                  <a:pt x="73253" y="53441"/>
                </a:lnTo>
                <a:lnTo>
                  <a:pt x="79349" y="59537"/>
                </a:lnTo>
                <a:lnTo>
                  <a:pt x="83921" y="61061"/>
                </a:lnTo>
                <a:lnTo>
                  <a:pt x="94589" y="61061"/>
                </a:lnTo>
                <a:lnTo>
                  <a:pt x="99161" y="59537"/>
                </a:lnTo>
                <a:lnTo>
                  <a:pt x="103733" y="54965"/>
                </a:lnTo>
                <a:lnTo>
                  <a:pt x="106870" y="51917"/>
                </a:lnTo>
                <a:lnTo>
                  <a:pt x="109918" y="47345"/>
                </a:lnTo>
                <a:lnTo>
                  <a:pt x="109918" y="38100"/>
                </a:lnTo>
                <a:close/>
              </a:path>
              <a:path w="330200" h="61595">
                <a:moveTo>
                  <a:pt x="155740" y="38201"/>
                </a:moveTo>
                <a:lnTo>
                  <a:pt x="154216" y="35153"/>
                </a:lnTo>
                <a:lnTo>
                  <a:pt x="152692" y="33629"/>
                </a:lnTo>
                <a:lnTo>
                  <a:pt x="151168" y="30581"/>
                </a:lnTo>
                <a:lnTo>
                  <a:pt x="148120" y="29057"/>
                </a:lnTo>
                <a:lnTo>
                  <a:pt x="148120" y="39725"/>
                </a:lnTo>
                <a:lnTo>
                  <a:pt x="148120" y="45821"/>
                </a:lnTo>
                <a:lnTo>
                  <a:pt x="146596" y="48958"/>
                </a:lnTo>
                <a:lnTo>
                  <a:pt x="145072" y="52006"/>
                </a:lnTo>
                <a:lnTo>
                  <a:pt x="142024" y="53530"/>
                </a:lnTo>
                <a:lnTo>
                  <a:pt x="140500" y="55054"/>
                </a:lnTo>
                <a:lnTo>
                  <a:pt x="134404" y="55054"/>
                </a:lnTo>
                <a:lnTo>
                  <a:pt x="131356" y="53530"/>
                </a:lnTo>
                <a:lnTo>
                  <a:pt x="129743" y="53530"/>
                </a:lnTo>
                <a:lnTo>
                  <a:pt x="125171" y="48958"/>
                </a:lnTo>
                <a:lnTo>
                  <a:pt x="125171" y="45821"/>
                </a:lnTo>
                <a:lnTo>
                  <a:pt x="123647" y="44297"/>
                </a:lnTo>
                <a:lnTo>
                  <a:pt x="123647" y="39725"/>
                </a:lnTo>
                <a:lnTo>
                  <a:pt x="126695" y="33629"/>
                </a:lnTo>
                <a:lnTo>
                  <a:pt x="129743" y="32105"/>
                </a:lnTo>
                <a:lnTo>
                  <a:pt x="132880" y="30581"/>
                </a:lnTo>
                <a:lnTo>
                  <a:pt x="138976" y="30581"/>
                </a:lnTo>
                <a:lnTo>
                  <a:pt x="145072" y="33629"/>
                </a:lnTo>
                <a:lnTo>
                  <a:pt x="148120" y="39725"/>
                </a:lnTo>
                <a:lnTo>
                  <a:pt x="148120" y="29057"/>
                </a:lnTo>
                <a:lnTo>
                  <a:pt x="145072" y="27533"/>
                </a:lnTo>
                <a:lnTo>
                  <a:pt x="148120" y="26009"/>
                </a:lnTo>
                <a:lnTo>
                  <a:pt x="149644" y="24485"/>
                </a:lnTo>
                <a:lnTo>
                  <a:pt x="151168" y="22961"/>
                </a:lnTo>
                <a:lnTo>
                  <a:pt x="152692" y="19913"/>
                </a:lnTo>
                <a:lnTo>
                  <a:pt x="152692" y="10769"/>
                </a:lnTo>
                <a:lnTo>
                  <a:pt x="151168" y="7721"/>
                </a:lnTo>
                <a:lnTo>
                  <a:pt x="149644" y="6197"/>
                </a:lnTo>
                <a:lnTo>
                  <a:pt x="146596" y="3149"/>
                </a:lnTo>
                <a:lnTo>
                  <a:pt x="146596" y="12293"/>
                </a:lnTo>
                <a:lnTo>
                  <a:pt x="146596" y="18389"/>
                </a:lnTo>
                <a:lnTo>
                  <a:pt x="142024" y="22961"/>
                </a:lnTo>
                <a:lnTo>
                  <a:pt x="138976" y="24485"/>
                </a:lnTo>
                <a:lnTo>
                  <a:pt x="132880" y="24485"/>
                </a:lnTo>
                <a:lnTo>
                  <a:pt x="131356" y="22961"/>
                </a:lnTo>
                <a:lnTo>
                  <a:pt x="129743" y="21437"/>
                </a:lnTo>
                <a:lnTo>
                  <a:pt x="126695" y="19913"/>
                </a:lnTo>
                <a:lnTo>
                  <a:pt x="126695" y="10769"/>
                </a:lnTo>
                <a:lnTo>
                  <a:pt x="129743" y="7721"/>
                </a:lnTo>
                <a:lnTo>
                  <a:pt x="131356" y="6197"/>
                </a:lnTo>
                <a:lnTo>
                  <a:pt x="140500" y="6197"/>
                </a:lnTo>
                <a:lnTo>
                  <a:pt x="146596" y="12293"/>
                </a:lnTo>
                <a:lnTo>
                  <a:pt x="146596" y="3149"/>
                </a:lnTo>
                <a:lnTo>
                  <a:pt x="145072" y="1625"/>
                </a:lnTo>
                <a:lnTo>
                  <a:pt x="142024" y="101"/>
                </a:lnTo>
                <a:lnTo>
                  <a:pt x="131356" y="101"/>
                </a:lnTo>
                <a:lnTo>
                  <a:pt x="126695" y="1625"/>
                </a:lnTo>
                <a:lnTo>
                  <a:pt x="120599" y="7721"/>
                </a:lnTo>
                <a:lnTo>
                  <a:pt x="119075" y="10769"/>
                </a:lnTo>
                <a:lnTo>
                  <a:pt x="119075" y="19913"/>
                </a:lnTo>
                <a:lnTo>
                  <a:pt x="120599" y="22961"/>
                </a:lnTo>
                <a:lnTo>
                  <a:pt x="122123" y="24485"/>
                </a:lnTo>
                <a:lnTo>
                  <a:pt x="128219" y="27533"/>
                </a:lnTo>
                <a:lnTo>
                  <a:pt x="123647" y="27533"/>
                </a:lnTo>
                <a:lnTo>
                  <a:pt x="119075" y="32105"/>
                </a:lnTo>
                <a:lnTo>
                  <a:pt x="116027" y="38201"/>
                </a:lnTo>
                <a:lnTo>
                  <a:pt x="116027" y="47434"/>
                </a:lnTo>
                <a:lnTo>
                  <a:pt x="117551" y="52006"/>
                </a:lnTo>
                <a:lnTo>
                  <a:pt x="122123" y="55054"/>
                </a:lnTo>
                <a:lnTo>
                  <a:pt x="125171" y="59626"/>
                </a:lnTo>
                <a:lnTo>
                  <a:pt x="129743" y="61150"/>
                </a:lnTo>
                <a:lnTo>
                  <a:pt x="142024" y="61150"/>
                </a:lnTo>
                <a:lnTo>
                  <a:pt x="146596" y="59626"/>
                </a:lnTo>
                <a:lnTo>
                  <a:pt x="151168" y="55054"/>
                </a:lnTo>
                <a:lnTo>
                  <a:pt x="154216" y="52006"/>
                </a:lnTo>
                <a:lnTo>
                  <a:pt x="155740" y="47434"/>
                </a:lnTo>
                <a:lnTo>
                  <a:pt x="155740" y="38201"/>
                </a:lnTo>
                <a:close/>
              </a:path>
              <a:path w="330200" h="61595">
                <a:moveTo>
                  <a:pt x="201549" y="12293"/>
                </a:moveTo>
                <a:lnTo>
                  <a:pt x="200025" y="7721"/>
                </a:lnTo>
                <a:lnTo>
                  <a:pt x="193929" y="1625"/>
                </a:lnTo>
                <a:lnTo>
                  <a:pt x="189357" y="101"/>
                </a:lnTo>
                <a:lnTo>
                  <a:pt x="177076" y="101"/>
                </a:lnTo>
                <a:lnTo>
                  <a:pt x="172504" y="1625"/>
                </a:lnTo>
                <a:lnTo>
                  <a:pt x="163360" y="10769"/>
                </a:lnTo>
                <a:lnTo>
                  <a:pt x="163360" y="16865"/>
                </a:lnTo>
                <a:lnTo>
                  <a:pt x="170980" y="18389"/>
                </a:lnTo>
                <a:lnTo>
                  <a:pt x="170980" y="13817"/>
                </a:lnTo>
                <a:lnTo>
                  <a:pt x="172504" y="10769"/>
                </a:lnTo>
                <a:lnTo>
                  <a:pt x="174028" y="9245"/>
                </a:lnTo>
                <a:lnTo>
                  <a:pt x="175552" y="6197"/>
                </a:lnTo>
                <a:lnTo>
                  <a:pt x="189357" y="6197"/>
                </a:lnTo>
                <a:lnTo>
                  <a:pt x="190881" y="9245"/>
                </a:lnTo>
                <a:lnTo>
                  <a:pt x="192405" y="10769"/>
                </a:lnTo>
                <a:lnTo>
                  <a:pt x="193929" y="13817"/>
                </a:lnTo>
                <a:lnTo>
                  <a:pt x="193929" y="18389"/>
                </a:lnTo>
                <a:lnTo>
                  <a:pt x="190881" y="24485"/>
                </a:lnTo>
                <a:lnTo>
                  <a:pt x="177076" y="38201"/>
                </a:lnTo>
                <a:lnTo>
                  <a:pt x="172504" y="41249"/>
                </a:lnTo>
                <a:lnTo>
                  <a:pt x="169456" y="44297"/>
                </a:lnTo>
                <a:lnTo>
                  <a:pt x="167932" y="47434"/>
                </a:lnTo>
                <a:lnTo>
                  <a:pt x="164884" y="48958"/>
                </a:lnTo>
                <a:lnTo>
                  <a:pt x="163360" y="52006"/>
                </a:lnTo>
                <a:lnTo>
                  <a:pt x="163360" y="55054"/>
                </a:lnTo>
                <a:lnTo>
                  <a:pt x="161836" y="56578"/>
                </a:lnTo>
                <a:lnTo>
                  <a:pt x="161836" y="59626"/>
                </a:lnTo>
                <a:lnTo>
                  <a:pt x="201549" y="59626"/>
                </a:lnTo>
                <a:lnTo>
                  <a:pt x="201549" y="52006"/>
                </a:lnTo>
                <a:lnTo>
                  <a:pt x="172504" y="52006"/>
                </a:lnTo>
                <a:lnTo>
                  <a:pt x="183172" y="41249"/>
                </a:lnTo>
                <a:lnTo>
                  <a:pt x="189357" y="36677"/>
                </a:lnTo>
                <a:lnTo>
                  <a:pt x="195453" y="30581"/>
                </a:lnTo>
                <a:lnTo>
                  <a:pt x="196977" y="27533"/>
                </a:lnTo>
                <a:lnTo>
                  <a:pt x="198501" y="26009"/>
                </a:lnTo>
                <a:lnTo>
                  <a:pt x="200025" y="22961"/>
                </a:lnTo>
                <a:lnTo>
                  <a:pt x="201549" y="21437"/>
                </a:lnTo>
                <a:lnTo>
                  <a:pt x="201549" y="12293"/>
                </a:lnTo>
                <a:close/>
              </a:path>
              <a:path w="330200" h="61595">
                <a:moveTo>
                  <a:pt x="248894" y="24485"/>
                </a:moveTo>
                <a:lnTo>
                  <a:pt x="247370" y="19913"/>
                </a:lnTo>
                <a:lnTo>
                  <a:pt x="247370" y="16865"/>
                </a:lnTo>
                <a:lnTo>
                  <a:pt x="245846" y="12293"/>
                </a:lnTo>
                <a:lnTo>
                  <a:pt x="244322" y="9245"/>
                </a:lnTo>
                <a:lnTo>
                  <a:pt x="242798" y="7721"/>
                </a:lnTo>
                <a:lnTo>
                  <a:pt x="242036" y="6197"/>
                </a:lnTo>
                <a:lnTo>
                  <a:pt x="241274" y="4673"/>
                </a:lnTo>
                <a:lnTo>
                  <a:pt x="241274" y="19913"/>
                </a:lnTo>
                <a:lnTo>
                  <a:pt x="241274" y="39725"/>
                </a:lnTo>
                <a:lnTo>
                  <a:pt x="239750" y="45821"/>
                </a:lnTo>
                <a:lnTo>
                  <a:pt x="236702" y="50393"/>
                </a:lnTo>
                <a:lnTo>
                  <a:pt x="235178" y="53530"/>
                </a:lnTo>
                <a:lnTo>
                  <a:pt x="232130" y="55054"/>
                </a:lnTo>
                <a:lnTo>
                  <a:pt x="225945" y="55054"/>
                </a:lnTo>
                <a:lnTo>
                  <a:pt x="222897" y="53530"/>
                </a:lnTo>
                <a:lnTo>
                  <a:pt x="219849" y="50393"/>
                </a:lnTo>
                <a:lnTo>
                  <a:pt x="218325" y="45821"/>
                </a:lnTo>
                <a:lnTo>
                  <a:pt x="216801" y="39725"/>
                </a:lnTo>
                <a:lnTo>
                  <a:pt x="216801" y="19913"/>
                </a:lnTo>
                <a:lnTo>
                  <a:pt x="218325" y="13817"/>
                </a:lnTo>
                <a:lnTo>
                  <a:pt x="221373" y="10769"/>
                </a:lnTo>
                <a:lnTo>
                  <a:pt x="222897" y="7721"/>
                </a:lnTo>
                <a:lnTo>
                  <a:pt x="225945" y="6197"/>
                </a:lnTo>
                <a:lnTo>
                  <a:pt x="232130" y="6197"/>
                </a:lnTo>
                <a:lnTo>
                  <a:pt x="235178" y="7721"/>
                </a:lnTo>
                <a:lnTo>
                  <a:pt x="236702" y="10769"/>
                </a:lnTo>
                <a:lnTo>
                  <a:pt x="239750" y="13817"/>
                </a:lnTo>
                <a:lnTo>
                  <a:pt x="241274" y="19913"/>
                </a:lnTo>
                <a:lnTo>
                  <a:pt x="241274" y="4673"/>
                </a:lnTo>
                <a:lnTo>
                  <a:pt x="239750" y="3149"/>
                </a:lnTo>
                <a:lnTo>
                  <a:pt x="236702" y="1625"/>
                </a:lnTo>
                <a:lnTo>
                  <a:pt x="235178" y="101"/>
                </a:lnTo>
                <a:lnTo>
                  <a:pt x="224421" y="101"/>
                </a:lnTo>
                <a:lnTo>
                  <a:pt x="218325" y="3149"/>
                </a:lnTo>
                <a:lnTo>
                  <a:pt x="215277" y="6197"/>
                </a:lnTo>
                <a:lnTo>
                  <a:pt x="213753" y="9245"/>
                </a:lnTo>
                <a:lnTo>
                  <a:pt x="212229" y="13817"/>
                </a:lnTo>
                <a:lnTo>
                  <a:pt x="210705" y="16865"/>
                </a:lnTo>
                <a:lnTo>
                  <a:pt x="209181" y="22961"/>
                </a:lnTo>
                <a:lnTo>
                  <a:pt x="209181" y="41249"/>
                </a:lnTo>
                <a:lnTo>
                  <a:pt x="210705" y="48869"/>
                </a:lnTo>
                <a:lnTo>
                  <a:pt x="215277" y="55054"/>
                </a:lnTo>
                <a:lnTo>
                  <a:pt x="218325" y="58102"/>
                </a:lnTo>
                <a:lnTo>
                  <a:pt x="222897" y="61150"/>
                </a:lnTo>
                <a:lnTo>
                  <a:pt x="233654" y="61150"/>
                </a:lnTo>
                <a:lnTo>
                  <a:pt x="236702" y="59626"/>
                </a:lnTo>
                <a:lnTo>
                  <a:pt x="239750" y="56578"/>
                </a:lnTo>
                <a:lnTo>
                  <a:pt x="242798" y="55054"/>
                </a:lnTo>
                <a:lnTo>
                  <a:pt x="244322" y="51917"/>
                </a:lnTo>
                <a:lnTo>
                  <a:pt x="247370" y="42773"/>
                </a:lnTo>
                <a:lnTo>
                  <a:pt x="248894" y="36677"/>
                </a:lnTo>
                <a:lnTo>
                  <a:pt x="248894" y="24485"/>
                </a:lnTo>
                <a:close/>
              </a:path>
              <a:path w="330200" h="61595">
                <a:moveTo>
                  <a:pt x="294614" y="12293"/>
                </a:moveTo>
                <a:lnTo>
                  <a:pt x="293090" y="7721"/>
                </a:lnTo>
                <a:lnTo>
                  <a:pt x="290042" y="4673"/>
                </a:lnTo>
                <a:lnTo>
                  <a:pt x="285470" y="1625"/>
                </a:lnTo>
                <a:lnTo>
                  <a:pt x="280898" y="101"/>
                </a:lnTo>
                <a:lnTo>
                  <a:pt x="270230" y="101"/>
                </a:lnTo>
                <a:lnTo>
                  <a:pt x="265658" y="1625"/>
                </a:lnTo>
                <a:lnTo>
                  <a:pt x="256514" y="10769"/>
                </a:lnTo>
                <a:lnTo>
                  <a:pt x="256514" y="16865"/>
                </a:lnTo>
                <a:lnTo>
                  <a:pt x="264134" y="18389"/>
                </a:lnTo>
                <a:lnTo>
                  <a:pt x="264134" y="13817"/>
                </a:lnTo>
                <a:lnTo>
                  <a:pt x="265658" y="10769"/>
                </a:lnTo>
                <a:lnTo>
                  <a:pt x="267182" y="9245"/>
                </a:lnTo>
                <a:lnTo>
                  <a:pt x="268706" y="6197"/>
                </a:lnTo>
                <a:lnTo>
                  <a:pt x="280898" y="6197"/>
                </a:lnTo>
                <a:lnTo>
                  <a:pt x="285470" y="10769"/>
                </a:lnTo>
                <a:lnTo>
                  <a:pt x="286994" y="13817"/>
                </a:lnTo>
                <a:lnTo>
                  <a:pt x="286994" y="18389"/>
                </a:lnTo>
                <a:lnTo>
                  <a:pt x="283946" y="24485"/>
                </a:lnTo>
                <a:lnTo>
                  <a:pt x="270230" y="38201"/>
                </a:lnTo>
                <a:lnTo>
                  <a:pt x="265658" y="41249"/>
                </a:lnTo>
                <a:lnTo>
                  <a:pt x="262610" y="44297"/>
                </a:lnTo>
                <a:lnTo>
                  <a:pt x="261086" y="47434"/>
                </a:lnTo>
                <a:lnTo>
                  <a:pt x="258038" y="48958"/>
                </a:lnTo>
                <a:lnTo>
                  <a:pt x="256514" y="52006"/>
                </a:lnTo>
                <a:lnTo>
                  <a:pt x="256514" y="55054"/>
                </a:lnTo>
                <a:lnTo>
                  <a:pt x="254990" y="56578"/>
                </a:lnTo>
                <a:lnTo>
                  <a:pt x="254990" y="59626"/>
                </a:lnTo>
                <a:lnTo>
                  <a:pt x="294614" y="59626"/>
                </a:lnTo>
                <a:lnTo>
                  <a:pt x="294614" y="52006"/>
                </a:lnTo>
                <a:lnTo>
                  <a:pt x="265658" y="52006"/>
                </a:lnTo>
                <a:lnTo>
                  <a:pt x="270230" y="47434"/>
                </a:lnTo>
                <a:lnTo>
                  <a:pt x="271754" y="44297"/>
                </a:lnTo>
                <a:lnTo>
                  <a:pt x="276326" y="41249"/>
                </a:lnTo>
                <a:lnTo>
                  <a:pt x="282422" y="36677"/>
                </a:lnTo>
                <a:lnTo>
                  <a:pt x="288518" y="30581"/>
                </a:lnTo>
                <a:lnTo>
                  <a:pt x="290042" y="27533"/>
                </a:lnTo>
                <a:lnTo>
                  <a:pt x="291566" y="26009"/>
                </a:lnTo>
                <a:lnTo>
                  <a:pt x="293090" y="22961"/>
                </a:lnTo>
                <a:lnTo>
                  <a:pt x="294614" y="21437"/>
                </a:lnTo>
                <a:lnTo>
                  <a:pt x="294614" y="12293"/>
                </a:lnTo>
                <a:close/>
              </a:path>
              <a:path w="330200" h="61595">
                <a:moveTo>
                  <a:pt x="329755" y="101"/>
                </a:moveTo>
                <a:lnTo>
                  <a:pt x="325183" y="101"/>
                </a:lnTo>
                <a:lnTo>
                  <a:pt x="323659" y="1625"/>
                </a:lnTo>
                <a:lnTo>
                  <a:pt x="322135" y="4673"/>
                </a:lnTo>
                <a:lnTo>
                  <a:pt x="316039" y="10769"/>
                </a:lnTo>
                <a:lnTo>
                  <a:pt x="311467" y="12293"/>
                </a:lnTo>
                <a:lnTo>
                  <a:pt x="308419" y="15341"/>
                </a:lnTo>
                <a:lnTo>
                  <a:pt x="308419" y="21437"/>
                </a:lnTo>
                <a:lnTo>
                  <a:pt x="309943" y="21437"/>
                </a:lnTo>
                <a:lnTo>
                  <a:pt x="319087" y="16865"/>
                </a:lnTo>
                <a:lnTo>
                  <a:pt x="320611" y="15341"/>
                </a:lnTo>
                <a:lnTo>
                  <a:pt x="322135" y="12293"/>
                </a:lnTo>
                <a:lnTo>
                  <a:pt x="322135" y="59626"/>
                </a:lnTo>
                <a:lnTo>
                  <a:pt x="329755" y="59626"/>
                </a:lnTo>
                <a:lnTo>
                  <a:pt x="329755" y="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327999" y="643366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100" y="16776"/>
                </a:moveTo>
                <a:lnTo>
                  <a:pt x="36576" y="12204"/>
                </a:lnTo>
                <a:lnTo>
                  <a:pt x="35052" y="9156"/>
                </a:lnTo>
                <a:lnTo>
                  <a:pt x="33528" y="7632"/>
                </a:lnTo>
                <a:lnTo>
                  <a:pt x="32766" y="6108"/>
                </a:lnTo>
                <a:lnTo>
                  <a:pt x="32004" y="4584"/>
                </a:lnTo>
                <a:lnTo>
                  <a:pt x="32004" y="19824"/>
                </a:lnTo>
                <a:lnTo>
                  <a:pt x="32004" y="39636"/>
                </a:lnTo>
                <a:lnTo>
                  <a:pt x="30480" y="45732"/>
                </a:lnTo>
                <a:lnTo>
                  <a:pt x="27432" y="50304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50304"/>
                </a:lnTo>
                <a:lnTo>
                  <a:pt x="9144" y="45732"/>
                </a:lnTo>
                <a:lnTo>
                  <a:pt x="7620" y="39636"/>
                </a:lnTo>
                <a:lnTo>
                  <a:pt x="7620" y="19824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2004" y="19824"/>
                </a:lnTo>
                <a:lnTo>
                  <a:pt x="32004" y="4584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6776"/>
                </a:lnTo>
                <a:lnTo>
                  <a:pt x="0" y="41160"/>
                </a:lnTo>
                <a:lnTo>
                  <a:pt x="1524" y="48780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28"/>
                </a:lnTo>
                <a:lnTo>
                  <a:pt x="38100" y="42684"/>
                </a:lnTo>
                <a:lnTo>
                  <a:pt x="38100" y="16776"/>
                </a:lnTo>
                <a:close/>
              </a:path>
              <a:path w="340995" h="61595">
                <a:moveTo>
                  <a:pt x="59156" y="50685"/>
                </a:moveTo>
                <a:lnTo>
                  <a:pt x="49999" y="50685"/>
                </a:lnTo>
                <a:lnTo>
                  <a:pt x="49999" y="59817"/>
                </a:lnTo>
                <a:lnTo>
                  <a:pt x="59156" y="59817"/>
                </a:lnTo>
                <a:lnTo>
                  <a:pt x="59156" y="50685"/>
                </a:lnTo>
                <a:close/>
              </a:path>
              <a:path w="340995" h="61595">
                <a:moveTo>
                  <a:pt x="108394" y="35052"/>
                </a:moveTo>
                <a:lnTo>
                  <a:pt x="106870" y="30480"/>
                </a:lnTo>
                <a:lnTo>
                  <a:pt x="104838" y="27432"/>
                </a:lnTo>
                <a:lnTo>
                  <a:pt x="103822" y="25908"/>
                </a:lnTo>
                <a:lnTo>
                  <a:pt x="100774" y="22860"/>
                </a:lnTo>
                <a:lnTo>
                  <a:pt x="100774" y="33528"/>
                </a:lnTo>
                <a:lnTo>
                  <a:pt x="100774" y="44196"/>
                </a:lnTo>
                <a:lnTo>
                  <a:pt x="99250" y="48869"/>
                </a:lnTo>
                <a:lnTo>
                  <a:pt x="97726" y="50393"/>
                </a:lnTo>
                <a:lnTo>
                  <a:pt x="96202" y="53441"/>
                </a:lnTo>
                <a:lnTo>
                  <a:pt x="93154" y="54965"/>
                </a:lnTo>
                <a:lnTo>
                  <a:pt x="87058" y="54965"/>
                </a:lnTo>
                <a:lnTo>
                  <a:pt x="85534" y="53441"/>
                </a:lnTo>
                <a:lnTo>
                  <a:pt x="84010" y="53441"/>
                </a:lnTo>
                <a:lnTo>
                  <a:pt x="80962" y="50393"/>
                </a:lnTo>
                <a:lnTo>
                  <a:pt x="79438" y="47345"/>
                </a:lnTo>
                <a:lnTo>
                  <a:pt x="77914" y="45720"/>
                </a:lnTo>
                <a:lnTo>
                  <a:pt x="77914" y="36576"/>
                </a:lnTo>
                <a:lnTo>
                  <a:pt x="80962" y="30480"/>
                </a:lnTo>
                <a:lnTo>
                  <a:pt x="84010" y="28956"/>
                </a:lnTo>
                <a:lnTo>
                  <a:pt x="85534" y="27432"/>
                </a:lnTo>
                <a:lnTo>
                  <a:pt x="93154" y="27432"/>
                </a:lnTo>
                <a:lnTo>
                  <a:pt x="96202" y="28956"/>
                </a:lnTo>
                <a:lnTo>
                  <a:pt x="100774" y="33528"/>
                </a:lnTo>
                <a:lnTo>
                  <a:pt x="100774" y="22860"/>
                </a:lnTo>
                <a:lnTo>
                  <a:pt x="96202" y="21336"/>
                </a:lnTo>
                <a:lnTo>
                  <a:pt x="85534" y="21336"/>
                </a:lnTo>
                <a:lnTo>
                  <a:pt x="82486" y="22860"/>
                </a:lnTo>
                <a:lnTo>
                  <a:pt x="80962" y="24384"/>
                </a:lnTo>
                <a:lnTo>
                  <a:pt x="77914" y="25908"/>
                </a:lnTo>
                <a:lnTo>
                  <a:pt x="76288" y="28956"/>
                </a:lnTo>
                <a:lnTo>
                  <a:pt x="76288" y="22860"/>
                </a:lnTo>
                <a:lnTo>
                  <a:pt x="77914" y="18288"/>
                </a:lnTo>
                <a:lnTo>
                  <a:pt x="77914" y="15240"/>
                </a:lnTo>
                <a:lnTo>
                  <a:pt x="80962" y="9144"/>
                </a:lnTo>
                <a:lnTo>
                  <a:pt x="84010" y="7620"/>
                </a:lnTo>
                <a:lnTo>
                  <a:pt x="85534" y="6096"/>
                </a:lnTo>
                <a:lnTo>
                  <a:pt x="96202" y="6096"/>
                </a:lnTo>
                <a:lnTo>
                  <a:pt x="97726" y="9144"/>
                </a:lnTo>
                <a:lnTo>
                  <a:pt x="99250" y="10668"/>
                </a:lnTo>
                <a:lnTo>
                  <a:pt x="99250" y="12192"/>
                </a:lnTo>
                <a:lnTo>
                  <a:pt x="100774" y="15240"/>
                </a:lnTo>
                <a:lnTo>
                  <a:pt x="106870" y="15240"/>
                </a:lnTo>
                <a:lnTo>
                  <a:pt x="106870" y="9144"/>
                </a:lnTo>
                <a:lnTo>
                  <a:pt x="105346" y="6096"/>
                </a:lnTo>
                <a:lnTo>
                  <a:pt x="102298" y="3048"/>
                </a:lnTo>
                <a:lnTo>
                  <a:pt x="99250" y="1524"/>
                </a:lnTo>
                <a:lnTo>
                  <a:pt x="94678" y="0"/>
                </a:lnTo>
                <a:lnTo>
                  <a:pt x="84010" y="0"/>
                </a:lnTo>
                <a:lnTo>
                  <a:pt x="68668" y="42672"/>
                </a:lnTo>
                <a:lnTo>
                  <a:pt x="71716" y="48869"/>
                </a:lnTo>
                <a:lnTo>
                  <a:pt x="74764" y="53441"/>
                </a:lnTo>
                <a:lnTo>
                  <a:pt x="79438" y="58013"/>
                </a:lnTo>
                <a:lnTo>
                  <a:pt x="84010" y="61061"/>
                </a:lnTo>
                <a:lnTo>
                  <a:pt x="93154" y="61061"/>
                </a:lnTo>
                <a:lnTo>
                  <a:pt x="102298" y="56489"/>
                </a:lnTo>
                <a:lnTo>
                  <a:pt x="103060" y="54965"/>
                </a:lnTo>
                <a:lnTo>
                  <a:pt x="103822" y="53441"/>
                </a:lnTo>
                <a:lnTo>
                  <a:pt x="106870" y="50393"/>
                </a:lnTo>
                <a:lnTo>
                  <a:pt x="108394" y="47345"/>
                </a:lnTo>
                <a:lnTo>
                  <a:pt x="108394" y="35052"/>
                </a:lnTo>
                <a:close/>
              </a:path>
              <a:path w="340995" h="61595">
                <a:moveTo>
                  <a:pt x="154203" y="12204"/>
                </a:moveTo>
                <a:lnTo>
                  <a:pt x="152679" y="7632"/>
                </a:lnTo>
                <a:lnTo>
                  <a:pt x="146583" y="1536"/>
                </a:lnTo>
                <a:lnTo>
                  <a:pt x="142011" y="12"/>
                </a:lnTo>
                <a:lnTo>
                  <a:pt x="129730" y="12"/>
                </a:lnTo>
                <a:lnTo>
                  <a:pt x="125158" y="1536"/>
                </a:lnTo>
                <a:lnTo>
                  <a:pt x="119062" y="7632"/>
                </a:lnTo>
                <a:lnTo>
                  <a:pt x="117538" y="10680"/>
                </a:lnTo>
                <a:lnTo>
                  <a:pt x="116014" y="16776"/>
                </a:lnTo>
                <a:lnTo>
                  <a:pt x="123634" y="18300"/>
                </a:lnTo>
                <a:lnTo>
                  <a:pt x="123634" y="13728"/>
                </a:lnTo>
                <a:lnTo>
                  <a:pt x="125158" y="10680"/>
                </a:lnTo>
                <a:lnTo>
                  <a:pt x="129730" y="6108"/>
                </a:lnTo>
                <a:lnTo>
                  <a:pt x="142011" y="6108"/>
                </a:lnTo>
                <a:lnTo>
                  <a:pt x="143535" y="9156"/>
                </a:lnTo>
                <a:lnTo>
                  <a:pt x="146583" y="10680"/>
                </a:lnTo>
                <a:lnTo>
                  <a:pt x="146583" y="18300"/>
                </a:lnTo>
                <a:lnTo>
                  <a:pt x="143535" y="24396"/>
                </a:lnTo>
                <a:lnTo>
                  <a:pt x="140487" y="27444"/>
                </a:lnTo>
                <a:lnTo>
                  <a:pt x="137439" y="32016"/>
                </a:lnTo>
                <a:lnTo>
                  <a:pt x="129730" y="38112"/>
                </a:lnTo>
                <a:lnTo>
                  <a:pt x="126682" y="41160"/>
                </a:lnTo>
                <a:lnTo>
                  <a:pt x="122110" y="44208"/>
                </a:lnTo>
                <a:lnTo>
                  <a:pt x="120586" y="47345"/>
                </a:lnTo>
                <a:lnTo>
                  <a:pt x="119062" y="48869"/>
                </a:lnTo>
                <a:lnTo>
                  <a:pt x="116014" y="54965"/>
                </a:lnTo>
                <a:lnTo>
                  <a:pt x="114490" y="56489"/>
                </a:lnTo>
                <a:lnTo>
                  <a:pt x="114490" y="59537"/>
                </a:lnTo>
                <a:lnTo>
                  <a:pt x="154203" y="59537"/>
                </a:lnTo>
                <a:lnTo>
                  <a:pt x="154203" y="51917"/>
                </a:lnTo>
                <a:lnTo>
                  <a:pt x="126682" y="51917"/>
                </a:lnTo>
                <a:lnTo>
                  <a:pt x="126682" y="50393"/>
                </a:lnTo>
                <a:lnTo>
                  <a:pt x="132778" y="44208"/>
                </a:lnTo>
                <a:lnTo>
                  <a:pt x="137439" y="41160"/>
                </a:lnTo>
                <a:lnTo>
                  <a:pt x="142011" y="36588"/>
                </a:lnTo>
                <a:lnTo>
                  <a:pt x="146583" y="33540"/>
                </a:lnTo>
                <a:lnTo>
                  <a:pt x="149631" y="27444"/>
                </a:lnTo>
                <a:lnTo>
                  <a:pt x="152679" y="25920"/>
                </a:lnTo>
                <a:lnTo>
                  <a:pt x="152679" y="22872"/>
                </a:lnTo>
                <a:lnTo>
                  <a:pt x="154203" y="21348"/>
                </a:lnTo>
                <a:lnTo>
                  <a:pt x="154203" y="12204"/>
                </a:lnTo>
                <a:close/>
              </a:path>
              <a:path w="340995" h="61595">
                <a:moveTo>
                  <a:pt x="201549" y="33540"/>
                </a:moveTo>
                <a:lnTo>
                  <a:pt x="200025" y="28968"/>
                </a:lnTo>
                <a:lnTo>
                  <a:pt x="192316" y="21348"/>
                </a:lnTo>
                <a:lnTo>
                  <a:pt x="189268" y="19824"/>
                </a:lnTo>
                <a:lnTo>
                  <a:pt x="180124" y="19824"/>
                </a:lnTo>
                <a:lnTo>
                  <a:pt x="175552" y="21348"/>
                </a:lnTo>
                <a:lnTo>
                  <a:pt x="172504" y="24396"/>
                </a:lnTo>
                <a:lnTo>
                  <a:pt x="175552" y="7632"/>
                </a:lnTo>
                <a:lnTo>
                  <a:pt x="198501" y="7632"/>
                </a:lnTo>
                <a:lnTo>
                  <a:pt x="198501" y="12"/>
                </a:lnTo>
                <a:lnTo>
                  <a:pt x="169456" y="12"/>
                </a:lnTo>
                <a:lnTo>
                  <a:pt x="163360" y="32016"/>
                </a:lnTo>
                <a:lnTo>
                  <a:pt x="170980" y="32016"/>
                </a:lnTo>
                <a:lnTo>
                  <a:pt x="170980" y="30492"/>
                </a:lnTo>
                <a:lnTo>
                  <a:pt x="172504" y="28968"/>
                </a:lnTo>
                <a:lnTo>
                  <a:pt x="175552" y="27444"/>
                </a:lnTo>
                <a:lnTo>
                  <a:pt x="177076" y="27444"/>
                </a:lnTo>
                <a:lnTo>
                  <a:pt x="178600" y="25920"/>
                </a:lnTo>
                <a:lnTo>
                  <a:pt x="184696" y="25920"/>
                </a:lnTo>
                <a:lnTo>
                  <a:pt x="187744" y="27444"/>
                </a:lnTo>
                <a:lnTo>
                  <a:pt x="192316" y="32016"/>
                </a:lnTo>
                <a:lnTo>
                  <a:pt x="193929" y="36588"/>
                </a:lnTo>
                <a:lnTo>
                  <a:pt x="193929" y="44208"/>
                </a:lnTo>
                <a:lnTo>
                  <a:pt x="190792" y="50393"/>
                </a:lnTo>
                <a:lnTo>
                  <a:pt x="187744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2504" y="50393"/>
                </a:lnTo>
                <a:lnTo>
                  <a:pt x="170980" y="47345"/>
                </a:lnTo>
                <a:lnTo>
                  <a:pt x="169456" y="42684"/>
                </a:lnTo>
                <a:lnTo>
                  <a:pt x="161836" y="44208"/>
                </a:lnTo>
                <a:lnTo>
                  <a:pt x="164884" y="53441"/>
                </a:lnTo>
                <a:lnTo>
                  <a:pt x="170980" y="59537"/>
                </a:lnTo>
                <a:lnTo>
                  <a:pt x="175552" y="61061"/>
                </a:lnTo>
                <a:lnTo>
                  <a:pt x="187744" y="61061"/>
                </a:lnTo>
                <a:lnTo>
                  <a:pt x="193929" y="58013"/>
                </a:lnTo>
                <a:lnTo>
                  <a:pt x="200025" y="48869"/>
                </a:lnTo>
                <a:lnTo>
                  <a:pt x="201549" y="44208"/>
                </a:lnTo>
                <a:lnTo>
                  <a:pt x="201549" y="33540"/>
                </a:lnTo>
                <a:close/>
              </a:path>
              <a:path w="340995" h="61595">
                <a:moveTo>
                  <a:pt x="247269" y="12204"/>
                </a:moveTo>
                <a:lnTo>
                  <a:pt x="245745" y="7632"/>
                </a:lnTo>
                <a:lnTo>
                  <a:pt x="239649" y="1536"/>
                </a:lnTo>
                <a:lnTo>
                  <a:pt x="235077" y="12"/>
                </a:lnTo>
                <a:lnTo>
                  <a:pt x="222885" y="12"/>
                </a:lnTo>
                <a:lnTo>
                  <a:pt x="218313" y="1536"/>
                </a:lnTo>
                <a:lnTo>
                  <a:pt x="209169" y="10680"/>
                </a:lnTo>
                <a:lnTo>
                  <a:pt x="209169" y="16776"/>
                </a:lnTo>
                <a:lnTo>
                  <a:pt x="216789" y="18300"/>
                </a:lnTo>
                <a:lnTo>
                  <a:pt x="216789" y="13728"/>
                </a:lnTo>
                <a:lnTo>
                  <a:pt x="218313" y="10680"/>
                </a:lnTo>
                <a:lnTo>
                  <a:pt x="222885" y="6108"/>
                </a:lnTo>
                <a:lnTo>
                  <a:pt x="235077" y="6108"/>
                </a:lnTo>
                <a:lnTo>
                  <a:pt x="236601" y="9156"/>
                </a:lnTo>
                <a:lnTo>
                  <a:pt x="238125" y="10680"/>
                </a:lnTo>
                <a:lnTo>
                  <a:pt x="239649" y="13728"/>
                </a:lnTo>
                <a:lnTo>
                  <a:pt x="239649" y="18300"/>
                </a:lnTo>
                <a:lnTo>
                  <a:pt x="236601" y="24396"/>
                </a:lnTo>
                <a:lnTo>
                  <a:pt x="222885" y="38112"/>
                </a:lnTo>
                <a:lnTo>
                  <a:pt x="218313" y="41160"/>
                </a:lnTo>
                <a:lnTo>
                  <a:pt x="215265" y="44208"/>
                </a:lnTo>
                <a:lnTo>
                  <a:pt x="213741" y="47345"/>
                </a:lnTo>
                <a:lnTo>
                  <a:pt x="210693" y="48869"/>
                </a:lnTo>
                <a:lnTo>
                  <a:pt x="209169" y="51917"/>
                </a:lnTo>
                <a:lnTo>
                  <a:pt x="209169" y="54965"/>
                </a:lnTo>
                <a:lnTo>
                  <a:pt x="207645" y="56489"/>
                </a:lnTo>
                <a:lnTo>
                  <a:pt x="207645" y="59537"/>
                </a:lnTo>
                <a:lnTo>
                  <a:pt x="247269" y="59537"/>
                </a:lnTo>
                <a:lnTo>
                  <a:pt x="247269" y="51917"/>
                </a:lnTo>
                <a:lnTo>
                  <a:pt x="218313" y="51917"/>
                </a:lnTo>
                <a:lnTo>
                  <a:pt x="228981" y="41160"/>
                </a:lnTo>
                <a:lnTo>
                  <a:pt x="235077" y="36588"/>
                </a:lnTo>
                <a:lnTo>
                  <a:pt x="241173" y="30492"/>
                </a:lnTo>
                <a:lnTo>
                  <a:pt x="242697" y="27444"/>
                </a:lnTo>
                <a:lnTo>
                  <a:pt x="244221" y="25920"/>
                </a:lnTo>
                <a:lnTo>
                  <a:pt x="245745" y="22872"/>
                </a:lnTo>
                <a:lnTo>
                  <a:pt x="247269" y="21348"/>
                </a:lnTo>
                <a:lnTo>
                  <a:pt x="247269" y="12204"/>
                </a:lnTo>
                <a:close/>
              </a:path>
              <a:path w="340995" h="61595">
                <a:moveTo>
                  <a:pt x="294614" y="35052"/>
                </a:moveTo>
                <a:lnTo>
                  <a:pt x="293090" y="30480"/>
                </a:lnTo>
                <a:lnTo>
                  <a:pt x="290042" y="27432"/>
                </a:lnTo>
                <a:lnTo>
                  <a:pt x="286994" y="24384"/>
                </a:lnTo>
                <a:lnTo>
                  <a:pt x="286994" y="36576"/>
                </a:lnTo>
                <a:lnTo>
                  <a:pt x="286994" y="44196"/>
                </a:lnTo>
                <a:lnTo>
                  <a:pt x="285470" y="48869"/>
                </a:lnTo>
                <a:lnTo>
                  <a:pt x="279374" y="54965"/>
                </a:lnTo>
                <a:lnTo>
                  <a:pt x="273278" y="54965"/>
                </a:lnTo>
                <a:lnTo>
                  <a:pt x="271754" y="53441"/>
                </a:lnTo>
                <a:lnTo>
                  <a:pt x="270230" y="53441"/>
                </a:lnTo>
                <a:lnTo>
                  <a:pt x="267182" y="51917"/>
                </a:lnTo>
                <a:lnTo>
                  <a:pt x="265658" y="50393"/>
                </a:lnTo>
                <a:lnTo>
                  <a:pt x="265658" y="47345"/>
                </a:lnTo>
                <a:lnTo>
                  <a:pt x="264134" y="45720"/>
                </a:lnTo>
                <a:lnTo>
                  <a:pt x="264134" y="33528"/>
                </a:lnTo>
                <a:lnTo>
                  <a:pt x="268706" y="28956"/>
                </a:lnTo>
                <a:lnTo>
                  <a:pt x="271754" y="27432"/>
                </a:lnTo>
                <a:lnTo>
                  <a:pt x="279374" y="27432"/>
                </a:lnTo>
                <a:lnTo>
                  <a:pt x="280898" y="28956"/>
                </a:lnTo>
                <a:lnTo>
                  <a:pt x="283946" y="30480"/>
                </a:lnTo>
                <a:lnTo>
                  <a:pt x="286994" y="36576"/>
                </a:lnTo>
                <a:lnTo>
                  <a:pt x="286994" y="24384"/>
                </a:lnTo>
                <a:lnTo>
                  <a:pt x="285470" y="22860"/>
                </a:lnTo>
                <a:lnTo>
                  <a:pt x="280898" y="21336"/>
                </a:lnTo>
                <a:lnTo>
                  <a:pt x="271754" y="21336"/>
                </a:lnTo>
                <a:lnTo>
                  <a:pt x="265658" y="24384"/>
                </a:lnTo>
                <a:lnTo>
                  <a:pt x="264134" y="25908"/>
                </a:lnTo>
                <a:lnTo>
                  <a:pt x="262610" y="28956"/>
                </a:lnTo>
                <a:lnTo>
                  <a:pt x="262610" y="18288"/>
                </a:lnTo>
                <a:lnTo>
                  <a:pt x="267182" y="9144"/>
                </a:lnTo>
                <a:lnTo>
                  <a:pt x="270230" y="7620"/>
                </a:lnTo>
                <a:lnTo>
                  <a:pt x="271754" y="6096"/>
                </a:lnTo>
                <a:lnTo>
                  <a:pt x="280898" y="6096"/>
                </a:lnTo>
                <a:lnTo>
                  <a:pt x="283946" y="9144"/>
                </a:lnTo>
                <a:lnTo>
                  <a:pt x="283946" y="10668"/>
                </a:lnTo>
                <a:lnTo>
                  <a:pt x="285470" y="12192"/>
                </a:lnTo>
                <a:lnTo>
                  <a:pt x="285470" y="15240"/>
                </a:lnTo>
                <a:lnTo>
                  <a:pt x="293090" y="15240"/>
                </a:lnTo>
                <a:lnTo>
                  <a:pt x="293090" y="9144"/>
                </a:lnTo>
                <a:lnTo>
                  <a:pt x="291566" y="6096"/>
                </a:lnTo>
                <a:lnTo>
                  <a:pt x="288518" y="3048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54990" y="42672"/>
                </a:lnTo>
                <a:lnTo>
                  <a:pt x="256514" y="48869"/>
                </a:lnTo>
                <a:lnTo>
                  <a:pt x="261086" y="53441"/>
                </a:lnTo>
                <a:lnTo>
                  <a:pt x="264134" y="58013"/>
                </a:lnTo>
                <a:lnTo>
                  <a:pt x="270230" y="61061"/>
                </a:lnTo>
                <a:lnTo>
                  <a:pt x="279374" y="61061"/>
                </a:lnTo>
                <a:lnTo>
                  <a:pt x="288518" y="56489"/>
                </a:lnTo>
                <a:lnTo>
                  <a:pt x="289280" y="54965"/>
                </a:lnTo>
                <a:lnTo>
                  <a:pt x="293090" y="47345"/>
                </a:lnTo>
                <a:lnTo>
                  <a:pt x="294614" y="44196"/>
                </a:lnTo>
                <a:lnTo>
                  <a:pt x="294614" y="35052"/>
                </a:lnTo>
                <a:close/>
              </a:path>
              <a:path w="340995" h="61595">
                <a:moveTo>
                  <a:pt x="340423" y="0"/>
                </a:moveTo>
                <a:lnTo>
                  <a:pt x="302221" y="0"/>
                </a:lnTo>
                <a:lnTo>
                  <a:pt x="302221" y="7620"/>
                </a:lnTo>
                <a:lnTo>
                  <a:pt x="331279" y="7620"/>
                </a:lnTo>
                <a:lnTo>
                  <a:pt x="328231" y="12192"/>
                </a:lnTo>
                <a:lnTo>
                  <a:pt x="323659" y="16764"/>
                </a:lnTo>
                <a:lnTo>
                  <a:pt x="317563" y="28956"/>
                </a:lnTo>
                <a:lnTo>
                  <a:pt x="314515" y="36576"/>
                </a:lnTo>
                <a:lnTo>
                  <a:pt x="309841" y="54965"/>
                </a:lnTo>
                <a:lnTo>
                  <a:pt x="309841" y="59537"/>
                </a:lnTo>
                <a:lnTo>
                  <a:pt x="317563" y="59537"/>
                </a:lnTo>
                <a:lnTo>
                  <a:pt x="319087" y="53441"/>
                </a:lnTo>
                <a:lnTo>
                  <a:pt x="319087" y="48869"/>
                </a:lnTo>
                <a:lnTo>
                  <a:pt x="320611" y="42672"/>
                </a:lnTo>
                <a:lnTo>
                  <a:pt x="323659" y="36576"/>
                </a:lnTo>
                <a:lnTo>
                  <a:pt x="325183" y="28956"/>
                </a:lnTo>
                <a:lnTo>
                  <a:pt x="329755" y="22860"/>
                </a:lnTo>
                <a:lnTo>
                  <a:pt x="332803" y="15240"/>
                </a:lnTo>
                <a:lnTo>
                  <a:pt x="337375" y="10668"/>
                </a:lnTo>
                <a:lnTo>
                  <a:pt x="340423" y="6096"/>
                </a:lnTo>
                <a:lnTo>
                  <a:pt x="340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682119" y="643366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396"/>
                </a:moveTo>
                <a:lnTo>
                  <a:pt x="38201" y="19824"/>
                </a:lnTo>
                <a:lnTo>
                  <a:pt x="38201" y="16776"/>
                </a:lnTo>
                <a:lnTo>
                  <a:pt x="36677" y="12204"/>
                </a:lnTo>
                <a:lnTo>
                  <a:pt x="35153" y="9156"/>
                </a:lnTo>
                <a:lnTo>
                  <a:pt x="33629" y="7632"/>
                </a:lnTo>
                <a:lnTo>
                  <a:pt x="32867" y="6108"/>
                </a:lnTo>
                <a:lnTo>
                  <a:pt x="32105" y="4584"/>
                </a:lnTo>
                <a:lnTo>
                  <a:pt x="32105" y="19824"/>
                </a:lnTo>
                <a:lnTo>
                  <a:pt x="32105" y="39636"/>
                </a:lnTo>
                <a:lnTo>
                  <a:pt x="30581" y="45732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5732"/>
                </a:lnTo>
                <a:lnTo>
                  <a:pt x="7620" y="39636"/>
                </a:lnTo>
                <a:lnTo>
                  <a:pt x="7620" y="19824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533" y="10680"/>
                </a:lnTo>
                <a:lnTo>
                  <a:pt x="30581" y="13728"/>
                </a:lnTo>
                <a:lnTo>
                  <a:pt x="32105" y="19824"/>
                </a:lnTo>
                <a:lnTo>
                  <a:pt x="32105" y="4584"/>
                </a:lnTo>
                <a:lnTo>
                  <a:pt x="30581" y="3060"/>
                </a:lnTo>
                <a:lnTo>
                  <a:pt x="27533" y="1536"/>
                </a:lnTo>
                <a:lnTo>
                  <a:pt x="25908" y="12"/>
                </a:lnTo>
                <a:lnTo>
                  <a:pt x="15240" y="12"/>
                </a:lnTo>
                <a:lnTo>
                  <a:pt x="9144" y="3060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6776"/>
                </a:lnTo>
                <a:lnTo>
                  <a:pt x="0" y="41160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533" y="59537"/>
                </a:lnTo>
                <a:lnTo>
                  <a:pt x="30581" y="56489"/>
                </a:lnTo>
                <a:lnTo>
                  <a:pt x="33629" y="54965"/>
                </a:lnTo>
                <a:lnTo>
                  <a:pt x="35153" y="51917"/>
                </a:lnTo>
                <a:lnTo>
                  <a:pt x="36677" y="47345"/>
                </a:lnTo>
                <a:lnTo>
                  <a:pt x="38201" y="42684"/>
                </a:lnTo>
                <a:lnTo>
                  <a:pt x="39725" y="36588"/>
                </a:lnTo>
                <a:lnTo>
                  <a:pt x="39725" y="24396"/>
                </a:lnTo>
                <a:close/>
              </a:path>
              <a:path w="340995" h="61595">
                <a:moveTo>
                  <a:pt x="59728" y="50685"/>
                </a:moveTo>
                <a:lnTo>
                  <a:pt x="50571" y="50685"/>
                </a:lnTo>
                <a:lnTo>
                  <a:pt x="50571" y="59817"/>
                </a:lnTo>
                <a:lnTo>
                  <a:pt x="59728" y="59817"/>
                </a:lnTo>
                <a:lnTo>
                  <a:pt x="59728" y="50685"/>
                </a:lnTo>
                <a:close/>
              </a:path>
              <a:path w="340995" h="61595">
                <a:moveTo>
                  <a:pt x="108394" y="12204"/>
                </a:moveTo>
                <a:lnTo>
                  <a:pt x="106870" y="7632"/>
                </a:lnTo>
                <a:lnTo>
                  <a:pt x="102298" y="4584"/>
                </a:lnTo>
                <a:lnTo>
                  <a:pt x="99250" y="1536"/>
                </a:lnTo>
                <a:lnTo>
                  <a:pt x="94678" y="12"/>
                </a:lnTo>
                <a:lnTo>
                  <a:pt x="83921" y="12"/>
                </a:lnTo>
                <a:lnTo>
                  <a:pt x="79349" y="1536"/>
                </a:lnTo>
                <a:lnTo>
                  <a:pt x="76301" y="4584"/>
                </a:lnTo>
                <a:lnTo>
                  <a:pt x="71729" y="7632"/>
                </a:lnTo>
                <a:lnTo>
                  <a:pt x="70205" y="10680"/>
                </a:lnTo>
                <a:lnTo>
                  <a:pt x="70205" y="16776"/>
                </a:lnTo>
                <a:lnTo>
                  <a:pt x="77825" y="18300"/>
                </a:lnTo>
                <a:lnTo>
                  <a:pt x="77825" y="13728"/>
                </a:lnTo>
                <a:lnTo>
                  <a:pt x="79349" y="10680"/>
                </a:lnTo>
                <a:lnTo>
                  <a:pt x="80873" y="9156"/>
                </a:lnTo>
                <a:lnTo>
                  <a:pt x="82397" y="6108"/>
                </a:lnTo>
                <a:lnTo>
                  <a:pt x="94678" y="6108"/>
                </a:lnTo>
                <a:lnTo>
                  <a:pt x="99250" y="10680"/>
                </a:lnTo>
                <a:lnTo>
                  <a:pt x="100774" y="13728"/>
                </a:lnTo>
                <a:lnTo>
                  <a:pt x="100774" y="18300"/>
                </a:lnTo>
                <a:lnTo>
                  <a:pt x="97726" y="24396"/>
                </a:lnTo>
                <a:lnTo>
                  <a:pt x="83921" y="38112"/>
                </a:lnTo>
                <a:lnTo>
                  <a:pt x="79349" y="41160"/>
                </a:lnTo>
                <a:lnTo>
                  <a:pt x="76301" y="44208"/>
                </a:lnTo>
                <a:lnTo>
                  <a:pt x="74777" y="47345"/>
                </a:lnTo>
                <a:lnTo>
                  <a:pt x="71729" y="48869"/>
                </a:lnTo>
                <a:lnTo>
                  <a:pt x="70205" y="51917"/>
                </a:lnTo>
                <a:lnTo>
                  <a:pt x="70205" y="54965"/>
                </a:lnTo>
                <a:lnTo>
                  <a:pt x="68681" y="56489"/>
                </a:lnTo>
                <a:lnTo>
                  <a:pt x="68681" y="59537"/>
                </a:lnTo>
                <a:lnTo>
                  <a:pt x="108394" y="59537"/>
                </a:lnTo>
                <a:lnTo>
                  <a:pt x="108394" y="51917"/>
                </a:lnTo>
                <a:lnTo>
                  <a:pt x="79349" y="51917"/>
                </a:lnTo>
                <a:lnTo>
                  <a:pt x="82397" y="48869"/>
                </a:lnTo>
                <a:lnTo>
                  <a:pt x="82397" y="47345"/>
                </a:lnTo>
                <a:lnTo>
                  <a:pt x="85534" y="44208"/>
                </a:lnTo>
                <a:lnTo>
                  <a:pt x="90106" y="41160"/>
                </a:lnTo>
                <a:lnTo>
                  <a:pt x="96202" y="36588"/>
                </a:lnTo>
                <a:lnTo>
                  <a:pt x="102298" y="30492"/>
                </a:lnTo>
                <a:lnTo>
                  <a:pt x="103822" y="27444"/>
                </a:lnTo>
                <a:lnTo>
                  <a:pt x="105346" y="25920"/>
                </a:lnTo>
                <a:lnTo>
                  <a:pt x="106870" y="22872"/>
                </a:lnTo>
                <a:lnTo>
                  <a:pt x="106870" y="21348"/>
                </a:lnTo>
                <a:lnTo>
                  <a:pt x="108394" y="18300"/>
                </a:lnTo>
                <a:lnTo>
                  <a:pt x="108394" y="12204"/>
                </a:lnTo>
                <a:close/>
              </a:path>
              <a:path w="340995" h="61595">
                <a:moveTo>
                  <a:pt x="155740" y="21336"/>
                </a:moveTo>
                <a:lnTo>
                  <a:pt x="154216" y="15240"/>
                </a:lnTo>
                <a:lnTo>
                  <a:pt x="152692" y="12192"/>
                </a:lnTo>
                <a:lnTo>
                  <a:pt x="151168" y="7620"/>
                </a:lnTo>
                <a:lnTo>
                  <a:pt x="149644" y="6096"/>
                </a:lnTo>
                <a:lnTo>
                  <a:pt x="148120" y="4572"/>
                </a:lnTo>
                <a:lnTo>
                  <a:pt x="146596" y="3810"/>
                </a:lnTo>
                <a:lnTo>
                  <a:pt x="146596" y="12192"/>
                </a:lnTo>
                <a:lnTo>
                  <a:pt x="146596" y="27432"/>
                </a:lnTo>
                <a:lnTo>
                  <a:pt x="143446" y="28956"/>
                </a:lnTo>
                <a:lnTo>
                  <a:pt x="141922" y="32004"/>
                </a:lnTo>
                <a:lnTo>
                  <a:pt x="138874" y="33528"/>
                </a:lnTo>
                <a:lnTo>
                  <a:pt x="132778" y="33528"/>
                </a:lnTo>
                <a:lnTo>
                  <a:pt x="129730" y="32004"/>
                </a:lnTo>
                <a:lnTo>
                  <a:pt x="125158" y="27432"/>
                </a:lnTo>
                <a:lnTo>
                  <a:pt x="123634" y="24384"/>
                </a:lnTo>
                <a:lnTo>
                  <a:pt x="123634" y="15240"/>
                </a:lnTo>
                <a:lnTo>
                  <a:pt x="126682" y="9144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9144"/>
                </a:lnTo>
                <a:lnTo>
                  <a:pt x="146596" y="12192"/>
                </a:lnTo>
                <a:lnTo>
                  <a:pt x="146596" y="3810"/>
                </a:lnTo>
                <a:lnTo>
                  <a:pt x="145072" y="3048"/>
                </a:lnTo>
                <a:lnTo>
                  <a:pt x="141922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20586" y="4572"/>
                </a:lnTo>
                <a:lnTo>
                  <a:pt x="117538" y="9144"/>
                </a:lnTo>
                <a:lnTo>
                  <a:pt x="116014" y="13716"/>
                </a:lnTo>
                <a:lnTo>
                  <a:pt x="116014" y="25908"/>
                </a:lnTo>
                <a:lnTo>
                  <a:pt x="117538" y="30480"/>
                </a:lnTo>
                <a:lnTo>
                  <a:pt x="125158" y="38100"/>
                </a:lnTo>
                <a:lnTo>
                  <a:pt x="128206" y="39624"/>
                </a:lnTo>
                <a:lnTo>
                  <a:pt x="137350" y="39624"/>
                </a:lnTo>
                <a:lnTo>
                  <a:pt x="138874" y="38100"/>
                </a:lnTo>
                <a:lnTo>
                  <a:pt x="141922" y="36576"/>
                </a:lnTo>
                <a:lnTo>
                  <a:pt x="145072" y="35052"/>
                </a:lnTo>
                <a:lnTo>
                  <a:pt x="146596" y="33528"/>
                </a:lnTo>
                <a:lnTo>
                  <a:pt x="148120" y="32004"/>
                </a:lnTo>
                <a:lnTo>
                  <a:pt x="148120" y="39624"/>
                </a:lnTo>
                <a:lnTo>
                  <a:pt x="146596" y="41148"/>
                </a:lnTo>
                <a:lnTo>
                  <a:pt x="146596" y="44196"/>
                </a:lnTo>
                <a:lnTo>
                  <a:pt x="145072" y="47345"/>
                </a:lnTo>
                <a:lnTo>
                  <a:pt x="143446" y="48869"/>
                </a:lnTo>
                <a:lnTo>
                  <a:pt x="143446" y="50393"/>
                </a:lnTo>
                <a:lnTo>
                  <a:pt x="140398" y="53441"/>
                </a:lnTo>
                <a:lnTo>
                  <a:pt x="138874" y="53441"/>
                </a:lnTo>
                <a:lnTo>
                  <a:pt x="135826" y="54965"/>
                </a:lnTo>
                <a:lnTo>
                  <a:pt x="131254" y="54965"/>
                </a:lnTo>
                <a:lnTo>
                  <a:pt x="128206" y="51917"/>
                </a:lnTo>
                <a:lnTo>
                  <a:pt x="125158" y="50393"/>
                </a:lnTo>
                <a:lnTo>
                  <a:pt x="125158" y="48869"/>
                </a:lnTo>
                <a:lnTo>
                  <a:pt x="123634" y="45720"/>
                </a:lnTo>
                <a:lnTo>
                  <a:pt x="117538" y="45720"/>
                </a:lnTo>
                <a:lnTo>
                  <a:pt x="117538" y="50393"/>
                </a:lnTo>
                <a:lnTo>
                  <a:pt x="119062" y="54965"/>
                </a:lnTo>
                <a:lnTo>
                  <a:pt x="122110" y="56489"/>
                </a:lnTo>
                <a:lnTo>
                  <a:pt x="125158" y="59537"/>
                </a:lnTo>
                <a:lnTo>
                  <a:pt x="129730" y="61061"/>
                </a:lnTo>
                <a:lnTo>
                  <a:pt x="138874" y="61061"/>
                </a:lnTo>
                <a:lnTo>
                  <a:pt x="141922" y="59537"/>
                </a:lnTo>
                <a:lnTo>
                  <a:pt x="145072" y="56489"/>
                </a:lnTo>
                <a:lnTo>
                  <a:pt x="148120" y="54965"/>
                </a:lnTo>
                <a:lnTo>
                  <a:pt x="151168" y="51917"/>
                </a:lnTo>
                <a:lnTo>
                  <a:pt x="152692" y="47345"/>
                </a:lnTo>
                <a:lnTo>
                  <a:pt x="154216" y="42672"/>
                </a:lnTo>
                <a:lnTo>
                  <a:pt x="155740" y="36576"/>
                </a:lnTo>
                <a:lnTo>
                  <a:pt x="155740" y="32004"/>
                </a:lnTo>
                <a:lnTo>
                  <a:pt x="155740" y="21336"/>
                </a:lnTo>
                <a:close/>
              </a:path>
              <a:path w="340995" h="61595">
                <a:moveTo>
                  <a:pt x="201447" y="33540"/>
                </a:moveTo>
                <a:lnTo>
                  <a:pt x="199923" y="28968"/>
                </a:lnTo>
                <a:lnTo>
                  <a:pt x="196875" y="25920"/>
                </a:lnTo>
                <a:lnTo>
                  <a:pt x="193827" y="21348"/>
                </a:lnTo>
                <a:lnTo>
                  <a:pt x="189255" y="19824"/>
                </a:lnTo>
                <a:lnTo>
                  <a:pt x="180111" y="19824"/>
                </a:lnTo>
                <a:lnTo>
                  <a:pt x="175539" y="21348"/>
                </a:lnTo>
                <a:lnTo>
                  <a:pt x="172491" y="24396"/>
                </a:lnTo>
                <a:lnTo>
                  <a:pt x="175539" y="7632"/>
                </a:lnTo>
                <a:lnTo>
                  <a:pt x="199923" y="7632"/>
                </a:lnTo>
                <a:lnTo>
                  <a:pt x="199923" y="12"/>
                </a:lnTo>
                <a:lnTo>
                  <a:pt x="169443" y="12"/>
                </a:lnTo>
                <a:lnTo>
                  <a:pt x="163347" y="32016"/>
                </a:lnTo>
                <a:lnTo>
                  <a:pt x="170967" y="32016"/>
                </a:lnTo>
                <a:lnTo>
                  <a:pt x="172491" y="30492"/>
                </a:lnTo>
                <a:lnTo>
                  <a:pt x="172491" y="28968"/>
                </a:lnTo>
                <a:lnTo>
                  <a:pt x="175539" y="27444"/>
                </a:lnTo>
                <a:lnTo>
                  <a:pt x="177063" y="27444"/>
                </a:lnTo>
                <a:lnTo>
                  <a:pt x="178587" y="25920"/>
                </a:lnTo>
                <a:lnTo>
                  <a:pt x="184683" y="25920"/>
                </a:lnTo>
                <a:lnTo>
                  <a:pt x="187731" y="27444"/>
                </a:lnTo>
                <a:lnTo>
                  <a:pt x="190779" y="30492"/>
                </a:lnTo>
                <a:lnTo>
                  <a:pt x="193827" y="32016"/>
                </a:lnTo>
                <a:lnTo>
                  <a:pt x="193827" y="44208"/>
                </a:lnTo>
                <a:lnTo>
                  <a:pt x="190779" y="50393"/>
                </a:lnTo>
                <a:lnTo>
                  <a:pt x="187731" y="53441"/>
                </a:lnTo>
                <a:lnTo>
                  <a:pt x="184683" y="54965"/>
                </a:lnTo>
                <a:lnTo>
                  <a:pt x="178587" y="54965"/>
                </a:lnTo>
                <a:lnTo>
                  <a:pt x="175539" y="53441"/>
                </a:lnTo>
                <a:lnTo>
                  <a:pt x="172491" y="50393"/>
                </a:lnTo>
                <a:lnTo>
                  <a:pt x="170967" y="47345"/>
                </a:lnTo>
                <a:lnTo>
                  <a:pt x="169443" y="42684"/>
                </a:lnTo>
                <a:lnTo>
                  <a:pt x="161823" y="44208"/>
                </a:lnTo>
                <a:lnTo>
                  <a:pt x="164871" y="53441"/>
                </a:lnTo>
                <a:lnTo>
                  <a:pt x="167919" y="56489"/>
                </a:lnTo>
                <a:lnTo>
                  <a:pt x="172491" y="59537"/>
                </a:lnTo>
                <a:lnTo>
                  <a:pt x="175539" y="61061"/>
                </a:lnTo>
                <a:lnTo>
                  <a:pt x="187731" y="61061"/>
                </a:lnTo>
                <a:lnTo>
                  <a:pt x="193827" y="58013"/>
                </a:lnTo>
                <a:lnTo>
                  <a:pt x="199923" y="48869"/>
                </a:lnTo>
                <a:lnTo>
                  <a:pt x="201447" y="44208"/>
                </a:lnTo>
                <a:lnTo>
                  <a:pt x="201447" y="33540"/>
                </a:lnTo>
                <a:close/>
              </a:path>
              <a:path w="340995" h="61595">
                <a:moveTo>
                  <a:pt x="236601" y="12"/>
                </a:moveTo>
                <a:lnTo>
                  <a:pt x="232029" y="12"/>
                </a:lnTo>
                <a:lnTo>
                  <a:pt x="230505" y="1536"/>
                </a:lnTo>
                <a:lnTo>
                  <a:pt x="228981" y="4584"/>
                </a:lnTo>
                <a:lnTo>
                  <a:pt x="222885" y="10680"/>
                </a:lnTo>
                <a:lnTo>
                  <a:pt x="218313" y="12204"/>
                </a:lnTo>
                <a:lnTo>
                  <a:pt x="215265" y="15252"/>
                </a:lnTo>
                <a:lnTo>
                  <a:pt x="215265" y="21348"/>
                </a:lnTo>
                <a:lnTo>
                  <a:pt x="216789" y="21348"/>
                </a:lnTo>
                <a:lnTo>
                  <a:pt x="222885" y="18300"/>
                </a:lnTo>
                <a:lnTo>
                  <a:pt x="224409" y="16776"/>
                </a:lnTo>
                <a:lnTo>
                  <a:pt x="227457" y="15252"/>
                </a:lnTo>
                <a:lnTo>
                  <a:pt x="228981" y="12204"/>
                </a:lnTo>
                <a:lnTo>
                  <a:pt x="228981" y="59537"/>
                </a:lnTo>
                <a:lnTo>
                  <a:pt x="236601" y="59537"/>
                </a:lnTo>
                <a:lnTo>
                  <a:pt x="236601" y="12"/>
                </a:lnTo>
                <a:close/>
              </a:path>
              <a:path w="340995" h="61595">
                <a:moveTo>
                  <a:pt x="294601" y="51917"/>
                </a:moveTo>
                <a:lnTo>
                  <a:pt x="265557" y="51917"/>
                </a:lnTo>
                <a:lnTo>
                  <a:pt x="267081" y="50393"/>
                </a:lnTo>
                <a:lnTo>
                  <a:pt x="267081" y="48869"/>
                </a:lnTo>
                <a:lnTo>
                  <a:pt x="271653" y="44297"/>
                </a:lnTo>
                <a:lnTo>
                  <a:pt x="276225" y="41249"/>
                </a:lnTo>
                <a:lnTo>
                  <a:pt x="280797" y="36677"/>
                </a:lnTo>
                <a:lnTo>
                  <a:pt x="285369" y="33629"/>
                </a:lnTo>
                <a:lnTo>
                  <a:pt x="286893" y="30581"/>
                </a:lnTo>
                <a:lnTo>
                  <a:pt x="291553" y="26009"/>
                </a:lnTo>
                <a:lnTo>
                  <a:pt x="293077" y="22961"/>
                </a:lnTo>
                <a:lnTo>
                  <a:pt x="293077" y="12293"/>
                </a:lnTo>
                <a:lnTo>
                  <a:pt x="291553" y="7721"/>
                </a:lnTo>
                <a:lnTo>
                  <a:pt x="285369" y="1625"/>
                </a:lnTo>
                <a:lnTo>
                  <a:pt x="280797" y="101"/>
                </a:lnTo>
                <a:lnTo>
                  <a:pt x="270129" y="101"/>
                </a:lnTo>
                <a:lnTo>
                  <a:pt x="265557" y="1625"/>
                </a:lnTo>
                <a:lnTo>
                  <a:pt x="260985" y="4673"/>
                </a:lnTo>
                <a:lnTo>
                  <a:pt x="257937" y="7721"/>
                </a:lnTo>
                <a:lnTo>
                  <a:pt x="256413" y="10769"/>
                </a:lnTo>
                <a:lnTo>
                  <a:pt x="256413" y="16865"/>
                </a:lnTo>
                <a:lnTo>
                  <a:pt x="262509" y="18389"/>
                </a:lnTo>
                <a:lnTo>
                  <a:pt x="264033" y="13817"/>
                </a:lnTo>
                <a:lnTo>
                  <a:pt x="264033" y="10769"/>
                </a:lnTo>
                <a:lnTo>
                  <a:pt x="267081" y="9245"/>
                </a:lnTo>
                <a:lnTo>
                  <a:pt x="268605" y="6197"/>
                </a:lnTo>
                <a:lnTo>
                  <a:pt x="280797" y="6197"/>
                </a:lnTo>
                <a:lnTo>
                  <a:pt x="282321" y="9245"/>
                </a:lnTo>
                <a:lnTo>
                  <a:pt x="285369" y="10769"/>
                </a:lnTo>
                <a:lnTo>
                  <a:pt x="286893" y="13817"/>
                </a:lnTo>
                <a:lnTo>
                  <a:pt x="286893" y="18389"/>
                </a:lnTo>
                <a:lnTo>
                  <a:pt x="285369" y="21437"/>
                </a:lnTo>
                <a:lnTo>
                  <a:pt x="282321" y="24485"/>
                </a:lnTo>
                <a:lnTo>
                  <a:pt x="280797" y="27533"/>
                </a:lnTo>
                <a:lnTo>
                  <a:pt x="270129" y="38201"/>
                </a:lnTo>
                <a:lnTo>
                  <a:pt x="265557" y="41249"/>
                </a:lnTo>
                <a:lnTo>
                  <a:pt x="257937" y="48869"/>
                </a:lnTo>
                <a:lnTo>
                  <a:pt x="254889" y="55067"/>
                </a:lnTo>
                <a:lnTo>
                  <a:pt x="254889" y="59639"/>
                </a:lnTo>
                <a:lnTo>
                  <a:pt x="294601" y="59639"/>
                </a:lnTo>
                <a:lnTo>
                  <a:pt x="294601" y="51917"/>
                </a:lnTo>
                <a:close/>
              </a:path>
              <a:path w="340995" h="61595">
                <a:moveTo>
                  <a:pt x="340423" y="12293"/>
                </a:moveTo>
                <a:lnTo>
                  <a:pt x="338899" y="7721"/>
                </a:lnTo>
                <a:lnTo>
                  <a:pt x="335851" y="4673"/>
                </a:lnTo>
                <a:lnTo>
                  <a:pt x="331279" y="1625"/>
                </a:lnTo>
                <a:lnTo>
                  <a:pt x="326707" y="101"/>
                </a:lnTo>
                <a:lnTo>
                  <a:pt x="316039" y="101"/>
                </a:lnTo>
                <a:lnTo>
                  <a:pt x="311467" y="1625"/>
                </a:lnTo>
                <a:lnTo>
                  <a:pt x="302221" y="10769"/>
                </a:lnTo>
                <a:lnTo>
                  <a:pt x="302221" y="16865"/>
                </a:lnTo>
                <a:lnTo>
                  <a:pt x="309943" y="18389"/>
                </a:lnTo>
                <a:lnTo>
                  <a:pt x="309943" y="13817"/>
                </a:lnTo>
                <a:lnTo>
                  <a:pt x="311467" y="10769"/>
                </a:lnTo>
                <a:lnTo>
                  <a:pt x="312991" y="9245"/>
                </a:lnTo>
                <a:lnTo>
                  <a:pt x="314515" y="6197"/>
                </a:lnTo>
                <a:lnTo>
                  <a:pt x="328231" y="6197"/>
                </a:lnTo>
                <a:lnTo>
                  <a:pt x="329755" y="9245"/>
                </a:lnTo>
                <a:lnTo>
                  <a:pt x="331279" y="10769"/>
                </a:lnTo>
                <a:lnTo>
                  <a:pt x="332803" y="13817"/>
                </a:lnTo>
                <a:lnTo>
                  <a:pt x="332803" y="18389"/>
                </a:lnTo>
                <a:lnTo>
                  <a:pt x="329755" y="24485"/>
                </a:lnTo>
                <a:lnTo>
                  <a:pt x="316039" y="38201"/>
                </a:lnTo>
                <a:lnTo>
                  <a:pt x="311467" y="41249"/>
                </a:lnTo>
                <a:lnTo>
                  <a:pt x="308317" y="44297"/>
                </a:lnTo>
                <a:lnTo>
                  <a:pt x="306793" y="47345"/>
                </a:lnTo>
                <a:lnTo>
                  <a:pt x="303745" y="48869"/>
                </a:lnTo>
                <a:lnTo>
                  <a:pt x="302221" y="51917"/>
                </a:lnTo>
                <a:lnTo>
                  <a:pt x="302221" y="55067"/>
                </a:lnTo>
                <a:lnTo>
                  <a:pt x="300697" y="56591"/>
                </a:lnTo>
                <a:lnTo>
                  <a:pt x="300697" y="59639"/>
                </a:lnTo>
                <a:lnTo>
                  <a:pt x="340423" y="59639"/>
                </a:lnTo>
                <a:lnTo>
                  <a:pt x="340423" y="51917"/>
                </a:lnTo>
                <a:lnTo>
                  <a:pt x="311467" y="51917"/>
                </a:lnTo>
                <a:lnTo>
                  <a:pt x="316039" y="47345"/>
                </a:lnTo>
                <a:lnTo>
                  <a:pt x="317563" y="44297"/>
                </a:lnTo>
                <a:lnTo>
                  <a:pt x="322135" y="41249"/>
                </a:lnTo>
                <a:lnTo>
                  <a:pt x="328231" y="36677"/>
                </a:lnTo>
                <a:lnTo>
                  <a:pt x="334327" y="30581"/>
                </a:lnTo>
                <a:lnTo>
                  <a:pt x="335851" y="27533"/>
                </a:lnTo>
                <a:lnTo>
                  <a:pt x="337375" y="26009"/>
                </a:lnTo>
                <a:lnTo>
                  <a:pt x="338899" y="22961"/>
                </a:lnTo>
                <a:lnTo>
                  <a:pt x="340423" y="21437"/>
                </a:lnTo>
                <a:lnTo>
                  <a:pt x="340423" y="12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036251" y="6433661"/>
            <a:ext cx="804581" cy="62443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566301" y="6433661"/>
            <a:ext cx="800772" cy="62443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15591416" y="6485487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333470" y="6433661"/>
            <a:ext cx="804581" cy="62443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17349843" y="6448858"/>
            <a:ext cx="5976" cy="33770"/>
          </a:xfrm>
          <a:custGeom>
            <a:avLst/>
            <a:gdLst/>
            <a:ahLst/>
            <a:cxnLst/>
            <a:rect l="l" t="t" r="r" b="b"/>
            <a:pathLst>
              <a:path w="2540" h="33020">
                <a:moveTo>
                  <a:pt x="2476" y="32557"/>
                </a:moveTo>
                <a:lnTo>
                  <a:pt x="0" y="26289"/>
                </a:lnTo>
                <a:lnTo>
                  <a:pt x="0" y="8001"/>
                </a:lnTo>
                <a:lnTo>
                  <a:pt x="1524" y="1905"/>
                </a:lnTo>
                <a:lnTo>
                  <a:pt x="2476" y="0"/>
                </a:lnTo>
                <a:lnTo>
                  <a:pt x="2476" y="32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37423" y="6617775"/>
            <a:ext cx="94129" cy="62994"/>
          </a:xfrm>
          <a:custGeom>
            <a:avLst/>
            <a:gdLst/>
            <a:ahLst/>
            <a:cxnLst/>
            <a:rect l="l" t="t" r="r" b="b"/>
            <a:pathLst>
              <a:path w="40005" h="61595">
                <a:moveTo>
                  <a:pt x="25908" y="61055"/>
                </a:moveTo>
                <a:lnTo>
                  <a:pt x="15240" y="61055"/>
                </a:lnTo>
                <a:lnTo>
                  <a:pt x="10668" y="59531"/>
                </a:lnTo>
                <a:lnTo>
                  <a:pt x="6096" y="56483"/>
                </a:lnTo>
                <a:lnTo>
                  <a:pt x="3048" y="53435"/>
                </a:lnTo>
                <a:lnTo>
                  <a:pt x="1524" y="50387"/>
                </a:lnTo>
                <a:lnTo>
                  <a:pt x="0" y="44291"/>
                </a:lnTo>
                <a:lnTo>
                  <a:pt x="10668" y="42767"/>
                </a:lnTo>
                <a:lnTo>
                  <a:pt x="12192" y="45815"/>
                </a:lnTo>
                <a:lnTo>
                  <a:pt x="12192" y="48863"/>
                </a:lnTo>
                <a:lnTo>
                  <a:pt x="15240" y="51911"/>
                </a:lnTo>
                <a:lnTo>
                  <a:pt x="24384" y="51911"/>
                </a:lnTo>
                <a:lnTo>
                  <a:pt x="25908" y="48863"/>
                </a:lnTo>
                <a:lnTo>
                  <a:pt x="28956" y="45815"/>
                </a:lnTo>
                <a:lnTo>
                  <a:pt x="28956" y="39719"/>
                </a:lnTo>
                <a:lnTo>
                  <a:pt x="27432" y="36671"/>
                </a:lnTo>
                <a:lnTo>
                  <a:pt x="22859" y="32099"/>
                </a:lnTo>
                <a:lnTo>
                  <a:pt x="18288" y="32099"/>
                </a:lnTo>
                <a:lnTo>
                  <a:pt x="16764" y="33623"/>
                </a:lnTo>
                <a:lnTo>
                  <a:pt x="15240" y="33623"/>
                </a:lnTo>
                <a:lnTo>
                  <a:pt x="16764" y="24384"/>
                </a:lnTo>
                <a:lnTo>
                  <a:pt x="19812" y="24384"/>
                </a:lnTo>
                <a:lnTo>
                  <a:pt x="21336" y="22860"/>
                </a:lnTo>
                <a:lnTo>
                  <a:pt x="22859" y="22860"/>
                </a:lnTo>
                <a:lnTo>
                  <a:pt x="24384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4384" y="12192"/>
                </a:lnTo>
                <a:lnTo>
                  <a:pt x="21336" y="9144"/>
                </a:lnTo>
                <a:lnTo>
                  <a:pt x="16764" y="9144"/>
                </a:lnTo>
                <a:lnTo>
                  <a:pt x="12192" y="13716"/>
                </a:lnTo>
                <a:lnTo>
                  <a:pt x="12192" y="18288"/>
                </a:lnTo>
                <a:lnTo>
                  <a:pt x="1524" y="16764"/>
                </a:lnTo>
                <a:lnTo>
                  <a:pt x="1524" y="12192"/>
                </a:lnTo>
                <a:lnTo>
                  <a:pt x="3048" y="9144"/>
                </a:lnTo>
                <a:lnTo>
                  <a:pt x="4572" y="7620"/>
                </a:lnTo>
                <a:lnTo>
                  <a:pt x="6096" y="4572"/>
                </a:lnTo>
                <a:lnTo>
                  <a:pt x="7620" y="3048"/>
                </a:lnTo>
                <a:lnTo>
                  <a:pt x="10668" y="3048"/>
                </a:lnTo>
                <a:lnTo>
                  <a:pt x="16764" y="0"/>
                </a:lnTo>
                <a:lnTo>
                  <a:pt x="25908" y="0"/>
                </a:lnTo>
                <a:lnTo>
                  <a:pt x="28956" y="1524"/>
                </a:lnTo>
                <a:lnTo>
                  <a:pt x="36576" y="9144"/>
                </a:lnTo>
                <a:lnTo>
                  <a:pt x="36576" y="21336"/>
                </a:lnTo>
                <a:lnTo>
                  <a:pt x="35052" y="25908"/>
                </a:lnTo>
                <a:lnTo>
                  <a:pt x="28956" y="28956"/>
                </a:lnTo>
                <a:lnTo>
                  <a:pt x="32004" y="28956"/>
                </a:lnTo>
                <a:lnTo>
                  <a:pt x="35052" y="30480"/>
                </a:lnTo>
                <a:lnTo>
                  <a:pt x="36576" y="33623"/>
                </a:lnTo>
                <a:lnTo>
                  <a:pt x="39719" y="36671"/>
                </a:lnTo>
                <a:lnTo>
                  <a:pt x="39719" y="47339"/>
                </a:lnTo>
                <a:lnTo>
                  <a:pt x="38195" y="51911"/>
                </a:lnTo>
                <a:lnTo>
                  <a:pt x="30480" y="59531"/>
                </a:lnTo>
                <a:lnTo>
                  <a:pt x="25908" y="61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446258" y="6617775"/>
            <a:ext cx="800995" cy="62540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4721263" y="661777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812"/>
                </a:moveTo>
                <a:lnTo>
                  <a:pt x="36664" y="13716"/>
                </a:lnTo>
                <a:lnTo>
                  <a:pt x="36664" y="10668"/>
                </a:lnTo>
                <a:lnTo>
                  <a:pt x="35140" y="7620"/>
                </a:lnTo>
                <a:lnTo>
                  <a:pt x="33616" y="6096"/>
                </a:lnTo>
                <a:lnTo>
                  <a:pt x="32092" y="4572"/>
                </a:lnTo>
                <a:lnTo>
                  <a:pt x="32092" y="21336"/>
                </a:lnTo>
                <a:lnTo>
                  <a:pt x="32092" y="41148"/>
                </a:lnTo>
                <a:lnTo>
                  <a:pt x="30568" y="47244"/>
                </a:lnTo>
                <a:lnTo>
                  <a:pt x="29044" y="50292"/>
                </a:lnTo>
                <a:lnTo>
                  <a:pt x="25996" y="53340"/>
                </a:lnTo>
                <a:lnTo>
                  <a:pt x="22948" y="54864"/>
                </a:lnTo>
                <a:lnTo>
                  <a:pt x="16852" y="54864"/>
                </a:lnTo>
                <a:lnTo>
                  <a:pt x="13804" y="53340"/>
                </a:lnTo>
                <a:lnTo>
                  <a:pt x="12280" y="50292"/>
                </a:lnTo>
                <a:lnTo>
                  <a:pt x="9232" y="47244"/>
                </a:lnTo>
                <a:lnTo>
                  <a:pt x="7708" y="41148"/>
                </a:lnTo>
                <a:lnTo>
                  <a:pt x="7708" y="21336"/>
                </a:lnTo>
                <a:lnTo>
                  <a:pt x="9232" y="13716"/>
                </a:lnTo>
                <a:lnTo>
                  <a:pt x="12280" y="10668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9044" y="10668"/>
                </a:lnTo>
                <a:lnTo>
                  <a:pt x="30568" y="15240"/>
                </a:lnTo>
                <a:lnTo>
                  <a:pt x="32092" y="21336"/>
                </a:lnTo>
                <a:lnTo>
                  <a:pt x="32092" y="4572"/>
                </a:lnTo>
                <a:lnTo>
                  <a:pt x="30568" y="3048"/>
                </a:lnTo>
                <a:lnTo>
                  <a:pt x="29044" y="3048"/>
                </a:lnTo>
                <a:lnTo>
                  <a:pt x="22948" y="0"/>
                </a:lnTo>
                <a:lnTo>
                  <a:pt x="15328" y="0"/>
                </a:lnTo>
                <a:lnTo>
                  <a:pt x="12280" y="1524"/>
                </a:lnTo>
                <a:lnTo>
                  <a:pt x="9232" y="4572"/>
                </a:lnTo>
                <a:lnTo>
                  <a:pt x="6184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3048" y="50292"/>
                </a:lnTo>
                <a:lnTo>
                  <a:pt x="6184" y="54864"/>
                </a:lnTo>
                <a:lnTo>
                  <a:pt x="9232" y="59436"/>
                </a:lnTo>
                <a:lnTo>
                  <a:pt x="13804" y="61061"/>
                </a:lnTo>
                <a:lnTo>
                  <a:pt x="27520" y="61061"/>
                </a:lnTo>
                <a:lnTo>
                  <a:pt x="30568" y="57912"/>
                </a:lnTo>
                <a:lnTo>
                  <a:pt x="33616" y="54864"/>
                </a:lnTo>
                <a:lnTo>
                  <a:pt x="36664" y="51816"/>
                </a:lnTo>
                <a:lnTo>
                  <a:pt x="38188" y="47244"/>
                </a:lnTo>
                <a:lnTo>
                  <a:pt x="38188" y="44196"/>
                </a:lnTo>
                <a:lnTo>
                  <a:pt x="39712" y="38100"/>
                </a:lnTo>
                <a:lnTo>
                  <a:pt x="39712" y="19812"/>
                </a:lnTo>
                <a:close/>
              </a:path>
              <a:path w="342264" h="61595">
                <a:moveTo>
                  <a:pt x="60007" y="52006"/>
                </a:moveTo>
                <a:lnTo>
                  <a:pt x="50863" y="52006"/>
                </a:lnTo>
                <a:lnTo>
                  <a:pt x="50863" y="61163"/>
                </a:lnTo>
                <a:lnTo>
                  <a:pt x="60007" y="61163"/>
                </a:lnTo>
                <a:lnTo>
                  <a:pt x="60007" y="52006"/>
                </a:lnTo>
                <a:close/>
              </a:path>
              <a:path w="342264" h="61595">
                <a:moveTo>
                  <a:pt x="110007" y="24384"/>
                </a:moveTo>
                <a:lnTo>
                  <a:pt x="108483" y="19812"/>
                </a:lnTo>
                <a:lnTo>
                  <a:pt x="108483" y="16764"/>
                </a:lnTo>
                <a:lnTo>
                  <a:pt x="103911" y="7620"/>
                </a:lnTo>
                <a:lnTo>
                  <a:pt x="102387" y="6096"/>
                </a:lnTo>
                <a:lnTo>
                  <a:pt x="102387" y="21336"/>
                </a:lnTo>
                <a:lnTo>
                  <a:pt x="102387" y="41249"/>
                </a:lnTo>
                <a:lnTo>
                  <a:pt x="100863" y="47345"/>
                </a:lnTo>
                <a:lnTo>
                  <a:pt x="97815" y="50393"/>
                </a:lnTo>
                <a:lnTo>
                  <a:pt x="96291" y="53441"/>
                </a:lnTo>
                <a:lnTo>
                  <a:pt x="93243" y="54965"/>
                </a:lnTo>
                <a:lnTo>
                  <a:pt x="87045" y="54965"/>
                </a:lnTo>
                <a:lnTo>
                  <a:pt x="83997" y="53441"/>
                </a:lnTo>
                <a:lnTo>
                  <a:pt x="80949" y="50393"/>
                </a:lnTo>
                <a:lnTo>
                  <a:pt x="79425" y="47345"/>
                </a:lnTo>
                <a:lnTo>
                  <a:pt x="77901" y="41249"/>
                </a:lnTo>
                <a:lnTo>
                  <a:pt x="77901" y="21336"/>
                </a:lnTo>
                <a:lnTo>
                  <a:pt x="79425" y="13716"/>
                </a:lnTo>
                <a:lnTo>
                  <a:pt x="80949" y="10668"/>
                </a:lnTo>
                <a:lnTo>
                  <a:pt x="83997" y="7620"/>
                </a:lnTo>
                <a:lnTo>
                  <a:pt x="87045" y="6096"/>
                </a:lnTo>
                <a:lnTo>
                  <a:pt x="93243" y="6096"/>
                </a:lnTo>
                <a:lnTo>
                  <a:pt x="96291" y="7620"/>
                </a:lnTo>
                <a:lnTo>
                  <a:pt x="97815" y="10668"/>
                </a:lnTo>
                <a:lnTo>
                  <a:pt x="100863" y="15240"/>
                </a:lnTo>
                <a:lnTo>
                  <a:pt x="102387" y="21336"/>
                </a:lnTo>
                <a:lnTo>
                  <a:pt x="102387" y="6096"/>
                </a:lnTo>
                <a:lnTo>
                  <a:pt x="100863" y="3048"/>
                </a:lnTo>
                <a:lnTo>
                  <a:pt x="97815" y="3048"/>
                </a:lnTo>
                <a:lnTo>
                  <a:pt x="96291" y="1524"/>
                </a:lnTo>
                <a:lnTo>
                  <a:pt x="93243" y="0"/>
                </a:lnTo>
                <a:lnTo>
                  <a:pt x="85521" y="0"/>
                </a:lnTo>
                <a:lnTo>
                  <a:pt x="82473" y="1524"/>
                </a:lnTo>
                <a:lnTo>
                  <a:pt x="79425" y="4572"/>
                </a:lnTo>
                <a:lnTo>
                  <a:pt x="76377" y="6096"/>
                </a:lnTo>
                <a:lnTo>
                  <a:pt x="73329" y="9144"/>
                </a:lnTo>
                <a:lnTo>
                  <a:pt x="70281" y="18288"/>
                </a:lnTo>
                <a:lnTo>
                  <a:pt x="70281" y="42773"/>
                </a:lnTo>
                <a:lnTo>
                  <a:pt x="71805" y="50393"/>
                </a:lnTo>
                <a:lnTo>
                  <a:pt x="76377" y="54965"/>
                </a:lnTo>
                <a:lnTo>
                  <a:pt x="79425" y="59537"/>
                </a:lnTo>
                <a:lnTo>
                  <a:pt x="83997" y="61061"/>
                </a:lnTo>
                <a:lnTo>
                  <a:pt x="97815" y="61061"/>
                </a:lnTo>
                <a:lnTo>
                  <a:pt x="103911" y="54965"/>
                </a:lnTo>
                <a:lnTo>
                  <a:pt x="105435" y="51917"/>
                </a:lnTo>
                <a:lnTo>
                  <a:pt x="106959" y="47345"/>
                </a:lnTo>
                <a:lnTo>
                  <a:pt x="108483" y="44297"/>
                </a:lnTo>
                <a:lnTo>
                  <a:pt x="110007" y="38100"/>
                </a:lnTo>
                <a:lnTo>
                  <a:pt x="110007" y="24384"/>
                </a:lnTo>
                <a:close/>
              </a:path>
              <a:path w="342264" h="61595">
                <a:moveTo>
                  <a:pt x="145059" y="101"/>
                </a:moveTo>
                <a:lnTo>
                  <a:pt x="138963" y="101"/>
                </a:lnTo>
                <a:lnTo>
                  <a:pt x="138963" y="3149"/>
                </a:lnTo>
                <a:lnTo>
                  <a:pt x="135915" y="6197"/>
                </a:lnTo>
                <a:lnTo>
                  <a:pt x="132867" y="7721"/>
                </a:lnTo>
                <a:lnTo>
                  <a:pt x="126771" y="13817"/>
                </a:lnTo>
                <a:lnTo>
                  <a:pt x="122199" y="15341"/>
                </a:lnTo>
                <a:lnTo>
                  <a:pt x="122199" y="22961"/>
                </a:lnTo>
                <a:lnTo>
                  <a:pt x="125247" y="21437"/>
                </a:lnTo>
                <a:lnTo>
                  <a:pt x="126771" y="19913"/>
                </a:lnTo>
                <a:lnTo>
                  <a:pt x="135915" y="15341"/>
                </a:lnTo>
                <a:lnTo>
                  <a:pt x="137439" y="13817"/>
                </a:lnTo>
                <a:lnTo>
                  <a:pt x="137439" y="61061"/>
                </a:lnTo>
                <a:lnTo>
                  <a:pt x="145059" y="61061"/>
                </a:lnTo>
                <a:lnTo>
                  <a:pt x="145059" y="101"/>
                </a:lnTo>
                <a:close/>
              </a:path>
              <a:path w="342264" h="61595">
                <a:moveTo>
                  <a:pt x="203060" y="35153"/>
                </a:moveTo>
                <a:lnTo>
                  <a:pt x="201536" y="30480"/>
                </a:lnTo>
                <a:lnTo>
                  <a:pt x="193916" y="22860"/>
                </a:lnTo>
                <a:lnTo>
                  <a:pt x="189344" y="21336"/>
                </a:lnTo>
                <a:lnTo>
                  <a:pt x="180111" y="21336"/>
                </a:lnTo>
                <a:lnTo>
                  <a:pt x="177063" y="22860"/>
                </a:lnTo>
                <a:lnTo>
                  <a:pt x="172491" y="24384"/>
                </a:lnTo>
                <a:lnTo>
                  <a:pt x="175539" y="9144"/>
                </a:lnTo>
                <a:lnTo>
                  <a:pt x="200012" y="9144"/>
                </a:lnTo>
                <a:lnTo>
                  <a:pt x="200012" y="1524"/>
                </a:lnTo>
                <a:lnTo>
                  <a:pt x="169443" y="1524"/>
                </a:lnTo>
                <a:lnTo>
                  <a:pt x="164871" y="32105"/>
                </a:lnTo>
                <a:lnTo>
                  <a:pt x="170967" y="33629"/>
                </a:lnTo>
                <a:lnTo>
                  <a:pt x="177063" y="27432"/>
                </a:lnTo>
                <a:lnTo>
                  <a:pt x="186296" y="27432"/>
                </a:lnTo>
                <a:lnTo>
                  <a:pt x="189344" y="28956"/>
                </a:lnTo>
                <a:lnTo>
                  <a:pt x="193916" y="33629"/>
                </a:lnTo>
                <a:lnTo>
                  <a:pt x="195440" y="36677"/>
                </a:lnTo>
                <a:lnTo>
                  <a:pt x="195440" y="45821"/>
                </a:lnTo>
                <a:lnTo>
                  <a:pt x="193916" y="48869"/>
                </a:lnTo>
                <a:lnTo>
                  <a:pt x="190868" y="51917"/>
                </a:lnTo>
                <a:lnTo>
                  <a:pt x="189344" y="54965"/>
                </a:lnTo>
                <a:lnTo>
                  <a:pt x="177063" y="54965"/>
                </a:lnTo>
                <a:lnTo>
                  <a:pt x="172491" y="50393"/>
                </a:lnTo>
                <a:lnTo>
                  <a:pt x="170967" y="47345"/>
                </a:lnTo>
                <a:lnTo>
                  <a:pt x="170967" y="44297"/>
                </a:lnTo>
                <a:lnTo>
                  <a:pt x="163347" y="44297"/>
                </a:lnTo>
                <a:lnTo>
                  <a:pt x="163347" y="50393"/>
                </a:lnTo>
                <a:lnTo>
                  <a:pt x="164871" y="53441"/>
                </a:lnTo>
                <a:lnTo>
                  <a:pt x="169443" y="56489"/>
                </a:lnTo>
                <a:lnTo>
                  <a:pt x="172491" y="59537"/>
                </a:lnTo>
                <a:lnTo>
                  <a:pt x="177063" y="61061"/>
                </a:lnTo>
                <a:lnTo>
                  <a:pt x="189344" y="61061"/>
                </a:lnTo>
                <a:lnTo>
                  <a:pt x="193916" y="59537"/>
                </a:lnTo>
                <a:lnTo>
                  <a:pt x="198488" y="54965"/>
                </a:lnTo>
                <a:lnTo>
                  <a:pt x="201536" y="50393"/>
                </a:lnTo>
                <a:lnTo>
                  <a:pt x="203060" y="45821"/>
                </a:lnTo>
                <a:lnTo>
                  <a:pt x="203060" y="35153"/>
                </a:lnTo>
                <a:close/>
              </a:path>
              <a:path w="342264" h="61595">
                <a:moveTo>
                  <a:pt x="248881" y="35153"/>
                </a:moveTo>
                <a:lnTo>
                  <a:pt x="247357" y="30492"/>
                </a:lnTo>
                <a:lnTo>
                  <a:pt x="244309" y="27444"/>
                </a:lnTo>
                <a:lnTo>
                  <a:pt x="241261" y="24460"/>
                </a:lnTo>
                <a:lnTo>
                  <a:pt x="241261" y="38201"/>
                </a:lnTo>
                <a:lnTo>
                  <a:pt x="241261" y="45821"/>
                </a:lnTo>
                <a:lnTo>
                  <a:pt x="239649" y="48869"/>
                </a:lnTo>
                <a:lnTo>
                  <a:pt x="238125" y="51917"/>
                </a:lnTo>
                <a:lnTo>
                  <a:pt x="235077" y="54965"/>
                </a:lnTo>
                <a:lnTo>
                  <a:pt x="225933" y="54965"/>
                </a:lnTo>
                <a:lnTo>
                  <a:pt x="224409" y="53441"/>
                </a:lnTo>
                <a:lnTo>
                  <a:pt x="221361" y="51917"/>
                </a:lnTo>
                <a:lnTo>
                  <a:pt x="219837" y="50393"/>
                </a:lnTo>
                <a:lnTo>
                  <a:pt x="219837" y="48869"/>
                </a:lnTo>
                <a:lnTo>
                  <a:pt x="218313" y="45821"/>
                </a:lnTo>
                <a:lnTo>
                  <a:pt x="218313" y="33629"/>
                </a:lnTo>
                <a:lnTo>
                  <a:pt x="221361" y="32105"/>
                </a:lnTo>
                <a:lnTo>
                  <a:pt x="222885" y="28968"/>
                </a:lnTo>
                <a:lnTo>
                  <a:pt x="225933" y="27444"/>
                </a:lnTo>
                <a:lnTo>
                  <a:pt x="233553" y="27444"/>
                </a:lnTo>
                <a:lnTo>
                  <a:pt x="235077" y="28968"/>
                </a:lnTo>
                <a:lnTo>
                  <a:pt x="238125" y="32105"/>
                </a:lnTo>
                <a:lnTo>
                  <a:pt x="239649" y="33629"/>
                </a:lnTo>
                <a:lnTo>
                  <a:pt x="241261" y="38201"/>
                </a:lnTo>
                <a:lnTo>
                  <a:pt x="241261" y="24460"/>
                </a:lnTo>
                <a:lnTo>
                  <a:pt x="239649" y="22872"/>
                </a:lnTo>
                <a:lnTo>
                  <a:pt x="236601" y="21348"/>
                </a:lnTo>
                <a:lnTo>
                  <a:pt x="228981" y="21348"/>
                </a:lnTo>
                <a:lnTo>
                  <a:pt x="222885" y="24396"/>
                </a:lnTo>
                <a:lnTo>
                  <a:pt x="219837" y="24396"/>
                </a:lnTo>
                <a:lnTo>
                  <a:pt x="218313" y="27444"/>
                </a:lnTo>
                <a:lnTo>
                  <a:pt x="216789" y="28968"/>
                </a:lnTo>
                <a:lnTo>
                  <a:pt x="216789" y="19824"/>
                </a:lnTo>
                <a:lnTo>
                  <a:pt x="218313" y="15252"/>
                </a:lnTo>
                <a:lnTo>
                  <a:pt x="219837" y="12204"/>
                </a:lnTo>
                <a:lnTo>
                  <a:pt x="221361" y="10680"/>
                </a:lnTo>
                <a:lnTo>
                  <a:pt x="224409" y="9156"/>
                </a:lnTo>
                <a:lnTo>
                  <a:pt x="227457" y="6108"/>
                </a:lnTo>
                <a:lnTo>
                  <a:pt x="233553" y="6108"/>
                </a:lnTo>
                <a:lnTo>
                  <a:pt x="235077" y="7632"/>
                </a:lnTo>
                <a:lnTo>
                  <a:pt x="238125" y="9156"/>
                </a:lnTo>
                <a:lnTo>
                  <a:pt x="238125" y="10680"/>
                </a:lnTo>
                <a:lnTo>
                  <a:pt x="239649" y="13728"/>
                </a:lnTo>
                <a:lnTo>
                  <a:pt x="239649" y="15252"/>
                </a:lnTo>
                <a:lnTo>
                  <a:pt x="247357" y="15252"/>
                </a:lnTo>
                <a:lnTo>
                  <a:pt x="247357" y="10680"/>
                </a:lnTo>
                <a:lnTo>
                  <a:pt x="245833" y="7632"/>
                </a:lnTo>
                <a:lnTo>
                  <a:pt x="244309" y="6108"/>
                </a:lnTo>
                <a:lnTo>
                  <a:pt x="242785" y="4584"/>
                </a:lnTo>
                <a:lnTo>
                  <a:pt x="239649" y="1536"/>
                </a:lnTo>
                <a:lnTo>
                  <a:pt x="235077" y="12"/>
                </a:lnTo>
                <a:lnTo>
                  <a:pt x="224409" y="12"/>
                </a:lnTo>
                <a:lnTo>
                  <a:pt x="219837" y="3060"/>
                </a:lnTo>
                <a:lnTo>
                  <a:pt x="210693" y="12204"/>
                </a:lnTo>
                <a:lnTo>
                  <a:pt x="209169" y="21348"/>
                </a:lnTo>
                <a:lnTo>
                  <a:pt x="209169" y="42773"/>
                </a:lnTo>
                <a:lnTo>
                  <a:pt x="210693" y="50393"/>
                </a:lnTo>
                <a:lnTo>
                  <a:pt x="215265" y="54965"/>
                </a:lnTo>
                <a:lnTo>
                  <a:pt x="218313" y="59537"/>
                </a:lnTo>
                <a:lnTo>
                  <a:pt x="224409" y="61061"/>
                </a:lnTo>
                <a:lnTo>
                  <a:pt x="236601" y="61061"/>
                </a:lnTo>
                <a:lnTo>
                  <a:pt x="239649" y="59537"/>
                </a:lnTo>
                <a:lnTo>
                  <a:pt x="242785" y="58013"/>
                </a:lnTo>
                <a:lnTo>
                  <a:pt x="244309" y="54965"/>
                </a:lnTo>
                <a:lnTo>
                  <a:pt x="247357" y="48869"/>
                </a:lnTo>
                <a:lnTo>
                  <a:pt x="248881" y="44297"/>
                </a:lnTo>
                <a:lnTo>
                  <a:pt x="248881" y="35153"/>
                </a:lnTo>
                <a:close/>
              </a:path>
              <a:path w="342264" h="61595">
                <a:moveTo>
                  <a:pt x="294601" y="19812"/>
                </a:moveTo>
                <a:lnTo>
                  <a:pt x="293077" y="16764"/>
                </a:lnTo>
                <a:lnTo>
                  <a:pt x="293077" y="13716"/>
                </a:lnTo>
                <a:lnTo>
                  <a:pt x="290029" y="7620"/>
                </a:lnTo>
                <a:lnTo>
                  <a:pt x="288505" y="6096"/>
                </a:lnTo>
                <a:lnTo>
                  <a:pt x="286981" y="3048"/>
                </a:lnTo>
                <a:lnTo>
                  <a:pt x="286981" y="15240"/>
                </a:lnTo>
                <a:lnTo>
                  <a:pt x="286981" y="47345"/>
                </a:lnTo>
                <a:lnTo>
                  <a:pt x="283933" y="50393"/>
                </a:lnTo>
                <a:lnTo>
                  <a:pt x="282409" y="53441"/>
                </a:lnTo>
                <a:lnTo>
                  <a:pt x="279361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0393"/>
                </a:lnTo>
                <a:lnTo>
                  <a:pt x="264121" y="47345"/>
                </a:lnTo>
                <a:lnTo>
                  <a:pt x="264121" y="13716"/>
                </a:lnTo>
                <a:lnTo>
                  <a:pt x="267169" y="10668"/>
                </a:lnTo>
                <a:lnTo>
                  <a:pt x="268693" y="7620"/>
                </a:lnTo>
                <a:lnTo>
                  <a:pt x="271741" y="6096"/>
                </a:lnTo>
                <a:lnTo>
                  <a:pt x="279361" y="6096"/>
                </a:lnTo>
                <a:lnTo>
                  <a:pt x="282409" y="7620"/>
                </a:lnTo>
                <a:lnTo>
                  <a:pt x="283933" y="10668"/>
                </a:lnTo>
                <a:lnTo>
                  <a:pt x="286981" y="15240"/>
                </a:lnTo>
                <a:lnTo>
                  <a:pt x="286981" y="3048"/>
                </a:lnTo>
                <a:lnTo>
                  <a:pt x="283933" y="3048"/>
                </a:lnTo>
                <a:lnTo>
                  <a:pt x="280885" y="1524"/>
                </a:lnTo>
                <a:lnTo>
                  <a:pt x="279361" y="0"/>
                </a:lnTo>
                <a:lnTo>
                  <a:pt x="271741" y="0"/>
                </a:lnTo>
                <a:lnTo>
                  <a:pt x="267169" y="1524"/>
                </a:lnTo>
                <a:lnTo>
                  <a:pt x="264121" y="4572"/>
                </a:lnTo>
                <a:lnTo>
                  <a:pt x="261073" y="6096"/>
                </a:lnTo>
                <a:lnTo>
                  <a:pt x="259549" y="9144"/>
                </a:lnTo>
                <a:lnTo>
                  <a:pt x="256501" y="18288"/>
                </a:lnTo>
                <a:lnTo>
                  <a:pt x="256501" y="42773"/>
                </a:lnTo>
                <a:lnTo>
                  <a:pt x="258025" y="50393"/>
                </a:lnTo>
                <a:lnTo>
                  <a:pt x="262597" y="54965"/>
                </a:lnTo>
                <a:lnTo>
                  <a:pt x="265645" y="59537"/>
                </a:lnTo>
                <a:lnTo>
                  <a:pt x="270217" y="61061"/>
                </a:lnTo>
                <a:lnTo>
                  <a:pt x="283933" y="61061"/>
                </a:lnTo>
                <a:lnTo>
                  <a:pt x="286981" y="58013"/>
                </a:lnTo>
                <a:lnTo>
                  <a:pt x="288505" y="54965"/>
                </a:lnTo>
                <a:lnTo>
                  <a:pt x="291553" y="51917"/>
                </a:lnTo>
                <a:lnTo>
                  <a:pt x="293077" y="47345"/>
                </a:lnTo>
                <a:lnTo>
                  <a:pt x="294601" y="44297"/>
                </a:lnTo>
                <a:lnTo>
                  <a:pt x="294601" y="19812"/>
                </a:lnTo>
                <a:close/>
              </a:path>
              <a:path w="342264" h="61595">
                <a:moveTo>
                  <a:pt x="342036" y="35153"/>
                </a:moveTo>
                <a:lnTo>
                  <a:pt x="340512" y="30581"/>
                </a:lnTo>
                <a:lnTo>
                  <a:pt x="337464" y="26009"/>
                </a:lnTo>
                <a:lnTo>
                  <a:pt x="332892" y="22961"/>
                </a:lnTo>
                <a:lnTo>
                  <a:pt x="328320" y="21437"/>
                </a:lnTo>
                <a:lnTo>
                  <a:pt x="319176" y="21437"/>
                </a:lnTo>
                <a:lnTo>
                  <a:pt x="313080" y="24485"/>
                </a:lnTo>
                <a:lnTo>
                  <a:pt x="316128" y="9245"/>
                </a:lnTo>
                <a:lnTo>
                  <a:pt x="338988" y="9245"/>
                </a:lnTo>
                <a:lnTo>
                  <a:pt x="338988" y="1625"/>
                </a:lnTo>
                <a:lnTo>
                  <a:pt x="309930" y="1625"/>
                </a:lnTo>
                <a:lnTo>
                  <a:pt x="303834" y="32105"/>
                </a:lnTo>
                <a:lnTo>
                  <a:pt x="309930" y="33629"/>
                </a:lnTo>
                <a:lnTo>
                  <a:pt x="314604" y="29057"/>
                </a:lnTo>
                <a:lnTo>
                  <a:pt x="317652" y="27533"/>
                </a:lnTo>
                <a:lnTo>
                  <a:pt x="325272" y="27533"/>
                </a:lnTo>
                <a:lnTo>
                  <a:pt x="331368" y="30581"/>
                </a:lnTo>
                <a:lnTo>
                  <a:pt x="334416" y="36677"/>
                </a:lnTo>
                <a:lnTo>
                  <a:pt x="334416" y="45821"/>
                </a:lnTo>
                <a:lnTo>
                  <a:pt x="331368" y="51917"/>
                </a:lnTo>
                <a:lnTo>
                  <a:pt x="328320" y="54965"/>
                </a:lnTo>
                <a:lnTo>
                  <a:pt x="316128" y="54965"/>
                </a:lnTo>
                <a:lnTo>
                  <a:pt x="311454" y="50393"/>
                </a:lnTo>
                <a:lnTo>
                  <a:pt x="311454" y="47345"/>
                </a:lnTo>
                <a:lnTo>
                  <a:pt x="309930" y="44297"/>
                </a:lnTo>
                <a:lnTo>
                  <a:pt x="302310" y="44297"/>
                </a:lnTo>
                <a:lnTo>
                  <a:pt x="302310" y="50393"/>
                </a:lnTo>
                <a:lnTo>
                  <a:pt x="311454" y="59537"/>
                </a:lnTo>
                <a:lnTo>
                  <a:pt x="316128" y="61150"/>
                </a:lnTo>
                <a:lnTo>
                  <a:pt x="328320" y="61150"/>
                </a:lnTo>
                <a:lnTo>
                  <a:pt x="332892" y="59537"/>
                </a:lnTo>
                <a:lnTo>
                  <a:pt x="337464" y="54965"/>
                </a:lnTo>
                <a:lnTo>
                  <a:pt x="340512" y="50393"/>
                </a:lnTo>
                <a:lnTo>
                  <a:pt x="342036" y="45821"/>
                </a:lnTo>
                <a:lnTo>
                  <a:pt x="342036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53837" y="661777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5153" y="7620"/>
                </a:lnTo>
                <a:lnTo>
                  <a:pt x="32105" y="6096"/>
                </a:lnTo>
                <a:lnTo>
                  <a:pt x="32105" y="21336"/>
                </a:lnTo>
                <a:lnTo>
                  <a:pt x="32105" y="41249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5240"/>
                </a:lnTo>
                <a:lnTo>
                  <a:pt x="32105" y="21336"/>
                </a:lnTo>
                <a:lnTo>
                  <a:pt x="32105" y="6096"/>
                </a:lnTo>
                <a:lnTo>
                  <a:pt x="30581" y="3048"/>
                </a:lnTo>
                <a:lnTo>
                  <a:pt x="29057" y="3048"/>
                </a:lnTo>
                <a:lnTo>
                  <a:pt x="26009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7533" y="61061"/>
                </a:lnTo>
                <a:lnTo>
                  <a:pt x="33629" y="54965"/>
                </a:lnTo>
                <a:lnTo>
                  <a:pt x="35153" y="51917"/>
                </a:lnTo>
                <a:lnTo>
                  <a:pt x="36677" y="47345"/>
                </a:lnTo>
                <a:lnTo>
                  <a:pt x="38201" y="44297"/>
                </a:lnTo>
                <a:lnTo>
                  <a:pt x="39725" y="38201"/>
                </a:lnTo>
                <a:lnTo>
                  <a:pt x="39725" y="19812"/>
                </a:lnTo>
                <a:close/>
              </a:path>
              <a:path w="342264" h="61595">
                <a:moveTo>
                  <a:pt x="59067" y="52006"/>
                </a:moveTo>
                <a:lnTo>
                  <a:pt x="49911" y="52006"/>
                </a:lnTo>
                <a:lnTo>
                  <a:pt x="49911" y="61163"/>
                </a:lnTo>
                <a:lnTo>
                  <a:pt x="59067" y="61163"/>
                </a:lnTo>
                <a:lnTo>
                  <a:pt x="59067" y="52006"/>
                </a:lnTo>
                <a:close/>
              </a:path>
              <a:path w="342264" h="61595">
                <a:moveTo>
                  <a:pt x="108496" y="39624"/>
                </a:moveTo>
                <a:lnTo>
                  <a:pt x="100774" y="39624"/>
                </a:lnTo>
                <a:lnTo>
                  <a:pt x="100774" y="12192"/>
                </a:lnTo>
                <a:lnTo>
                  <a:pt x="100774" y="0"/>
                </a:lnTo>
                <a:lnTo>
                  <a:pt x="94678" y="0"/>
                </a:lnTo>
                <a:lnTo>
                  <a:pt x="93154" y="2209"/>
                </a:lnTo>
                <a:lnTo>
                  <a:pt x="93154" y="12192"/>
                </a:lnTo>
                <a:lnTo>
                  <a:pt x="93154" y="39624"/>
                </a:lnTo>
                <a:lnTo>
                  <a:pt x="74866" y="39624"/>
                </a:lnTo>
                <a:lnTo>
                  <a:pt x="93154" y="12192"/>
                </a:lnTo>
                <a:lnTo>
                  <a:pt x="93154" y="2209"/>
                </a:lnTo>
                <a:lnTo>
                  <a:pt x="67246" y="39624"/>
                </a:lnTo>
                <a:lnTo>
                  <a:pt x="67246" y="45720"/>
                </a:lnTo>
                <a:lnTo>
                  <a:pt x="93154" y="45720"/>
                </a:lnTo>
                <a:lnTo>
                  <a:pt x="93154" y="61061"/>
                </a:lnTo>
                <a:lnTo>
                  <a:pt x="100774" y="61061"/>
                </a:lnTo>
                <a:lnTo>
                  <a:pt x="100774" y="45720"/>
                </a:lnTo>
                <a:lnTo>
                  <a:pt x="108496" y="45720"/>
                </a:lnTo>
                <a:lnTo>
                  <a:pt x="108496" y="39624"/>
                </a:lnTo>
                <a:close/>
              </a:path>
              <a:path w="342264" h="61595">
                <a:moveTo>
                  <a:pt x="143548" y="0"/>
                </a:moveTo>
                <a:lnTo>
                  <a:pt x="138887" y="0"/>
                </a:lnTo>
                <a:lnTo>
                  <a:pt x="135839" y="6096"/>
                </a:lnTo>
                <a:lnTo>
                  <a:pt x="132791" y="9144"/>
                </a:lnTo>
                <a:lnTo>
                  <a:pt x="129743" y="10668"/>
                </a:lnTo>
                <a:lnTo>
                  <a:pt x="126695" y="13716"/>
                </a:lnTo>
                <a:lnTo>
                  <a:pt x="122123" y="15240"/>
                </a:lnTo>
                <a:lnTo>
                  <a:pt x="122123" y="22860"/>
                </a:lnTo>
                <a:lnTo>
                  <a:pt x="123647" y="21336"/>
                </a:lnTo>
                <a:lnTo>
                  <a:pt x="132791" y="16764"/>
                </a:lnTo>
                <a:lnTo>
                  <a:pt x="134315" y="15240"/>
                </a:lnTo>
                <a:lnTo>
                  <a:pt x="137363" y="13716"/>
                </a:lnTo>
                <a:lnTo>
                  <a:pt x="137363" y="61061"/>
                </a:lnTo>
                <a:lnTo>
                  <a:pt x="143548" y="61061"/>
                </a:lnTo>
                <a:lnTo>
                  <a:pt x="143548" y="0"/>
                </a:lnTo>
                <a:close/>
              </a:path>
              <a:path w="342264" h="61595">
                <a:moveTo>
                  <a:pt x="201549" y="16764"/>
                </a:moveTo>
                <a:lnTo>
                  <a:pt x="200025" y="12192"/>
                </a:lnTo>
                <a:lnTo>
                  <a:pt x="198412" y="9144"/>
                </a:lnTo>
                <a:lnTo>
                  <a:pt x="195364" y="6096"/>
                </a:lnTo>
                <a:lnTo>
                  <a:pt x="193840" y="4572"/>
                </a:lnTo>
                <a:lnTo>
                  <a:pt x="193840" y="16764"/>
                </a:lnTo>
                <a:lnTo>
                  <a:pt x="193840" y="24384"/>
                </a:lnTo>
                <a:lnTo>
                  <a:pt x="190792" y="30480"/>
                </a:lnTo>
                <a:lnTo>
                  <a:pt x="189268" y="32105"/>
                </a:lnTo>
                <a:lnTo>
                  <a:pt x="186220" y="33629"/>
                </a:lnTo>
                <a:lnTo>
                  <a:pt x="178600" y="33629"/>
                </a:lnTo>
                <a:lnTo>
                  <a:pt x="175552" y="32105"/>
                </a:lnTo>
                <a:lnTo>
                  <a:pt x="174028" y="30480"/>
                </a:lnTo>
                <a:lnTo>
                  <a:pt x="170980" y="27432"/>
                </a:lnTo>
                <a:lnTo>
                  <a:pt x="170980" y="13716"/>
                </a:lnTo>
                <a:lnTo>
                  <a:pt x="178600" y="6096"/>
                </a:lnTo>
                <a:lnTo>
                  <a:pt x="186220" y="6096"/>
                </a:lnTo>
                <a:lnTo>
                  <a:pt x="192316" y="12192"/>
                </a:lnTo>
                <a:lnTo>
                  <a:pt x="193840" y="16764"/>
                </a:lnTo>
                <a:lnTo>
                  <a:pt x="193840" y="4572"/>
                </a:lnTo>
                <a:lnTo>
                  <a:pt x="192316" y="3048"/>
                </a:lnTo>
                <a:lnTo>
                  <a:pt x="186220" y="0"/>
                </a:lnTo>
                <a:lnTo>
                  <a:pt x="177076" y="0"/>
                </a:lnTo>
                <a:lnTo>
                  <a:pt x="167932" y="6096"/>
                </a:lnTo>
                <a:lnTo>
                  <a:pt x="164884" y="9144"/>
                </a:lnTo>
                <a:lnTo>
                  <a:pt x="163360" y="15240"/>
                </a:lnTo>
                <a:lnTo>
                  <a:pt x="163360" y="25908"/>
                </a:lnTo>
                <a:lnTo>
                  <a:pt x="164884" y="30480"/>
                </a:lnTo>
                <a:lnTo>
                  <a:pt x="167932" y="35153"/>
                </a:lnTo>
                <a:lnTo>
                  <a:pt x="170980" y="38201"/>
                </a:lnTo>
                <a:lnTo>
                  <a:pt x="175552" y="39725"/>
                </a:lnTo>
                <a:lnTo>
                  <a:pt x="186220" y="39725"/>
                </a:lnTo>
                <a:lnTo>
                  <a:pt x="189268" y="38201"/>
                </a:lnTo>
                <a:lnTo>
                  <a:pt x="190792" y="36677"/>
                </a:lnTo>
                <a:lnTo>
                  <a:pt x="193840" y="35153"/>
                </a:lnTo>
                <a:lnTo>
                  <a:pt x="194602" y="33629"/>
                </a:lnTo>
                <a:lnTo>
                  <a:pt x="195364" y="32105"/>
                </a:lnTo>
                <a:lnTo>
                  <a:pt x="195364" y="36677"/>
                </a:lnTo>
                <a:lnTo>
                  <a:pt x="193840" y="39725"/>
                </a:lnTo>
                <a:lnTo>
                  <a:pt x="193840" y="42773"/>
                </a:lnTo>
                <a:lnTo>
                  <a:pt x="192316" y="45821"/>
                </a:lnTo>
                <a:lnTo>
                  <a:pt x="192316" y="48869"/>
                </a:lnTo>
                <a:lnTo>
                  <a:pt x="189268" y="51917"/>
                </a:lnTo>
                <a:lnTo>
                  <a:pt x="189268" y="53441"/>
                </a:lnTo>
                <a:lnTo>
                  <a:pt x="186220" y="53441"/>
                </a:lnTo>
                <a:lnTo>
                  <a:pt x="184696" y="54965"/>
                </a:lnTo>
                <a:lnTo>
                  <a:pt x="175552" y="54965"/>
                </a:lnTo>
                <a:lnTo>
                  <a:pt x="172504" y="51917"/>
                </a:lnTo>
                <a:lnTo>
                  <a:pt x="170980" y="48869"/>
                </a:lnTo>
                <a:lnTo>
                  <a:pt x="170980" y="45821"/>
                </a:lnTo>
                <a:lnTo>
                  <a:pt x="163360" y="47345"/>
                </a:lnTo>
                <a:lnTo>
                  <a:pt x="164884" y="51917"/>
                </a:lnTo>
                <a:lnTo>
                  <a:pt x="166408" y="54965"/>
                </a:lnTo>
                <a:lnTo>
                  <a:pt x="169456" y="58013"/>
                </a:lnTo>
                <a:lnTo>
                  <a:pt x="175552" y="61061"/>
                </a:lnTo>
                <a:lnTo>
                  <a:pt x="189268" y="61061"/>
                </a:lnTo>
                <a:lnTo>
                  <a:pt x="195364" y="54965"/>
                </a:lnTo>
                <a:lnTo>
                  <a:pt x="198412" y="51917"/>
                </a:lnTo>
                <a:lnTo>
                  <a:pt x="200025" y="47345"/>
                </a:lnTo>
                <a:lnTo>
                  <a:pt x="201549" y="42773"/>
                </a:lnTo>
                <a:lnTo>
                  <a:pt x="201549" y="32105"/>
                </a:lnTo>
                <a:lnTo>
                  <a:pt x="201549" y="16764"/>
                </a:lnTo>
                <a:close/>
              </a:path>
              <a:path w="342264" h="61595">
                <a:moveTo>
                  <a:pt x="248793" y="21336"/>
                </a:moveTo>
                <a:lnTo>
                  <a:pt x="245745" y="12192"/>
                </a:lnTo>
                <a:lnTo>
                  <a:pt x="242697" y="6096"/>
                </a:lnTo>
                <a:lnTo>
                  <a:pt x="241173" y="5080"/>
                </a:lnTo>
                <a:lnTo>
                  <a:pt x="241173" y="16764"/>
                </a:lnTo>
                <a:lnTo>
                  <a:pt x="241173" y="24384"/>
                </a:lnTo>
                <a:lnTo>
                  <a:pt x="239649" y="27432"/>
                </a:lnTo>
                <a:lnTo>
                  <a:pt x="236601" y="30480"/>
                </a:lnTo>
                <a:lnTo>
                  <a:pt x="235077" y="32105"/>
                </a:lnTo>
                <a:lnTo>
                  <a:pt x="232029" y="33629"/>
                </a:lnTo>
                <a:lnTo>
                  <a:pt x="225933" y="33629"/>
                </a:lnTo>
                <a:lnTo>
                  <a:pt x="222885" y="32105"/>
                </a:lnTo>
                <a:lnTo>
                  <a:pt x="219837" y="30480"/>
                </a:lnTo>
                <a:lnTo>
                  <a:pt x="216789" y="24384"/>
                </a:lnTo>
                <a:lnTo>
                  <a:pt x="216789" y="16764"/>
                </a:lnTo>
                <a:lnTo>
                  <a:pt x="219837" y="10668"/>
                </a:lnTo>
                <a:lnTo>
                  <a:pt x="222885" y="7620"/>
                </a:lnTo>
                <a:lnTo>
                  <a:pt x="225933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6601" y="10668"/>
                </a:lnTo>
                <a:lnTo>
                  <a:pt x="239649" y="12192"/>
                </a:lnTo>
                <a:lnTo>
                  <a:pt x="241173" y="16764"/>
                </a:lnTo>
                <a:lnTo>
                  <a:pt x="241173" y="5080"/>
                </a:lnTo>
                <a:lnTo>
                  <a:pt x="238125" y="3048"/>
                </a:lnTo>
                <a:lnTo>
                  <a:pt x="232029" y="0"/>
                </a:lnTo>
                <a:lnTo>
                  <a:pt x="222885" y="0"/>
                </a:lnTo>
                <a:lnTo>
                  <a:pt x="218313" y="3048"/>
                </a:lnTo>
                <a:lnTo>
                  <a:pt x="215265" y="6096"/>
                </a:lnTo>
                <a:lnTo>
                  <a:pt x="210693" y="9144"/>
                </a:lnTo>
                <a:lnTo>
                  <a:pt x="209169" y="15240"/>
                </a:lnTo>
                <a:lnTo>
                  <a:pt x="209169" y="25908"/>
                </a:lnTo>
                <a:lnTo>
                  <a:pt x="210693" y="30480"/>
                </a:lnTo>
                <a:lnTo>
                  <a:pt x="215265" y="35153"/>
                </a:lnTo>
                <a:lnTo>
                  <a:pt x="218313" y="38201"/>
                </a:lnTo>
                <a:lnTo>
                  <a:pt x="222885" y="39725"/>
                </a:lnTo>
                <a:lnTo>
                  <a:pt x="232029" y="39725"/>
                </a:lnTo>
                <a:lnTo>
                  <a:pt x="238125" y="36677"/>
                </a:lnTo>
                <a:lnTo>
                  <a:pt x="239649" y="35153"/>
                </a:lnTo>
                <a:lnTo>
                  <a:pt x="240411" y="33629"/>
                </a:lnTo>
                <a:lnTo>
                  <a:pt x="241173" y="32105"/>
                </a:lnTo>
                <a:lnTo>
                  <a:pt x="241173" y="39725"/>
                </a:lnTo>
                <a:lnTo>
                  <a:pt x="239649" y="42773"/>
                </a:lnTo>
                <a:lnTo>
                  <a:pt x="239649" y="45821"/>
                </a:lnTo>
                <a:lnTo>
                  <a:pt x="238125" y="48869"/>
                </a:lnTo>
                <a:lnTo>
                  <a:pt x="238125" y="50393"/>
                </a:lnTo>
                <a:lnTo>
                  <a:pt x="235077" y="53441"/>
                </a:lnTo>
                <a:lnTo>
                  <a:pt x="233553" y="53441"/>
                </a:lnTo>
                <a:lnTo>
                  <a:pt x="232029" y="54965"/>
                </a:lnTo>
                <a:lnTo>
                  <a:pt x="222885" y="54965"/>
                </a:lnTo>
                <a:lnTo>
                  <a:pt x="219837" y="51917"/>
                </a:lnTo>
                <a:lnTo>
                  <a:pt x="216789" y="45821"/>
                </a:lnTo>
                <a:lnTo>
                  <a:pt x="210693" y="47345"/>
                </a:lnTo>
                <a:lnTo>
                  <a:pt x="210693" y="51917"/>
                </a:lnTo>
                <a:lnTo>
                  <a:pt x="212217" y="54965"/>
                </a:lnTo>
                <a:lnTo>
                  <a:pt x="215265" y="58013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8125" y="58013"/>
                </a:lnTo>
                <a:lnTo>
                  <a:pt x="242697" y="54965"/>
                </a:lnTo>
                <a:lnTo>
                  <a:pt x="244221" y="51917"/>
                </a:lnTo>
                <a:lnTo>
                  <a:pt x="247269" y="42773"/>
                </a:lnTo>
                <a:lnTo>
                  <a:pt x="248793" y="36677"/>
                </a:lnTo>
                <a:lnTo>
                  <a:pt x="248793" y="32105"/>
                </a:lnTo>
                <a:lnTo>
                  <a:pt x="248793" y="21336"/>
                </a:lnTo>
                <a:close/>
              </a:path>
              <a:path w="342264" h="61595">
                <a:moveTo>
                  <a:pt x="296138" y="35153"/>
                </a:moveTo>
                <a:lnTo>
                  <a:pt x="290042" y="25908"/>
                </a:lnTo>
                <a:lnTo>
                  <a:pt x="286994" y="22860"/>
                </a:lnTo>
                <a:lnTo>
                  <a:pt x="282422" y="21336"/>
                </a:lnTo>
                <a:lnTo>
                  <a:pt x="273278" y="21336"/>
                </a:lnTo>
                <a:lnTo>
                  <a:pt x="268706" y="22860"/>
                </a:lnTo>
                <a:lnTo>
                  <a:pt x="265658" y="24384"/>
                </a:lnTo>
                <a:lnTo>
                  <a:pt x="268706" y="9144"/>
                </a:lnTo>
                <a:lnTo>
                  <a:pt x="293090" y="9144"/>
                </a:lnTo>
                <a:lnTo>
                  <a:pt x="293090" y="1524"/>
                </a:lnTo>
                <a:lnTo>
                  <a:pt x="262610" y="1524"/>
                </a:lnTo>
                <a:lnTo>
                  <a:pt x="256425" y="32105"/>
                </a:lnTo>
                <a:lnTo>
                  <a:pt x="264134" y="33629"/>
                </a:lnTo>
                <a:lnTo>
                  <a:pt x="270230" y="27432"/>
                </a:lnTo>
                <a:lnTo>
                  <a:pt x="279374" y="27432"/>
                </a:lnTo>
                <a:lnTo>
                  <a:pt x="282422" y="28956"/>
                </a:lnTo>
                <a:lnTo>
                  <a:pt x="286994" y="33629"/>
                </a:lnTo>
                <a:lnTo>
                  <a:pt x="286994" y="48869"/>
                </a:lnTo>
                <a:lnTo>
                  <a:pt x="280898" y="54965"/>
                </a:lnTo>
                <a:lnTo>
                  <a:pt x="270230" y="54965"/>
                </a:lnTo>
                <a:lnTo>
                  <a:pt x="267182" y="53441"/>
                </a:lnTo>
                <a:lnTo>
                  <a:pt x="264134" y="47345"/>
                </a:lnTo>
                <a:lnTo>
                  <a:pt x="264134" y="44297"/>
                </a:lnTo>
                <a:lnTo>
                  <a:pt x="256425" y="44297"/>
                </a:lnTo>
                <a:lnTo>
                  <a:pt x="256425" y="50393"/>
                </a:lnTo>
                <a:lnTo>
                  <a:pt x="257949" y="53441"/>
                </a:lnTo>
                <a:lnTo>
                  <a:pt x="261086" y="56489"/>
                </a:lnTo>
                <a:lnTo>
                  <a:pt x="265658" y="59537"/>
                </a:lnTo>
                <a:lnTo>
                  <a:pt x="270230" y="61061"/>
                </a:lnTo>
                <a:lnTo>
                  <a:pt x="282422" y="61061"/>
                </a:lnTo>
                <a:lnTo>
                  <a:pt x="286994" y="59537"/>
                </a:lnTo>
                <a:lnTo>
                  <a:pt x="290042" y="54965"/>
                </a:lnTo>
                <a:lnTo>
                  <a:pt x="294614" y="50393"/>
                </a:lnTo>
                <a:lnTo>
                  <a:pt x="296138" y="45821"/>
                </a:lnTo>
                <a:lnTo>
                  <a:pt x="296138" y="35153"/>
                </a:lnTo>
                <a:close/>
              </a:path>
              <a:path w="342264" h="61595">
                <a:moveTo>
                  <a:pt x="341960" y="1524"/>
                </a:moveTo>
                <a:lnTo>
                  <a:pt x="302234" y="1524"/>
                </a:lnTo>
                <a:lnTo>
                  <a:pt x="302234" y="9144"/>
                </a:lnTo>
                <a:lnTo>
                  <a:pt x="331292" y="9144"/>
                </a:lnTo>
                <a:lnTo>
                  <a:pt x="328244" y="12192"/>
                </a:lnTo>
                <a:lnTo>
                  <a:pt x="322148" y="24384"/>
                </a:lnTo>
                <a:lnTo>
                  <a:pt x="317576" y="30480"/>
                </a:lnTo>
                <a:lnTo>
                  <a:pt x="314426" y="42773"/>
                </a:lnTo>
                <a:lnTo>
                  <a:pt x="311378" y="50393"/>
                </a:lnTo>
                <a:lnTo>
                  <a:pt x="311378" y="61061"/>
                </a:lnTo>
                <a:lnTo>
                  <a:pt x="319100" y="61061"/>
                </a:lnTo>
                <a:lnTo>
                  <a:pt x="319100" y="54965"/>
                </a:lnTo>
                <a:lnTo>
                  <a:pt x="320624" y="48869"/>
                </a:lnTo>
                <a:lnTo>
                  <a:pt x="322148" y="44297"/>
                </a:lnTo>
                <a:lnTo>
                  <a:pt x="323672" y="36677"/>
                </a:lnTo>
                <a:lnTo>
                  <a:pt x="326720" y="30480"/>
                </a:lnTo>
                <a:lnTo>
                  <a:pt x="329768" y="22860"/>
                </a:lnTo>
                <a:lnTo>
                  <a:pt x="334340" y="16764"/>
                </a:lnTo>
                <a:lnTo>
                  <a:pt x="337388" y="10668"/>
                </a:lnTo>
                <a:lnTo>
                  <a:pt x="341960" y="7620"/>
                </a:lnTo>
                <a:lnTo>
                  <a:pt x="34196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70225" y="661777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5153" y="7620"/>
                </a:lnTo>
                <a:lnTo>
                  <a:pt x="32105" y="6096"/>
                </a:lnTo>
                <a:lnTo>
                  <a:pt x="32105" y="21336"/>
                </a:lnTo>
                <a:lnTo>
                  <a:pt x="32105" y="41148"/>
                </a:lnTo>
                <a:lnTo>
                  <a:pt x="30581" y="47244"/>
                </a:lnTo>
                <a:lnTo>
                  <a:pt x="29057" y="50292"/>
                </a:lnTo>
                <a:lnTo>
                  <a:pt x="26009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2192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5240"/>
                </a:lnTo>
                <a:lnTo>
                  <a:pt x="32105" y="21336"/>
                </a:lnTo>
                <a:lnTo>
                  <a:pt x="32105" y="6096"/>
                </a:lnTo>
                <a:lnTo>
                  <a:pt x="30581" y="3048"/>
                </a:lnTo>
                <a:lnTo>
                  <a:pt x="29057" y="3048"/>
                </a:lnTo>
                <a:lnTo>
                  <a:pt x="26009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3048" y="50292"/>
                </a:lnTo>
                <a:lnTo>
                  <a:pt x="9144" y="59436"/>
                </a:lnTo>
                <a:lnTo>
                  <a:pt x="13716" y="61061"/>
                </a:lnTo>
                <a:lnTo>
                  <a:pt x="27533" y="61061"/>
                </a:lnTo>
                <a:lnTo>
                  <a:pt x="30581" y="57912"/>
                </a:lnTo>
                <a:lnTo>
                  <a:pt x="33629" y="54864"/>
                </a:lnTo>
                <a:lnTo>
                  <a:pt x="35153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9725" y="38100"/>
                </a:lnTo>
                <a:lnTo>
                  <a:pt x="39725" y="19812"/>
                </a:lnTo>
                <a:close/>
              </a:path>
              <a:path w="342264" h="61595">
                <a:moveTo>
                  <a:pt x="59918" y="52006"/>
                </a:moveTo>
                <a:lnTo>
                  <a:pt x="50761" y="52006"/>
                </a:lnTo>
                <a:lnTo>
                  <a:pt x="50761" y="61163"/>
                </a:lnTo>
                <a:lnTo>
                  <a:pt x="59918" y="61163"/>
                </a:lnTo>
                <a:lnTo>
                  <a:pt x="59918" y="52006"/>
                </a:lnTo>
                <a:close/>
              </a:path>
              <a:path w="342264" h="61595">
                <a:moveTo>
                  <a:pt x="97726" y="0"/>
                </a:moveTo>
                <a:lnTo>
                  <a:pt x="93154" y="0"/>
                </a:lnTo>
                <a:lnTo>
                  <a:pt x="90106" y="6096"/>
                </a:lnTo>
                <a:lnTo>
                  <a:pt x="87058" y="9144"/>
                </a:lnTo>
                <a:lnTo>
                  <a:pt x="84010" y="10668"/>
                </a:lnTo>
                <a:lnTo>
                  <a:pt x="79438" y="13716"/>
                </a:lnTo>
                <a:lnTo>
                  <a:pt x="76390" y="15240"/>
                </a:lnTo>
                <a:lnTo>
                  <a:pt x="76390" y="22860"/>
                </a:lnTo>
                <a:lnTo>
                  <a:pt x="77914" y="21336"/>
                </a:lnTo>
                <a:lnTo>
                  <a:pt x="87058" y="16764"/>
                </a:lnTo>
                <a:lnTo>
                  <a:pt x="90106" y="13716"/>
                </a:lnTo>
                <a:lnTo>
                  <a:pt x="90106" y="61061"/>
                </a:lnTo>
                <a:lnTo>
                  <a:pt x="97726" y="61061"/>
                </a:lnTo>
                <a:lnTo>
                  <a:pt x="97726" y="0"/>
                </a:lnTo>
                <a:close/>
              </a:path>
              <a:path w="342264" h="61595">
                <a:moveTo>
                  <a:pt x="155727" y="16764"/>
                </a:moveTo>
                <a:lnTo>
                  <a:pt x="152679" y="12192"/>
                </a:lnTo>
                <a:lnTo>
                  <a:pt x="149631" y="6096"/>
                </a:lnTo>
                <a:lnTo>
                  <a:pt x="148107" y="4572"/>
                </a:lnTo>
                <a:lnTo>
                  <a:pt x="148107" y="16764"/>
                </a:lnTo>
                <a:lnTo>
                  <a:pt x="148107" y="24384"/>
                </a:lnTo>
                <a:lnTo>
                  <a:pt x="145059" y="30480"/>
                </a:lnTo>
                <a:lnTo>
                  <a:pt x="142011" y="32105"/>
                </a:lnTo>
                <a:lnTo>
                  <a:pt x="138963" y="33629"/>
                </a:lnTo>
                <a:lnTo>
                  <a:pt x="132867" y="33629"/>
                </a:lnTo>
                <a:lnTo>
                  <a:pt x="129819" y="32105"/>
                </a:lnTo>
                <a:lnTo>
                  <a:pt x="128295" y="30480"/>
                </a:lnTo>
                <a:lnTo>
                  <a:pt x="125247" y="27432"/>
                </a:lnTo>
                <a:lnTo>
                  <a:pt x="123723" y="24384"/>
                </a:lnTo>
                <a:lnTo>
                  <a:pt x="123723" y="16764"/>
                </a:lnTo>
                <a:lnTo>
                  <a:pt x="125247" y="13716"/>
                </a:lnTo>
                <a:lnTo>
                  <a:pt x="128295" y="10668"/>
                </a:lnTo>
                <a:lnTo>
                  <a:pt x="129819" y="7620"/>
                </a:lnTo>
                <a:lnTo>
                  <a:pt x="132867" y="6096"/>
                </a:lnTo>
                <a:lnTo>
                  <a:pt x="138963" y="6096"/>
                </a:lnTo>
                <a:lnTo>
                  <a:pt x="142011" y="7620"/>
                </a:lnTo>
                <a:lnTo>
                  <a:pt x="146583" y="12192"/>
                </a:lnTo>
                <a:lnTo>
                  <a:pt x="148107" y="16764"/>
                </a:lnTo>
                <a:lnTo>
                  <a:pt x="148107" y="4572"/>
                </a:lnTo>
                <a:lnTo>
                  <a:pt x="146583" y="3048"/>
                </a:lnTo>
                <a:lnTo>
                  <a:pt x="142011" y="1524"/>
                </a:lnTo>
                <a:lnTo>
                  <a:pt x="138963" y="0"/>
                </a:lnTo>
                <a:lnTo>
                  <a:pt x="129819" y="0"/>
                </a:lnTo>
                <a:lnTo>
                  <a:pt x="125247" y="3048"/>
                </a:lnTo>
                <a:lnTo>
                  <a:pt x="122199" y="6096"/>
                </a:lnTo>
                <a:lnTo>
                  <a:pt x="117538" y="9144"/>
                </a:lnTo>
                <a:lnTo>
                  <a:pt x="116014" y="15240"/>
                </a:lnTo>
                <a:lnTo>
                  <a:pt x="116014" y="25908"/>
                </a:lnTo>
                <a:lnTo>
                  <a:pt x="117538" y="30480"/>
                </a:lnTo>
                <a:lnTo>
                  <a:pt x="125247" y="38201"/>
                </a:lnTo>
                <a:lnTo>
                  <a:pt x="129819" y="39725"/>
                </a:lnTo>
                <a:lnTo>
                  <a:pt x="140487" y="39725"/>
                </a:lnTo>
                <a:lnTo>
                  <a:pt x="142011" y="38201"/>
                </a:lnTo>
                <a:lnTo>
                  <a:pt x="145059" y="36677"/>
                </a:lnTo>
                <a:lnTo>
                  <a:pt x="146583" y="35153"/>
                </a:lnTo>
                <a:lnTo>
                  <a:pt x="147345" y="33629"/>
                </a:lnTo>
                <a:lnTo>
                  <a:pt x="148107" y="32105"/>
                </a:lnTo>
                <a:lnTo>
                  <a:pt x="148107" y="42773"/>
                </a:lnTo>
                <a:lnTo>
                  <a:pt x="145059" y="48869"/>
                </a:lnTo>
                <a:lnTo>
                  <a:pt x="145059" y="50393"/>
                </a:lnTo>
                <a:lnTo>
                  <a:pt x="142011" y="53441"/>
                </a:lnTo>
                <a:lnTo>
                  <a:pt x="140487" y="53441"/>
                </a:lnTo>
                <a:lnTo>
                  <a:pt x="138963" y="54965"/>
                </a:lnTo>
                <a:lnTo>
                  <a:pt x="129819" y="54965"/>
                </a:lnTo>
                <a:lnTo>
                  <a:pt x="126771" y="51917"/>
                </a:lnTo>
                <a:lnTo>
                  <a:pt x="125247" y="48869"/>
                </a:lnTo>
                <a:lnTo>
                  <a:pt x="125247" y="45821"/>
                </a:lnTo>
                <a:lnTo>
                  <a:pt x="117538" y="47345"/>
                </a:lnTo>
                <a:lnTo>
                  <a:pt x="117538" y="51917"/>
                </a:lnTo>
                <a:lnTo>
                  <a:pt x="120675" y="54965"/>
                </a:lnTo>
                <a:lnTo>
                  <a:pt x="125247" y="59537"/>
                </a:lnTo>
                <a:lnTo>
                  <a:pt x="129819" y="61061"/>
                </a:lnTo>
                <a:lnTo>
                  <a:pt x="142011" y="61061"/>
                </a:lnTo>
                <a:lnTo>
                  <a:pt x="146583" y="58013"/>
                </a:lnTo>
                <a:lnTo>
                  <a:pt x="149631" y="54965"/>
                </a:lnTo>
                <a:lnTo>
                  <a:pt x="151155" y="51917"/>
                </a:lnTo>
                <a:lnTo>
                  <a:pt x="152679" y="47345"/>
                </a:lnTo>
                <a:lnTo>
                  <a:pt x="155727" y="42773"/>
                </a:lnTo>
                <a:lnTo>
                  <a:pt x="155727" y="32105"/>
                </a:lnTo>
                <a:lnTo>
                  <a:pt x="155727" y="16764"/>
                </a:lnTo>
                <a:close/>
              </a:path>
              <a:path w="342264" h="61595">
                <a:moveTo>
                  <a:pt x="190881" y="0"/>
                </a:moveTo>
                <a:lnTo>
                  <a:pt x="186309" y="0"/>
                </a:lnTo>
                <a:lnTo>
                  <a:pt x="184785" y="3048"/>
                </a:lnTo>
                <a:lnTo>
                  <a:pt x="178689" y="9144"/>
                </a:lnTo>
                <a:lnTo>
                  <a:pt x="175641" y="10668"/>
                </a:lnTo>
                <a:lnTo>
                  <a:pt x="172593" y="13716"/>
                </a:lnTo>
                <a:lnTo>
                  <a:pt x="168021" y="15240"/>
                </a:lnTo>
                <a:lnTo>
                  <a:pt x="168021" y="22860"/>
                </a:lnTo>
                <a:lnTo>
                  <a:pt x="174117" y="19812"/>
                </a:lnTo>
                <a:lnTo>
                  <a:pt x="175641" y="18288"/>
                </a:lnTo>
                <a:lnTo>
                  <a:pt x="181737" y="15240"/>
                </a:lnTo>
                <a:lnTo>
                  <a:pt x="183261" y="13716"/>
                </a:lnTo>
                <a:lnTo>
                  <a:pt x="183261" y="61061"/>
                </a:lnTo>
                <a:lnTo>
                  <a:pt x="190881" y="61061"/>
                </a:lnTo>
                <a:lnTo>
                  <a:pt x="190881" y="0"/>
                </a:lnTo>
                <a:close/>
              </a:path>
              <a:path w="342264" h="61595">
                <a:moveTo>
                  <a:pt x="248881" y="39624"/>
                </a:moveTo>
                <a:lnTo>
                  <a:pt x="239649" y="39624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3553" y="12192"/>
                </a:lnTo>
                <a:lnTo>
                  <a:pt x="233553" y="39624"/>
                </a:lnTo>
                <a:lnTo>
                  <a:pt x="213741" y="39624"/>
                </a:lnTo>
                <a:lnTo>
                  <a:pt x="233553" y="12192"/>
                </a:lnTo>
                <a:lnTo>
                  <a:pt x="233553" y="0"/>
                </a:lnTo>
                <a:lnTo>
                  <a:pt x="207645" y="39624"/>
                </a:lnTo>
                <a:lnTo>
                  <a:pt x="207645" y="45720"/>
                </a:lnTo>
                <a:lnTo>
                  <a:pt x="233553" y="45720"/>
                </a:lnTo>
                <a:lnTo>
                  <a:pt x="233553" y="61061"/>
                </a:lnTo>
                <a:lnTo>
                  <a:pt x="239649" y="61061"/>
                </a:lnTo>
                <a:lnTo>
                  <a:pt x="239649" y="45720"/>
                </a:lnTo>
                <a:lnTo>
                  <a:pt x="248881" y="45720"/>
                </a:lnTo>
                <a:lnTo>
                  <a:pt x="248881" y="39624"/>
                </a:lnTo>
                <a:close/>
              </a:path>
              <a:path w="342264" h="61595">
                <a:moveTo>
                  <a:pt x="294703" y="36677"/>
                </a:moveTo>
                <a:lnTo>
                  <a:pt x="291553" y="33629"/>
                </a:lnTo>
                <a:lnTo>
                  <a:pt x="290029" y="30480"/>
                </a:lnTo>
                <a:lnTo>
                  <a:pt x="286981" y="28956"/>
                </a:lnTo>
                <a:lnTo>
                  <a:pt x="286981" y="36677"/>
                </a:lnTo>
                <a:lnTo>
                  <a:pt x="286981" y="50393"/>
                </a:lnTo>
                <a:lnTo>
                  <a:pt x="283933" y="51917"/>
                </a:lnTo>
                <a:lnTo>
                  <a:pt x="282409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3441"/>
                </a:lnTo>
                <a:lnTo>
                  <a:pt x="265645" y="51917"/>
                </a:lnTo>
                <a:lnTo>
                  <a:pt x="264121" y="48869"/>
                </a:lnTo>
                <a:lnTo>
                  <a:pt x="264121" y="47345"/>
                </a:lnTo>
                <a:lnTo>
                  <a:pt x="262597" y="45821"/>
                </a:lnTo>
                <a:lnTo>
                  <a:pt x="262597" y="39725"/>
                </a:lnTo>
                <a:lnTo>
                  <a:pt x="264121" y="36677"/>
                </a:lnTo>
                <a:lnTo>
                  <a:pt x="267169" y="35153"/>
                </a:lnTo>
                <a:lnTo>
                  <a:pt x="268693" y="32105"/>
                </a:lnTo>
                <a:lnTo>
                  <a:pt x="271741" y="30480"/>
                </a:lnTo>
                <a:lnTo>
                  <a:pt x="279361" y="30480"/>
                </a:lnTo>
                <a:lnTo>
                  <a:pt x="282409" y="32105"/>
                </a:lnTo>
                <a:lnTo>
                  <a:pt x="283933" y="35153"/>
                </a:lnTo>
                <a:lnTo>
                  <a:pt x="286981" y="36677"/>
                </a:lnTo>
                <a:lnTo>
                  <a:pt x="286981" y="28956"/>
                </a:lnTo>
                <a:lnTo>
                  <a:pt x="283933" y="27432"/>
                </a:lnTo>
                <a:lnTo>
                  <a:pt x="286981" y="27432"/>
                </a:lnTo>
                <a:lnTo>
                  <a:pt x="288505" y="25908"/>
                </a:lnTo>
                <a:lnTo>
                  <a:pt x="290029" y="22860"/>
                </a:lnTo>
                <a:lnTo>
                  <a:pt x="291553" y="21336"/>
                </a:lnTo>
                <a:lnTo>
                  <a:pt x="293077" y="18288"/>
                </a:lnTo>
                <a:lnTo>
                  <a:pt x="293077" y="12192"/>
                </a:lnTo>
                <a:lnTo>
                  <a:pt x="291553" y="7620"/>
                </a:lnTo>
                <a:lnTo>
                  <a:pt x="290029" y="6096"/>
                </a:lnTo>
                <a:lnTo>
                  <a:pt x="285457" y="1524"/>
                </a:lnTo>
                <a:lnTo>
                  <a:pt x="285457" y="13716"/>
                </a:lnTo>
                <a:lnTo>
                  <a:pt x="285457" y="18288"/>
                </a:lnTo>
                <a:lnTo>
                  <a:pt x="283933" y="21336"/>
                </a:lnTo>
                <a:lnTo>
                  <a:pt x="280885" y="24384"/>
                </a:lnTo>
                <a:lnTo>
                  <a:pt x="277837" y="25908"/>
                </a:lnTo>
                <a:lnTo>
                  <a:pt x="273265" y="25908"/>
                </a:lnTo>
                <a:lnTo>
                  <a:pt x="270217" y="24384"/>
                </a:lnTo>
                <a:lnTo>
                  <a:pt x="267169" y="21336"/>
                </a:lnTo>
                <a:lnTo>
                  <a:pt x="265645" y="18288"/>
                </a:lnTo>
                <a:lnTo>
                  <a:pt x="265645" y="13716"/>
                </a:lnTo>
                <a:lnTo>
                  <a:pt x="267169" y="10668"/>
                </a:lnTo>
                <a:lnTo>
                  <a:pt x="270217" y="7620"/>
                </a:lnTo>
                <a:lnTo>
                  <a:pt x="273265" y="6096"/>
                </a:lnTo>
                <a:lnTo>
                  <a:pt x="277837" y="6096"/>
                </a:lnTo>
                <a:lnTo>
                  <a:pt x="280885" y="7620"/>
                </a:lnTo>
                <a:lnTo>
                  <a:pt x="283933" y="10668"/>
                </a:lnTo>
                <a:lnTo>
                  <a:pt x="285457" y="13716"/>
                </a:lnTo>
                <a:lnTo>
                  <a:pt x="285457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5645" y="1524"/>
                </a:lnTo>
                <a:lnTo>
                  <a:pt x="259549" y="7620"/>
                </a:lnTo>
                <a:lnTo>
                  <a:pt x="258025" y="12192"/>
                </a:lnTo>
                <a:lnTo>
                  <a:pt x="258025" y="18288"/>
                </a:lnTo>
                <a:lnTo>
                  <a:pt x="259549" y="21336"/>
                </a:lnTo>
                <a:lnTo>
                  <a:pt x="261073" y="22860"/>
                </a:lnTo>
                <a:lnTo>
                  <a:pt x="262597" y="25908"/>
                </a:lnTo>
                <a:lnTo>
                  <a:pt x="264121" y="27432"/>
                </a:lnTo>
                <a:lnTo>
                  <a:pt x="267169" y="27432"/>
                </a:lnTo>
                <a:lnTo>
                  <a:pt x="261073" y="30480"/>
                </a:lnTo>
                <a:lnTo>
                  <a:pt x="258025" y="33629"/>
                </a:lnTo>
                <a:lnTo>
                  <a:pt x="256501" y="36677"/>
                </a:lnTo>
                <a:lnTo>
                  <a:pt x="256501" y="48869"/>
                </a:lnTo>
                <a:lnTo>
                  <a:pt x="258025" y="53441"/>
                </a:lnTo>
                <a:lnTo>
                  <a:pt x="264121" y="59537"/>
                </a:lnTo>
                <a:lnTo>
                  <a:pt x="270217" y="61061"/>
                </a:lnTo>
                <a:lnTo>
                  <a:pt x="280885" y="61061"/>
                </a:lnTo>
                <a:lnTo>
                  <a:pt x="285457" y="59537"/>
                </a:lnTo>
                <a:lnTo>
                  <a:pt x="290029" y="56489"/>
                </a:lnTo>
                <a:lnTo>
                  <a:pt x="291553" y="54965"/>
                </a:lnTo>
                <a:lnTo>
                  <a:pt x="293077" y="53441"/>
                </a:lnTo>
                <a:lnTo>
                  <a:pt x="294703" y="48869"/>
                </a:lnTo>
                <a:lnTo>
                  <a:pt x="294703" y="36677"/>
                </a:lnTo>
                <a:close/>
              </a:path>
              <a:path w="342264" h="61595">
                <a:moveTo>
                  <a:pt x="341947" y="1524"/>
                </a:moveTo>
                <a:lnTo>
                  <a:pt x="302323" y="1524"/>
                </a:lnTo>
                <a:lnTo>
                  <a:pt x="302323" y="9144"/>
                </a:lnTo>
                <a:lnTo>
                  <a:pt x="332803" y="9144"/>
                </a:lnTo>
                <a:lnTo>
                  <a:pt x="328231" y="12192"/>
                </a:lnTo>
                <a:lnTo>
                  <a:pt x="322135" y="24384"/>
                </a:lnTo>
                <a:lnTo>
                  <a:pt x="317563" y="30480"/>
                </a:lnTo>
                <a:lnTo>
                  <a:pt x="314515" y="42773"/>
                </a:lnTo>
                <a:lnTo>
                  <a:pt x="311467" y="50393"/>
                </a:lnTo>
                <a:lnTo>
                  <a:pt x="311467" y="61061"/>
                </a:lnTo>
                <a:lnTo>
                  <a:pt x="319087" y="61061"/>
                </a:lnTo>
                <a:lnTo>
                  <a:pt x="319087" y="54965"/>
                </a:lnTo>
                <a:lnTo>
                  <a:pt x="320611" y="48869"/>
                </a:lnTo>
                <a:lnTo>
                  <a:pt x="322135" y="44297"/>
                </a:lnTo>
                <a:lnTo>
                  <a:pt x="323659" y="36677"/>
                </a:lnTo>
                <a:lnTo>
                  <a:pt x="326707" y="30480"/>
                </a:lnTo>
                <a:lnTo>
                  <a:pt x="329755" y="22860"/>
                </a:lnTo>
                <a:lnTo>
                  <a:pt x="334327" y="16764"/>
                </a:lnTo>
                <a:lnTo>
                  <a:pt x="337375" y="10668"/>
                </a:lnTo>
                <a:lnTo>
                  <a:pt x="341947" y="7620"/>
                </a:lnTo>
                <a:lnTo>
                  <a:pt x="34194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101180" y="6617775"/>
            <a:ext cx="790238" cy="62540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9103180" y="661777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5153" y="7620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21336"/>
                </a:lnTo>
                <a:lnTo>
                  <a:pt x="32105" y="41249"/>
                </a:lnTo>
                <a:lnTo>
                  <a:pt x="30581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581" y="15240"/>
                </a:lnTo>
                <a:lnTo>
                  <a:pt x="32105" y="21336"/>
                </a:lnTo>
                <a:lnTo>
                  <a:pt x="32105" y="4572"/>
                </a:lnTo>
                <a:lnTo>
                  <a:pt x="30581" y="3048"/>
                </a:lnTo>
                <a:lnTo>
                  <a:pt x="28956" y="3048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6677" y="51917"/>
                </a:lnTo>
                <a:lnTo>
                  <a:pt x="36677" y="47345"/>
                </a:lnTo>
                <a:lnTo>
                  <a:pt x="38201" y="44297"/>
                </a:lnTo>
                <a:lnTo>
                  <a:pt x="39725" y="38201"/>
                </a:lnTo>
                <a:lnTo>
                  <a:pt x="39725" y="19812"/>
                </a:lnTo>
                <a:close/>
              </a:path>
              <a:path w="342264" h="61595">
                <a:moveTo>
                  <a:pt x="60020" y="52006"/>
                </a:moveTo>
                <a:lnTo>
                  <a:pt x="50863" y="52006"/>
                </a:lnTo>
                <a:lnTo>
                  <a:pt x="50863" y="61163"/>
                </a:lnTo>
                <a:lnTo>
                  <a:pt x="60020" y="61163"/>
                </a:lnTo>
                <a:lnTo>
                  <a:pt x="60020" y="52006"/>
                </a:lnTo>
                <a:close/>
              </a:path>
              <a:path w="342264" h="61595">
                <a:moveTo>
                  <a:pt x="97739" y="0"/>
                </a:moveTo>
                <a:lnTo>
                  <a:pt x="93167" y="0"/>
                </a:lnTo>
                <a:lnTo>
                  <a:pt x="90119" y="6096"/>
                </a:lnTo>
                <a:lnTo>
                  <a:pt x="87071" y="9144"/>
                </a:lnTo>
                <a:lnTo>
                  <a:pt x="84023" y="10668"/>
                </a:lnTo>
                <a:lnTo>
                  <a:pt x="79451" y="13716"/>
                </a:lnTo>
                <a:lnTo>
                  <a:pt x="76403" y="15240"/>
                </a:lnTo>
                <a:lnTo>
                  <a:pt x="76403" y="22860"/>
                </a:lnTo>
                <a:lnTo>
                  <a:pt x="77927" y="21336"/>
                </a:lnTo>
                <a:lnTo>
                  <a:pt x="87071" y="16764"/>
                </a:lnTo>
                <a:lnTo>
                  <a:pt x="90119" y="13716"/>
                </a:lnTo>
                <a:lnTo>
                  <a:pt x="90119" y="61061"/>
                </a:lnTo>
                <a:lnTo>
                  <a:pt x="97739" y="61061"/>
                </a:lnTo>
                <a:lnTo>
                  <a:pt x="97739" y="0"/>
                </a:lnTo>
                <a:close/>
              </a:path>
              <a:path w="342264" h="61595">
                <a:moveTo>
                  <a:pt x="155740" y="35153"/>
                </a:moveTo>
                <a:lnTo>
                  <a:pt x="154216" y="30492"/>
                </a:lnTo>
                <a:lnTo>
                  <a:pt x="151168" y="27444"/>
                </a:lnTo>
                <a:lnTo>
                  <a:pt x="148120" y="24396"/>
                </a:lnTo>
                <a:lnTo>
                  <a:pt x="148120" y="38201"/>
                </a:lnTo>
                <a:lnTo>
                  <a:pt x="148120" y="45821"/>
                </a:lnTo>
                <a:lnTo>
                  <a:pt x="145072" y="51917"/>
                </a:lnTo>
                <a:lnTo>
                  <a:pt x="142024" y="54965"/>
                </a:lnTo>
                <a:lnTo>
                  <a:pt x="132880" y="54965"/>
                </a:lnTo>
                <a:lnTo>
                  <a:pt x="131356" y="53441"/>
                </a:lnTo>
                <a:lnTo>
                  <a:pt x="128206" y="51917"/>
                </a:lnTo>
                <a:lnTo>
                  <a:pt x="126682" y="50393"/>
                </a:lnTo>
                <a:lnTo>
                  <a:pt x="126682" y="48869"/>
                </a:lnTo>
                <a:lnTo>
                  <a:pt x="125158" y="45821"/>
                </a:lnTo>
                <a:lnTo>
                  <a:pt x="125158" y="33629"/>
                </a:lnTo>
                <a:lnTo>
                  <a:pt x="128206" y="32105"/>
                </a:lnTo>
                <a:lnTo>
                  <a:pt x="129730" y="28968"/>
                </a:lnTo>
                <a:lnTo>
                  <a:pt x="132880" y="27444"/>
                </a:lnTo>
                <a:lnTo>
                  <a:pt x="140500" y="27444"/>
                </a:lnTo>
                <a:lnTo>
                  <a:pt x="142024" y="28968"/>
                </a:lnTo>
                <a:lnTo>
                  <a:pt x="145072" y="32105"/>
                </a:lnTo>
                <a:lnTo>
                  <a:pt x="146596" y="33629"/>
                </a:lnTo>
                <a:lnTo>
                  <a:pt x="148120" y="38201"/>
                </a:lnTo>
                <a:lnTo>
                  <a:pt x="148120" y="24396"/>
                </a:lnTo>
                <a:lnTo>
                  <a:pt x="146596" y="22872"/>
                </a:lnTo>
                <a:lnTo>
                  <a:pt x="143548" y="21348"/>
                </a:lnTo>
                <a:lnTo>
                  <a:pt x="135928" y="21348"/>
                </a:lnTo>
                <a:lnTo>
                  <a:pt x="132880" y="22872"/>
                </a:lnTo>
                <a:lnTo>
                  <a:pt x="129730" y="24396"/>
                </a:lnTo>
                <a:lnTo>
                  <a:pt x="126682" y="24396"/>
                </a:lnTo>
                <a:lnTo>
                  <a:pt x="125158" y="27444"/>
                </a:lnTo>
                <a:lnTo>
                  <a:pt x="123634" y="28968"/>
                </a:lnTo>
                <a:lnTo>
                  <a:pt x="123634" y="19824"/>
                </a:lnTo>
                <a:lnTo>
                  <a:pt x="125158" y="15252"/>
                </a:lnTo>
                <a:lnTo>
                  <a:pt x="126682" y="12204"/>
                </a:lnTo>
                <a:lnTo>
                  <a:pt x="128206" y="10680"/>
                </a:lnTo>
                <a:lnTo>
                  <a:pt x="131356" y="9156"/>
                </a:lnTo>
                <a:lnTo>
                  <a:pt x="134404" y="6108"/>
                </a:lnTo>
                <a:lnTo>
                  <a:pt x="140500" y="6108"/>
                </a:lnTo>
                <a:lnTo>
                  <a:pt x="142024" y="7632"/>
                </a:lnTo>
                <a:lnTo>
                  <a:pt x="145072" y="9156"/>
                </a:lnTo>
                <a:lnTo>
                  <a:pt x="145072" y="10680"/>
                </a:lnTo>
                <a:lnTo>
                  <a:pt x="146596" y="13728"/>
                </a:lnTo>
                <a:lnTo>
                  <a:pt x="148120" y="15252"/>
                </a:lnTo>
                <a:lnTo>
                  <a:pt x="154216" y="15252"/>
                </a:lnTo>
                <a:lnTo>
                  <a:pt x="154216" y="10680"/>
                </a:lnTo>
                <a:lnTo>
                  <a:pt x="152692" y="7632"/>
                </a:lnTo>
                <a:lnTo>
                  <a:pt x="151168" y="6108"/>
                </a:lnTo>
                <a:lnTo>
                  <a:pt x="146596" y="1536"/>
                </a:lnTo>
                <a:lnTo>
                  <a:pt x="142024" y="12"/>
                </a:lnTo>
                <a:lnTo>
                  <a:pt x="131356" y="12"/>
                </a:lnTo>
                <a:lnTo>
                  <a:pt x="126682" y="3060"/>
                </a:lnTo>
                <a:lnTo>
                  <a:pt x="122110" y="7632"/>
                </a:lnTo>
                <a:lnTo>
                  <a:pt x="119062" y="12204"/>
                </a:lnTo>
                <a:lnTo>
                  <a:pt x="116014" y="21348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31356" y="61061"/>
                </a:lnTo>
                <a:lnTo>
                  <a:pt x="143548" y="61061"/>
                </a:lnTo>
                <a:lnTo>
                  <a:pt x="149644" y="58013"/>
                </a:lnTo>
                <a:lnTo>
                  <a:pt x="151168" y="54965"/>
                </a:lnTo>
                <a:lnTo>
                  <a:pt x="154216" y="48869"/>
                </a:lnTo>
                <a:lnTo>
                  <a:pt x="155740" y="44297"/>
                </a:lnTo>
                <a:lnTo>
                  <a:pt x="155740" y="35153"/>
                </a:lnTo>
                <a:close/>
              </a:path>
              <a:path w="342264" h="61595">
                <a:moveTo>
                  <a:pt x="201549" y="15252"/>
                </a:moveTo>
                <a:lnTo>
                  <a:pt x="200025" y="10680"/>
                </a:lnTo>
                <a:lnTo>
                  <a:pt x="198501" y="7632"/>
                </a:lnTo>
                <a:lnTo>
                  <a:pt x="196977" y="6108"/>
                </a:lnTo>
                <a:lnTo>
                  <a:pt x="192405" y="1536"/>
                </a:lnTo>
                <a:lnTo>
                  <a:pt x="189357" y="12"/>
                </a:lnTo>
                <a:lnTo>
                  <a:pt x="177076" y="12"/>
                </a:lnTo>
                <a:lnTo>
                  <a:pt x="172504" y="3060"/>
                </a:lnTo>
                <a:lnTo>
                  <a:pt x="169456" y="7632"/>
                </a:lnTo>
                <a:lnTo>
                  <a:pt x="164884" y="12204"/>
                </a:lnTo>
                <a:lnTo>
                  <a:pt x="163360" y="21348"/>
                </a:lnTo>
                <a:lnTo>
                  <a:pt x="163360" y="42773"/>
                </a:lnTo>
                <a:lnTo>
                  <a:pt x="164884" y="50393"/>
                </a:lnTo>
                <a:lnTo>
                  <a:pt x="167932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90881" y="61061"/>
                </a:lnTo>
                <a:lnTo>
                  <a:pt x="192405" y="59537"/>
                </a:lnTo>
                <a:lnTo>
                  <a:pt x="195453" y="58013"/>
                </a:lnTo>
                <a:lnTo>
                  <a:pt x="198501" y="54965"/>
                </a:lnTo>
                <a:lnTo>
                  <a:pt x="201549" y="48869"/>
                </a:lnTo>
                <a:lnTo>
                  <a:pt x="201549" y="35153"/>
                </a:lnTo>
                <a:lnTo>
                  <a:pt x="200025" y="30492"/>
                </a:lnTo>
                <a:lnTo>
                  <a:pt x="196977" y="27444"/>
                </a:lnTo>
                <a:lnTo>
                  <a:pt x="193929" y="22872"/>
                </a:lnTo>
                <a:lnTo>
                  <a:pt x="193929" y="33629"/>
                </a:lnTo>
                <a:lnTo>
                  <a:pt x="193929" y="48869"/>
                </a:lnTo>
                <a:lnTo>
                  <a:pt x="190881" y="51917"/>
                </a:lnTo>
                <a:lnTo>
                  <a:pt x="189357" y="54965"/>
                </a:lnTo>
                <a:lnTo>
                  <a:pt x="178600" y="54965"/>
                </a:lnTo>
                <a:lnTo>
                  <a:pt x="172504" y="48869"/>
                </a:lnTo>
                <a:lnTo>
                  <a:pt x="170980" y="45821"/>
                </a:lnTo>
                <a:lnTo>
                  <a:pt x="170980" y="36677"/>
                </a:lnTo>
                <a:lnTo>
                  <a:pt x="172504" y="33629"/>
                </a:lnTo>
                <a:lnTo>
                  <a:pt x="174028" y="32105"/>
                </a:lnTo>
                <a:lnTo>
                  <a:pt x="177076" y="28968"/>
                </a:lnTo>
                <a:lnTo>
                  <a:pt x="180124" y="27444"/>
                </a:lnTo>
                <a:lnTo>
                  <a:pt x="186220" y="27444"/>
                </a:lnTo>
                <a:lnTo>
                  <a:pt x="189357" y="28968"/>
                </a:lnTo>
                <a:lnTo>
                  <a:pt x="190881" y="32105"/>
                </a:lnTo>
                <a:lnTo>
                  <a:pt x="193929" y="33629"/>
                </a:lnTo>
                <a:lnTo>
                  <a:pt x="193929" y="22872"/>
                </a:lnTo>
                <a:lnTo>
                  <a:pt x="189357" y="21348"/>
                </a:lnTo>
                <a:lnTo>
                  <a:pt x="181648" y="21348"/>
                </a:lnTo>
                <a:lnTo>
                  <a:pt x="178600" y="22872"/>
                </a:lnTo>
                <a:lnTo>
                  <a:pt x="177076" y="24396"/>
                </a:lnTo>
                <a:lnTo>
                  <a:pt x="174028" y="24396"/>
                </a:lnTo>
                <a:lnTo>
                  <a:pt x="169456" y="28968"/>
                </a:lnTo>
                <a:lnTo>
                  <a:pt x="169456" y="24396"/>
                </a:lnTo>
                <a:lnTo>
                  <a:pt x="172504" y="15252"/>
                </a:lnTo>
                <a:lnTo>
                  <a:pt x="174028" y="12204"/>
                </a:lnTo>
                <a:lnTo>
                  <a:pt x="178600" y="7632"/>
                </a:lnTo>
                <a:lnTo>
                  <a:pt x="181648" y="6108"/>
                </a:lnTo>
                <a:lnTo>
                  <a:pt x="186220" y="6108"/>
                </a:lnTo>
                <a:lnTo>
                  <a:pt x="189357" y="7632"/>
                </a:lnTo>
                <a:lnTo>
                  <a:pt x="192405" y="10680"/>
                </a:lnTo>
                <a:lnTo>
                  <a:pt x="193929" y="13728"/>
                </a:lnTo>
                <a:lnTo>
                  <a:pt x="193929" y="15252"/>
                </a:lnTo>
                <a:lnTo>
                  <a:pt x="201549" y="15252"/>
                </a:lnTo>
                <a:close/>
              </a:path>
              <a:path w="342264" h="61595">
                <a:moveTo>
                  <a:pt x="247370" y="12204"/>
                </a:moveTo>
                <a:lnTo>
                  <a:pt x="245745" y="9156"/>
                </a:lnTo>
                <a:lnTo>
                  <a:pt x="242697" y="4584"/>
                </a:lnTo>
                <a:lnTo>
                  <a:pt x="239649" y="1536"/>
                </a:lnTo>
                <a:lnTo>
                  <a:pt x="235077" y="12"/>
                </a:lnTo>
                <a:lnTo>
                  <a:pt x="222885" y="12"/>
                </a:lnTo>
                <a:lnTo>
                  <a:pt x="209169" y="18300"/>
                </a:lnTo>
                <a:lnTo>
                  <a:pt x="216789" y="18300"/>
                </a:lnTo>
                <a:lnTo>
                  <a:pt x="216789" y="15252"/>
                </a:lnTo>
                <a:lnTo>
                  <a:pt x="218313" y="12204"/>
                </a:lnTo>
                <a:lnTo>
                  <a:pt x="222885" y="7632"/>
                </a:lnTo>
                <a:lnTo>
                  <a:pt x="225933" y="6108"/>
                </a:lnTo>
                <a:lnTo>
                  <a:pt x="232029" y="6108"/>
                </a:lnTo>
                <a:lnTo>
                  <a:pt x="235077" y="7632"/>
                </a:lnTo>
                <a:lnTo>
                  <a:pt x="239649" y="12204"/>
                </a:lnTo>
                <a:lnTo>
                  <a:pt x="239649" y="22872"/>
                </a:lnTo>
                <a:lnTo>
                  <a:pt x="236601" y="25920"/>
                </a:lnTo>
                <a:lnTo>
                  <a:pt x="235077" y="28968"/>
                </a:lnTo>
                <a:lnTo>
                  <a:pt x="230505" y="33629"/>
                </a:lnTo>
                <a:lnTo>
                  <a:pt x="224409" y="38201"/>
                </a:lnTo>
                <a:lnTo>
                  <a:pt x="219837" y="41249"/>
                </a:lnTo>
                <a:lnTo>
                  <a:pt x="213741" y="47345"/>
                </a:lnTo>
                <a:lnTo>
                  <a:pt x="210693" y="53441"/>
                </a:lnTo>
                <a:lnTo>
                  <a:pt x="209169" y="54965"/>
                </a:lnTo>
                <a:lnTo>
                  <a:pt x="209169" y="61061"/>
                </a:lnTo>
                <a:lnTo>
                  <a:pt x="247370" y="61061"/>
                </a:lnTo>
                <a:lnTo>
                  <a:pt x="247370" y="53441"/>
                </a:lnTo>
                <a:lnTo>
                  <a:pt x="218313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21361" y="48869"/>
                </a:lnTo>
                <a:lnTo>
                  <a:pt x="222885" y="48869"/>
                </a:lnTo>
                <a:lnTo>
                  <a:pt x="230505" y="41249"/>
                </a:lnTo>
                <a:lnTo>
                  <a:pt x="235077" y="38201"/>
                </a:lnTo>
                <a:lnTo>
                  <a:pt x="244221" y="28968"/>
                </a:lnTo>
                <a:lnTo>
                  <a:pt x="245745" y="25920"/>
                </a:lnTo>
                <a:lnTo>
                  <a:pt x="245745" y="24396"/>
                </a:lnTo>
                <a:lnTo>
                  <a:pt x="247370" y="21348"/>
                </a:lnTo>
                <a:lnTo>
                  <a:pt x="247370" y="12204"/>
                </a:lnTo>
                <a:close/>
              </a:path>
              <a:path w="342264" h="61595">
                <a:moveTo>
                  <a:pt x="283946" y="101"/>
                </a:moveTo>
                <a:lnTo>
                  <a:pt x="279374" y="101"/>
                </a:lnTo>
                <a:lnTo>
                  <a:pt x="276225" y="6197"/>
                </a:lnTo>
                <a:lnTo>
                  <a:pt x="273177" y="7721"/>
                </a:lnTo>
                <a:lnTo>
                  <a:pt x="267081" y="13817"/>
                </a:lnTo>
                <a:lnTo>
                  <a:pt x="262509" y="15341"/>
                </a:lnTo>
                <a:lnTo>
                  <a:pt x="262509" y="22961"/>
                </a:lnTo>
                <a:lnTo>
                  <a:pt x="264033" y="21437"/>
                </a:lnTo>
                <a:lnTo>
                  <a:pt x="273177" y="16865"/>
                </a:lnTo>
                <a:lnTo>
                  <a:pt x="276225" y="13817"/>
                </a:lnTo>
                <a:lnTo>
                  <a:pt x="276225" y="61061"/>
                </a:lnTo>
                <a:lnTo>
                  <a:pt x="283946" y="61061"/>
                </a:lnTo>
                <a:lnTo>
                  <a:pt x="283946" y="101"/>
                </a:lnTo>
                <a:close/>
              </a:path>
              <a:path w="342264" h="61595">
                <a:moveTo>
                  <a:pt x="341960" y="39725"/>
                </a:moveTo>
                <a:lnTo>
                  <a:pt x="332816" y="39725"/>
                </a:lnTo>
                <a:lnTo>
                  <a:pt x="332816" y="12293"/>
                </a:lnTo>
                <a:lnTo>
                  <a:pt x="332816" y="101"/>
                </a:lnTo>
                <a:lnTo>
                  <a:pt x="326720" y="101"/>
                </a:lnTo>
                <a:lnTo>
                  <a:pt x="325196" y="2298"/>
                </a:lnTo>
                <a:lnTo>
                  <a:pt x="325196" y="12293"/>
                </a:lnTo>
                <a:lnTo>
                  <a:pt x="325196" y="39725"/>
                </a:lnTo>
                <a:lnTo>
                  <a:pt x="306806" y="39725"/>
                </a:lnTo>
                <a:lnTo>
                  <a:pt x="325196" y="12293"/>
                </a:lnTo>
                <a:lnTo>
                  <a:pt x="325196" y="2298"/>
                </a:lnTo>
                <a:lnTo>
                  <a:pt x="299186" y="39725"/>
                </a:lnTo>
                <a:lnTo>
                  <a:pt x="299186" y="45821"/>
                </a:lnTo>
                <a:lnTo>
                  <a:pt x="325196" y="45821"/>
                </a:lnTo>
                <a:lnTo>
                  <a:pt x="325196" y="61061"/>
                </a:lnTo>
                <a:lnTo>
                  <a:pt x="332816" y="61061"/>
                </a:lnTo>
                <a:lnTo>
                  <a:pt x="332816" y="45821"/>
                </a:lnTo>
                <a:lnTo>
                  <a:pt x="341960" y="45821"/>
                </a:lnTo>
                <a:lnTo>
                  <a:pt x="341960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328013" y="6617677"/>
            <a:ext cx="800995" cy="6263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682133" y="6617775"/>
            <a:ext cx="800995" cy="62540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13036237" y="6617775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624" y="24384"/>
                </a:moveTo>
                <a:lnTo>
                  <a:pt x="38100" y="19812"/>
                </a:lnTo>
                <a:lnTo>
                  <a:pt x="38100" y="16764"/>
                </a:lnTo>
                <a:lnTo>
                  <a:pt x="33528" y="7620"/>
                </a:lnTo>
                <a:lnTo>
                  <a:pt x="32004" y="6096"/>
                </a:lnTo>
                <a:lnTo>
                  <a:pt x="32004" y="21336"/>
                </a:lnTo>
                <a:lnTo>
                  <a:pt x="32004" y="41249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2004" y="21336"/>
                </a:lnTo>
                <a:lnTo>
                  <a:pt x="32004" y="6096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1524" y="13716"/>
                </a:lnTo>
                <a:lnTo>
                  <a:pt x="1524" y="18288"/>
                </a:lnTo>
                <a:lnTo>
                  <a:pt x="0" y="24384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3528" y="54965"/>
                </a:lnTo>
                <a:lnTo>
                  <a:pt x="35052" y="51917"/>
                </a:lnTo>
                <a:lnTo>
                  <a:pt x="36576" y="47345"/>
                </a:lnTo>
                <a:lnTo>
                  <a:pt x="38100" y="44297"/>
                </a:lnTo>
                <a:lnTo>
                  <a:pt x="39624" y="38100"/>
                </a:lnTo>
                <a:lnTo>
                  <a:pt x="39624" y="24384"/>
                </a:lnTo>
                <a:close/>
              </a:path>
              <a:path w="340995" h="61595">
                <a:moveTo>
                  <a:pt x="60299" y="52006"/>
                </a:moveTo>
                <a:lnTo>
                  <a:pt x="51142" y="52006"/>
                </a:lnTo>
                <a:lnTo>
                  <a:pt x="51142" y="61163"/>
                </a:lnTo>
                <a:lnTo>
                  <a:pt x="60299" y="61163"/>
                </a:lnTo>
                <a:lnTo>
                  <a:pt x="60299" y="52006"/>
                </a:lnTo>
                <a:close/>
              </a:path>
              <a:path w="340995" h="61595">
                <a:moveTo>
                  <a:pt x="97726" y="0"/>
                </a:moveTo>
                <a:lnTo>
                  <a:pt x="93154" y="0"/>
                </a:lnTo>
                <a:lnTo>
                  <a:pt x="91630" y="3048"/>
                </a:lnTo>
                <a:lnTo>
                  <a:pt x="85534" y="9144"/>
                </a:lnTo>
                <a:lnTo>
                  <a:pt x="82486" y="10668"/>
                </a:lnTo>
                <a:lnTo>
                  <a:pt x="79438" y="13716"/>
                </a:lnTo>
                <a:lnTo>
                  <a:pt x="74866" y="15240"/>
                </a:lnTo>
                <a:lnTo>
                  <a:pt x="74866" y="22860"/>
                </a:lnTo>
                <a:lnTo>
                  <a:pt x="80962" y="19812"/>
                </a:lnTo>
                <a:lnTo>
                  <a:pt x="82486" y="18288"/>
                </a:lnTo>
                <a:lnTo>
                  <a:pt x="88582" y="15240"/>
                </a:lnTo>
                <a:lnTo>
                  <a:pt x="90106" y="13716"/>
                </a:lnTo>
                <a:lnTo>
                  <a:pt x="90106" y="61061"/>
                </a:lnTo>
                <a:lnTo>
                  <a:pt x="97726" y="61061"/>
                </a:lnTo>
                <a:lnTo>
                  <a:pt x="97726" y="0"/>
                </a:lnTo>
                <a:close/>
              </a:path>
              <a:path w="340995" h="61595">
                <a:moveTo>
                  <a:pt x="154203" y="12204"/>
                </a:moveTo>
                <a:lnTo>
                  <a:pt x="152679" y="9156"/>
                </a:lnTo>
                <a:lnTo>
                  <a:pt x="149542" y="4584"/>
                </a:lnTo>
                <a:lnTo>
                  <a:pt x="146494" y="1536"/>
                </a:lnTo>
                <a:lnTo>
                  <a:pt x="141922" y="12"/>
                </a:lnTo>
                <a:lnTo>
                  <a:pt x="129730" y="12"/>
                </a:lnTo>
                <a:lnTo>
                  <a:pt x="125158" y="1536"/>
                </a:lnTo>
                <a:lnTo>
                  <a:pt x="119062" y="7632"/>
                </a:lnTo>
                <a:lnTo>
                  <a:pt x="117538" y="12204"/>
                </a:lnTo>
                <a:lnTo>
                  <a:pt x="116014" y="18300"/>
                </a:lnTo>
                <a:lnTo>
                  <a:pt x="123634" y="18300"/>
                </a:lnTo>
                <a:lnTo>
                  <a:pt x="123634" y="15252"/>
                </a:lnTo>
                <a:lnTo>
                  <a:pt x="126682" y="9156"/>
                </a:lnTo>
                <a:lnTo>
                  <a:pt x="132778" y="6108"/>
                </a:lnTo>
                <a:lnTo>
                  <a:pt x="138874" y="6108"/>
                </a:lnTo>
                <a:lnTo>
                  <a:pt x="141922" y="7632"/>
                </a:lnTo>
                <a:lnTo>
                  <a:pt x="146494" y="12204"/>
                </a:lnTo>
                <a:lnTo>
                  <a:pt x="146494" y="22872"/>
                </a:lnTo>
                <a:lnTo>
                  <a:pt x="143446" y="25920"/>
                </a:lnTo>
                <a:lnTo>
                  <a:pt x="141922" y="28968"/>
                </a:lnTo>
                <a:lnTo>
                  <a:pt x="137350" y="33629"/>
                </a:lnTo>
                <a:lnTo>
                  <a:pt x="129730" y="38201"/>
                </a:lnTo>
                <a:lnTo>
                  <a:pt x="120586" y="47345"/>
                </a:lnTo>
                <a:lnTo>
                  <a:pt x="117538" y="53441"/>
                </a:lnTo>
                <a:lnTo>
                  <a:pt x="116014" y="54965"/>
                </a:lnTo>
                <a:lnTo>
                  <a:pt x="116014" y="56489"/>
                </a:lnTo>
                <a:lnTo>
                  <a:pt x="114490" y="59537"/>
                </a:lnTo>
                <a:lnTo>
                  <a:pt x="114490" y="61061"/>
                </a:lnTo>
                <a:lnTo>
                  <a:pt x="154203" y="61061"/>
                </a:lnTo>
                <a:lnTo>
                  <a:pt x="154203" y="53441"/>
                </a:lnTo>
                <a:lnTo>
                  <a:pt x="125158" y="53441"/>
                </a:lnTo>
                <a:lnTo>
                  <a:pt x="126682" y="51917"/>
                </a:lnTo>
                <a:lnTo>
                  <a:pt x="126682" y="50393"/>
                </a:lnTo>
                <a:lnTo>
                  <a:pt x="128206" y="48869"/>
                </a:lnTo>
                <a:lnTo>
                  <a:pt x="129730" y="48869"/>
                </a:lnTo>
                <a:lnTo>
                  <a:pt x="137350" y="41249"/>
                </a:lnTo>
                <a:lnTo>
                  <a:pt x="141922" y="38201"/>
                </a:lnTo>
                <a:lnTo>
                  <a:pt x="151066" y="28968"/>
                </a:lnTo>
                <a:lnTo>
                  <a:pt x="152679" y="25920"/>
                </a:lnTo>
                <a:lnTo>
                  <a:pt x="152679" y="24396"/>
                </a:lnTo>
                <a:lnTo>
                  <a:pt x="154203" y="21348"/>
                </a:lnTo>
                <a:lnTo>
                  <a:pt x="154203" y="12204"/>
                </a:lnTo>
                <a:close/>
              </a:path>
              <a:path w="340995" h="61595">
                <a:moveTo>
                  <a:pt x="201447" y="35153"/>
                </a:moveTo>
                <a:lnTo>
                  <a:pt x="199923" y="30480"/>
                </a:lnTo>
                <a:lnTo>
                  <a:pt x="196875" y="25908"/>
                </a:lnTo>
                <a:lnTo>
                  <a:pt x="193827" y="22860"/>
                </a:lnTo>
                <a:lnTo>
                  <a:pt x="189255" y="21336"/>
                </a:lnTo>
                <a:lnTo>
                  <a:pt x="180111" y="21336"/>
                </a:lnTo>
                <a:lnTo>
                  <a:pt x="175539" y="22860"/>
                </a:lnTo>
                <a:lnTo>
                  <a:pt x="172491" y="24384"/>
                </a:lnTo>
                <a:lnTo>
                  <a:pt x="175539" y="9144"/>
                </a:lnTo>
                <a:lnTo>
                  <a:pt x="199923" y="9144"/>
                </a:lnTo>
                <a:lnTo>
                  <a:pt x="199923" y="1524"/>
                </a:lnTo>
                <a:lnTo>
                  <a:pt x="169443" y="1524"/>
                </a:lnTo>
                <a:lnTo>
                  <a:pt x="163347" y="32105"/>
                </a:lnTo>
                <a:lnTo>
                  <a:pt x="170967" y="33629"/>
                </a:lnTo>
                <a:lnTo>
                  <a:pt x="177063" y="27432"/>
                </a:lnTo>
                <a:lnTo>
                  <a:pt x="184683" y="27432"/>
                </a:lnTo>
                <a:lnTo>
                  <a:pt x="190779" y="30480"/>
                </a:lnTo>
                <a:lnTo>
                  <a:pt x="193827" y="33629"/>
                </a:lnTo>
                <a:lnTo>
                  <a:pt x="193827" y="48869"/>
                </a:lnTo>
                <a:lnTo>
                  <a:pt x="187731" y="54965"/>
                </a:lnTo>
                <a:lnTo>
                  <a:pt x="175539" y="54965"/>
                </a:lnTo>
                <a:lnTo>
                  <a:pt x="174015" y="53441"/>
                </a:lnTo>
                <a:lnTo>
                  <a:pt x="170967" y="47345"/>
                </a:lnTo>
                <a:lnTo>
                  <a:pt x="170967" y="44297"/>
                </a:lnTo>
                <a:lnTo>
                  <a:pt x="161823" y="44297"/>
                </a:lnTo>
                <a:lnTo>
                  <a:pt x="177063" y="61061"/>
                </a:lnTo>
                <a:lnTo>
                  <a:pt x="187731" y="61061"/>
                </a:lnTo>
                <a:lnTo>
                  <a:pt x="193827" y="59537"/>
                </a:lnTo>
                <a:lnTo>
                  <a:pt x="199923" y="50393"/>
                </a:lnTo>
                <a:lnTo>
                  <a:pt x="201447" y="45821"/>
                </a:lnTo>
                <a:lnTo>
                  <a:pt x="201447" y="35153"/>
                </a:lnTo>
                <a:close/>
              </a:path>
              <a:path w="340995" h="61595">
                <a:moveTo>
                  <a:pt x="247370" y="39624"/>
                </a:moveTo>
                <a:lnTo>
                  <a:pt x="239649" y="39624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209"/>
                </a:lnTo>
                <a:lnTo>
                  <a:pt x="232029" y="12192"/>
                </a:lnTo>
                <a:lnTo>
                  <a:pt x="232029" y="39624"/>
                </a:lnTo>
                <a:lnTo>
                  <a:pt x="213741" y="39624"/>
                </a:lnTo>
                <a:lnTo>
                  <a:pt x="232029" y="12192"/>
                </a:lnTo>
                <a:lnTo>
                  <a:pt x="232029" y="2209"/>
                </a:lnTo>
                <a:lnTo>
                  <a:pt x="206121" y="39624"/>
                </a:lnTo>
                <a:lnTo>
                  <a:pt x="206121" y="45720"/>
                </a:lnTo>
                <a:lnTo>
                  <a:pt x="232029" y="45720"/>
                </a:lnTo>
                <a:lnTo>
                  <a:pt x="232029" y="61061"/>
                </a:lnTo>
                <a:lnTo>
                  <a:pt x="239649" y="61061"/>
                </a:lnTo>
                <a:lnTo>
                  <a:pt x="239649" y="45720"/>
                </a:lnTo>
                <a:lnTo>
                  <a:pt x="247370" y="45720"/>
                </a:lnTo>
                <a:lnTo>
                  <a:pt x="247370" y="39624"/>
                </a:lnTo>
                <a:close/>
              </a:path>
              <a:path w="340995" h="61595">
                <a:moveTo>
                  <a:pt x="294614" y="39624"/>
                </a:moveTo>
                <a:lnTo>
                  <a:pt x="286994" y="39624"/>
                </a:lnTo>
                <a:lnTo>
                  <a:pt x="286994" y="12192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192"/>
                </a:lnTo>
                <a:lnTo>
                  <a:pt x="279374" y="39624"/>
                </a:lnTo>
                <a:lnTo>
                  <a:pt x="259549" y="39624"/>
                </a:lnTo>
                <a:lnTo>
                  <a:pt x="279374" y="12192"/>
                </a:lnTo>
                <a:lnTo>
                  <a:pt x="279374" y="2209"/>
                </a:lnTo>
                <a:lnTo>
                  <a:pt x="253453" y="39624"/>
                </a:lnTo>
                <a:lnTo>
                  <a:pt x="253453" y="45720"/>
                </a:lnTo>
                <a:lnTo>
                  <a:pt x="279374" y="45720"/>
                </a:lnTo>
                <a:lnTo>
                  <a:pt x="279374" y="61061"/>
                </a:lnTo>
                <a:lnTo>
                  <a:pt x="286994" y="61061"/>
                </a:lnTo>
                <a:lnTo>
                  <a:pt x="286994" y="45720"/>
                </a:lnTo>
                <a:lnTo>
                  <a:pt x="294614" y="45720"/>
                </a:lnTo>
                <a:lnTo>
                  <a:pt x="294614" y="39624"/>
                </a:lnTo>
                <a:close/>
              </a:path>
              <a:path w="340995" h="61595">
                <a:moveTo>
                  <a:pt x="340423" y="1524"/>
                </a:moveTo>
                <a:lnTo>
                  <a:pt x="302234" y="1524"/>
                </a:lnTo>
                <a:lnTo>
                  <a:pt x="302234" y="9144"/>
                </a:lnTo>
                <a:lnTo>
                  <a:pt x="331279" y="9144"/>
                </a:lnTo>
                <a:lnTo>
                  <a:pt x="328231" y="12192"/>
                </a:lnTo>
                <a:lnTo>
                  <a:pt x="325094" y="18288"/>
                </a:lnTo>
                <a:lnTo>
                  <a:pt x="320522" y="24384"/>
                </a:lnTo>
                <a:lnTo>
                  <a:pt x="317474" y="30480"/>
                </a:lnTo>
                <a:lnTo>
                  <a:pt x="315950" y="36677"/>
                </a:lnTo>
                <a:lnTo>
                  <a:pt x="312902" y="42773"/>
                </a:lnTo>
                <a:lnTo>
                  <a:pt x="311378" y="50393"/>
                </a:lnTo>
                <a:lnTo>
                  <a:pt x="311378" y="61061"/>
                </a:lnTo>
                <a:lnTo>
                  <a:pt x="317474" y="61061"/>
                </a:lnTo>
                <a:lnTo>
                  <a:pt x="318998" y="54965"/>
                </a:lnTo>
                <a:lnTo>
                  <a:pt x="318998" y="48869"/>
                </a:lnTo>
                <a:lnTo>
                  <a:pt x="320522" y="44297"/>
                </a:lnTo>
                <a:lnTo>
                  <a:pt x="323570" y="36677"/>
                </a:lnTo>
                <a:lnTo>
                  <a:pt x="326618" y="30480"/>
                </a:lnTo>
                <a:lnTo>
                  <a:pt x="329755" y="22860"/>
                </a:lnTo>
                <a:lnTo>
                  <a:pt x="332803" y="16764"/>
                </a:lnTo>
                <a:lnTo>
                  <a:pt x="337375" y="10668"/>
                </a:lnTo>
                <a:lnTo>
                  <a:pt x="340423" y="7620"/>
                </a:lnTo>
                <a:lnTo>
                  <a:pt x="3404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566301" y="6617775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8100" y="19812"/>
                </a:moveTo>
                <a:lnTo>
                  <a:pt x="36576" y="16764"/>
                </a:lnTo>
                <a:lnTo>
                  <a:pt x="36576" y="1371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3048"/>
                </a:lnTo>
                <a:lnTo>
                  <a:pt x="30480" y="15240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0480" y="3048"/>
                </a:lnTo>
                <a:lnTo>
                  <a:pt x="27432" y="3048"/>
                </a:lnTo>
                <a:lnTo>
                  <a:pt x="24384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8013"/>
                </a:lnTo>
                <a:lnTo>
                  <a:pt x="32004" y="54965"/>
                </a:lnTo>
                <a:lnTo>
                  <a:pt x="35052" y="51917"/>
                </a:lnTo>
                <a:lnTo>
                  <a:pt x="36576" y="47345"/>
                </a:lnTo>
                <a:lnTo>
                  <a:pt x="38100" y="44297"/>
                </a:lnTo>
                <a:lnTo>
                  <a:pt x="38100" y="19812"/>
                </a:lnTo>
                <a:close/>
              </a:path>
              <a:path w="330200" h="61595">
                <a:moveTo>
                  <a:pt x="59232" y="52006"/>
                </a:moveTo>
                <a:lnTo>
                  <a:pt x="50101" y="52006"/>
                </a:lnTo>
                <a:lnTo>
                  <a:pt x="50101" y="61163"/>
                </a:lnTo>
                <a:lnTo>
                  <a:pt x="59232" y="61163"/>
                </a:lnTo>
                <a:lnTo>
                  <a:pt x="59232" y="52006"/>
                </a:lnTo>
                <a:close/>
              </a:path>
              <a:path w="330200" h="61595">
                <a:moveTo>
                  <a:pt x="108394" y="35153"/>
                </a:moveTo>
                <a:lnTo>
                  <a:pt x="106870" y="30581"/>
                </a:lnTo>
                <a:lnTo>
                  <a:pt x="103822" y="26009"/>
                </a:lnTo>
                <a:lnTo>
                  <a:pt x="99250" y="22961"/>
                </a:lnTo>
                <a:lnTo>
                  <a:pt x="94678" y="21437"/>
                </a:lnTo>
                <a:lnTo>
                  <a:pt x="85534" y="21437"/>
                </a:lnTo>
                <a:lnTo>
                  <a:pt x="79336" y="24485"/>
                </a:lnTo>
                <a:lnTo>
                  <a:pt x="82486" y="9245"/>
                </a:lnTo>
                <a:lnTo>
                  <a:pt x="105346" y="9245"/>
                </a:lnTo>
                <a:lnTo>
                  <a:pt x="105346" y="1625"/>
                </a:lnTo>
                <a:lnTo>
                  <a:pt x="76288" y="1625"/>
                </a:lnTo>
                <a:lnTo>
                  <a:pt x="70192" y="32105"/>
                </a:lnTo>
                <a:lnTo>
                  <a:pt x="77812" y="33629"/>
                </a:lnTo>
                <a:lnTo>
                  <a:pt x="77812" y="32105"/>
                </a:lnTo>
                <a:lnTo>
                  <a:pt x="79336" y="30581"/>
                </a:lnTo>
                <a:lnTo>
                  <a:pt x="82486" y="29057"/>
                </a:lnTo>
                <a:lnTo>
                  <a:pt x="84010" y="27533"/>
                </a:lnTo>
                <a:lnTo>
                  <a:pt x="91630" y="27533"/>
                </a:lnTo>
                <a:lnTo>
                  <a:pt x="97726" y="30581"/>
                </a:lnTo>
                <a:lnTo>
                  <a:pt x="100774" y="36677"/>
                </a:lnTo>
                <a:lnTo>
                  <a:pt x="100774" y="45821"/>
                </a:lnTo>
                <a:lnTo>
                  <a:pt x="97726" y="51917"/>
                </a:lnTo>
                <a:lnTo>
                  <a:pt x="94678" y="54965"/>
                </a:lnTo>
                <a:lnTo>
                  <a:pt x="82486" y="54965"/>
                </a:lnTo>
                <a:lnTo>
                  <a:pt x="80962" y="53441"/>
                </a:lnTo>
                <a:lnTo>
                  <a:pt x="76288" y="44297"/>
                </a:lnTo>
                <a:lnTo>
                  <a:pt x="68668" y="44297"/>
                </a:lnTo>
                <a:lnTo>
                  <a:pt x="70192" y="50393"/>
                </a:lnTo>
                <a:lnTo>
                  <a:pt x="71716" y="53441"/>
                </a:lnTo>
                <a:lnTo>
                  <a:pt x="77812" y="59537"/>
                </a:lnTo>
                <a:lnTo>
                  <a:pt x="82486" y="61150"/>
                </a:lnTo>
                <a:lnTo>
                  <a:pt x="94678" y="61150"/>
                </a:lnTo>
                <a:lnTo>
                  <a:pt x="100774" y="59537"/>
                </a:lnTo>
                <a:lnTo>
                  <a:pt x="106870" y="50393"/>
                </a:lnTo>
                <a:lnTo>
                  <a:pt x="108394" y="45821"/>
                </a:lnTo>
                <a:lnTo>
                  <a:pt x="108394" y="35153"/>
                </a:lnTo>
                <a:close/>
              </a:path>
              <a:path w="330200" h="61595">
                <a:moveTo>
                  <a:pt x="154101" y="19812"/>
                </a:moveTo>
                <a:lnTo>
                  <a:pt x="152577" y="16764"/>
                </a:lnTo>
                <a:lnTo>
                  <a:pt x="152577" y="13716"/>
                </a:lnTo>
                <a:lnTo>
                  <a:pt x="149529" y="7620"/>
                </a:lnTo>
                <a:lnTo>
                  <a:pt x="148005" y="6096"/>
                </a:lnTo>
                <a:lnTo>
                  <a:pt x="146481" y="3048"/>
                </a:lnTo>
                <a:lnTo>
                  <a:pt x="146481" y="15240"/>
                </a:lnTo>
                <a:lnTo>
                  <a:pt x="146481" y="47345"/>
                </a:lnTo>
                <a:lnTo>
                  <a:pt x="143433" y="50393"/>
                </a:lnTo>
                <a:lnTo>
                  <a:pt x="141909" y="53441"/>
                </a:lnTo>
                <a:lnTo>
                  <a:pt x="138861" y="54965"/>
                </a:lnTo>
                <a:lnTo>
                  <a:pt x="131241" y="54965"/>
                </a:lnTo>
                <a:lnTo>
                  <a:pt x="128193" y="53441"/>
                </a:lnTo>
                <a:lnTo>
                  <a:pt x="126669" y="50393"/>
                </a:lnTo>
                <a:lnTo>
                  <a:pt x="123621" y="47345"/>
                </a:lnTo>
                <a:lnTo>
                  <a:pt x="123621" y="13716"/>
                </a:lnTo>
                <a:lnTo>
                  <a:pt x="126669" y="10668"/>
                </a:lnTo>
                <a:lnTo>
                  <a:pt x="128193" y="7620"/>
                </a:lnTo>
                <a:lnTo>
                  <a:pt x="131241" y="6096"/>
                </a:lnTo>
                <a:lnTo>
                  <a:pt x="138861" y="6096"/>
                </a:lnTo>
                <a:lnTo>
                  <a:pt x="141909" y="7620"/>
                </a:lnTo>
                <a:lnTo>
                  <a:pt x="143433" y="10668"/>
                </a:lnTo>
                <a:lnTo>
                  <a:pt x="146481" y="15240"/>
                </a:lnTo>
                <a:lnTo>
                  <a:pt x="146481" y="3048"/>
                </a:lnTo>
                <a:lnTo>
                  <a:pt x="143433" y="3048"/>
                </a:lnTo>
                <a:lnTo>
                  <a:pt x="140385" y="1524"/>
                </a:lnTo>
                <a:lnTo>
                  <a:pt x="138861" y="0"/>
                </a:lnTo>
                <a:lnTo>
                  <a:pt x="131241" y="0"/>
                </a:lnTo>
                <a:lnTo>
                  <a:pt x="126669" y="1524"/>
                </a:lnTo>
                <a:lnTo>
                  <a:pt x="119049" y="9144"/>
                </a:lnTo>
                <a:lnTo>
                  <a:pt x="116001" y="18288"/>
                </a:lnTo>
                <a:lnTo>
                  <a:pt x="116001" y="42773"/>
                </a:lnTo>
                <a:lnTo>
                  <a:pt x="117525" y="50393"/>
                </a:lnTo>
                <a:lnTo>
                  <a:pt x="122097" y="54965"/>
                </a:lnTo>
                <a:lnTo>
                  <a:pt x="125145" y="59537"/>
                </a:lnTo>
                <a:lnTo>
                  <a:pt x="129717" y="61061"/>
                </a:lnTo>
                <a:lnTo>
                  <a:pt x="143433" y="61061"/>
                </a:lnTo>
                <a:lnTo>
                  <a:pt x="146481" y="58013"/>
                </a:lnTo>
                <a:lnTo>
                  <a:pt x="148005" y="54965"/>
                </a:lnTo>
                <a:lnTo>
                  <a:pt x="151053" y="51917"/>
                </a:lnTo>
                <a:lnTo>
                  <a:pt x="152577" y="47345"/>
                </a:lnTo>
                <a:lnTo>
                  <a:pt x="154101" y="44297"/>
                </a:lnTo>
                <a:lnTo>
                  <a:pt x="154101" y="19812"/>
                </a:lnTo>
                <a:close/>
              </a:path>
              <a:path w="330200" h="61595">
                <a:moveTo>
                  <a:pt x="189255" y="0"/>
                </a:moveTo>
                <a:lnTo>
                  <a:pt x="184683" y="0"/>
                </a:lnTo>
                <a:lnTo>
                  <a:pt x="181635" y="6096"/>
                </a:lnTo>
                <a:lnTo>
                  <a:pt x="178587" y="9144"/>
                </a:lnTo>
                <a:lnTo>
                  <a:pt x="175539" y="10668"/>
                </a:lnTo>
                <a:lnTo>
                  <a:pt x="172491" y="13716"/>
                </a:lnTo>
                <a:lnTo>
                  <a:pt x="167919" y="15240"/>
                </a:lnTo>
                <a:lnTo>
                  <a:pt x="167919" y="22860"/>
                </a:lnTo>
                <a:lnTo>
                  <a:pt x="169443" y="21336"/>
                </a:lnTo>
                <a:lnTo>
                  <a:pt x="178587" y="16764"/>
                </a:lnTo>
                <a:lnTo>
                  <a:pt x="181635" y="13716"/>
                </a:lnTo>
                <a:lnTo>
                  <a:pt x="181635" y="61061"/>
                </a:lnTo>
                <a:lnTo>
                  <a:pt x="189255" y="61061"/>
                </a:lnTo>
                <a:lnTo>
                  <a:pt x="189255" y="0"/>
                </a:lnTo>
                <a:close/>
              </a:path>
              <a:path w="330200" h="61595">
                <a:moveTo>
                  <a:pt x="247357" y="19812"/>
                </a:moveTo>
                <a:lnTo>
                  <a:pt x="245833" y="16764"/>
                </a:lnTo>
                <a:lnTo>
                  <a:pt x="245833" y="13716"/>
                </a:lnTo>
                <a:lnTo>
                  <a:pt x="242785" y="7620"/>
                </a:lnTo>
                <a:lnTo>
                  <a:pt x="241261" y="6096"/>
                </a:lnTo>
                <a:lnTo>
                  <a:pt x="239737" y="4572"/>
                </a:lnTo>
                <a:lnTo>
                  <a:pt x="239737" y="21336"/>
                </a:lnTo>
                <a:lnTo>
                  <a:pt x="239737" y="41249"/>
                </a:lnTo>
                <a:lnTo>
                  <a:pt x="238213" y="47345"/>
                </a:lnTo>
                <a:lnTo>
                  <a:pt x="236689" y="50393"/>
                </a:lnTo>
                <a:lnTo>
                  <a:pt x="232117" y="54965"/>
                </a:lnTo>
                <a:lnTo>
                  <a:pt x="224409" y="54965"/>
                </a:lnTo>
                <a:lnTo>
                  <a:pt x="221361" y="53441"/>
                </a:lnTo>
                <a:lnTo>
                  <a:pt x="219837" y="50393"/>
                </a:lnTo>
                <a:lnTo>
                  <a:pt x="216789" y="47345"/>
                </a:lnTo>
                <a:lnTo>
                  <a:pt x="216789" y="13716"/>
                </a:lnTo>
                <a:lnTo>
                  <a:pt x="219837" y="10668"/>
                </a:lnTo>
                <a:lnTo>
                  <a:pt x="221361" y="7620"/>
                </a:lnTo>
                <a:lnTo>
                  <a:pt x="224409" y="6096"/>
                </a:lnTo>
                <a:lnTo>
                  <a:pt x="232117" y="6096"/>
                </a:lnTo>
                <a:lnTo>
                  <a:pt x="236689" y="10668"/>
                </a:lnTo>
                <a:lnTo>
                  <a:pt x="238213" y="15240"/>
                </a:lnTo>
                <a:lnTo>
                  <a:pt x="239737" y="21336"/>
                </a:lnTo>
                <a:lnTo>
                  <a:pt x="239737" y="4572"/>
                </a:lnTo>
                <a:lnTo>
                  <a:pt x="238213" y="3048"/>
                </a:lnTo>
                <a:lnTo>
                  <a:pt x="236689" y="3048"/>
                </a:lnTo>
                <a:lnTo>
                  <a:pt x="233641" y="1524"/>
                </a:lnTo>
                <a:lnTo>
                  <a:pt x="230505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6789" y="4572"/>
                </a:lnTo>
                <a:lnTo>
                  <a:pt x="213741" y="6096"/>
                </a:lnTo>
                <a:lnTo>
                  <a:pt x="212217" y="9144"/>
                </a:lnTo>
                <a:lnTo>
                  <a:pt x="209169" y="18288"/>
                </a:lnTo>
                <a:lnTo>
                  <a:pt x="209169" y="42773"/>
                </a:lnTo>
                <a:lnTo>
                  <a:pt x="210693" y="50393"/>
                </a:lnTo>
                <a:lnTo>
                  <a:pt x="213741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6689" y="61061"/>
                </a:lnTo>
                <a:lnTo>
                  <a:pt x="238213" y="58013"/>
                </a:lnTo>
                <a:lnTo>
                  <a:pt x="241261" y="54965"/>
                </a:lnTo>
                <a:lnTo>
                  <a:pt x="244309" y="51917"/>
                </a:lnTo>
                <a:lnTo>
                  <a:pt x="245833" y="47345"/>
                </a:lnTo>
                <a:lnTo>
                  <a:pt x="247357" y="44297"/>
                </a:lnTo>
                <a:lnTo>
                  <a:pt x="247357" y="19812"/>
                </a:lnTo>
                <a:close/>
              </a:path>
              <a:path w="330200" h="61595">
                <a:moveTo>
                  <a:pt x="294601" y="35153"/>
                </a:moveTo>
                <a:lnTo>
                  <a:pt x="293077" y="30480"/>
                </a:lnTo>
                <a:lnTo>
                  <a:pt x="285457" y="22860"/>
                </a:lnTo>
                <a:lnTo>
                  <a:pt x="280885" y="21336"/>
                </a:lnTo>
                <a:lnTo>
                  <a:pt x="271741" y="21336"/>
                </a:lnTo>
                <a:lnTo>
                  <a:pt x="268693" y="22860"/>
                </a:lnTo>
                <a:lnTo>
                  <a:pt x="264121" y="24384"/>
                </a:lnTo>
                <a:lnTo>
                  <a:pt x="267169" y="9144"/>
                </a:lnTo>
                <a:lnTo>
                  <a:pt x="291553" y="9144"/>
                </a:lnTo>
                <a:lnTo>
                  <a:pt x="291553" y="1524"/>
                </a:lnTo>
                <a:lnTo>
                  <a:pt x="262597" y="1524"/>
                </a:lnTo>
                <a:lnTo>
                  <a:pt x="256413" y="32105"/>
                </a:lnTo>
                <a:lnTo>
                  <a:pt x="262597" y="33629"/>
                </a:lnTo>
                <a:lnTo>
                  <a:pt x="267169" y="28956"/>
                </a:lnTo>
                <a:lnTo>
                  <a:pt x="270217" y="27432"/>
                </a:lnTo>
                <a:lnTo>
                  <a:pt x="277837" y="27432"/>
                </a:lnTo>
                <a:lnTo>
                  <a:pt x="283933" y="30480"/>
                </a:lnTo>
                <a:lnTo>
                  <a:pt x="286981" y="36677"/>
                </a:lnTo>
                <a:lnTo>
                  <a:pt x="286981" y="45821"/>
                </a:lnTo>
                <a:lnTo>
                  <a:pt x="285457" y="48869"/>
                </a:lnTo>
                <a:lnTo>
                  <a:pt x="282409" y="51917"/>
                </a:lnTo>
                <a:lnTo>
                  <a:pt x="280885" y="54965"/>
                </a:lnTo>
                <a:lnTo>
                  <a:pt x="268693" y="54965"/>
                </a:lnTo>
                <a:lnTo>
                  <a:pt x="264121" y="50393"/>
                </a:lnTo>
                <a:lnTo>
                  <a:pt x="262597" y="47345"/>
                </a:lnTo>
                <a:lnTo>
                  <a:pt x="262597" y="44297"/>
                </a:lnTo>
                <a:lnTo>
                  <a:pt x="254889" y="44297"/>
                </a:lnTo>
                <a:lnTo>
                  <a:pt x="254889" y="50393"/>
                </a:lnTo>
                <a:lnTo>
                  <a:pt x="264121" y="59537"/>
                </a:lnTo>
                <a:lnTo>
                  <a:pt x="268693" y="61061"/>
                </a:lnTo>
                <a:lnTo>
                  <a:pt x="280885" y="61061"/>
                </a:lnTo>
                <a:lnTo>
                  <a:pt x="285457" y="59537"/>
                </a:lnTo>
                <a:lnTo>
                  <a:pt x="290029" y="54965"/>
                </a:lnTo>
                <a:lnTo>
                  <a:pt x="293077" y="50393"/>
                </a:lnTo>
                <a:lnTo>
                  <a:pt x="294601" y="45821"/>
                </a:lnTo>
                <a:lnTo>
                  <a:pt x="294601" y="35153"/>
                </a:lnTo>
                <a:close/>
              </a:path>
              <a:path w="330200" h="61595">
                <a:moveTo>
                  <a:pt x="329742" y="101"/>
                </a:moveTo>
                <a:lnTo>
                  <a:pt x="323646" y="101"/>
                </a:lnTo>
                <a:lnTo>
                  <a:pt x="323646" y="3149"/>
                </a:lnTo>
                <a:lnTo>
                  <a:pt x="320598" y="6197"/>
                </a:lnTo>
                <a:lnTo>
                  <a:pt x="317550" y="7721"/>
                </a:lnTo>
                <a:lnTo>
                  <a:pt x="311454" y="13817"/>
                </a:lnTo>
                <a:lnTo>
                  <a:pt x="306882" y="15341"/>
                </a:lnTo>
                <a:lnTo>
                  <a:pt x="306882" y="22961"/>
                </a:lnTo>
                <a:lnTo>
                  <a:pt x="309930" y="21437"/>
                </a:lnTo>
                <a:lnTo>
                  <a:pt x="311454" y="19913"/>
                </a:lnTo>
                <a:lnTo>
                  <a:pt x="320598" y="15341"/>
                </a:lnTo>
                <a:lnTo>
                  <a:pt x="322122" y="13817"/>
                </a:lnTo>
                <a:lnTo>
                  <a:pt x="322122" y="61061"/>
                </a:lnTo>
                <a:lnTo>
                  <a:pt x="329742" y="61061"/>
                </a:lnTo>
                <a:lnTo>
                  <a:pt x="329742" y="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591416" y="6670964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33470" y="6617677"/>
            <a:ext cx="804581" cy="62638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17349843" y="6633557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528"/>
                </a:moveTo>
                <a:lnTo>
                  <a:pt x="0" y="27336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33835" y="6803447"/>
            <a:ext cx="101600" cy="61047"/>
          </a:xfrm>
          <a:custGeom>
            <a:avLst/>
            <a:gdLst/>
            <a:ahLst/>
            <a:cxnLst/>
            <a:rect l="l" t="t" r="r" b="b"/>
            <a:pathLst>
              <a:path w="43180" h="59690">
                <a:moveTo>
                  <a:pt x="42767" y="47339"/>
                </a:moveTo>
                <a:lnTo>
                  <a:pt x="0" y="47339"/>
                </a:lnTo>
                <a:lnTo>
                  <a:pt x="0" y="38195"/>
                </a:lnTo>
                <a:lnTo>
                  <a:pt x="25908" y="0"/>
                </a:lnTo>
                <a:lnTo>
                  <a:pt x="35052" y="0"/>
                </a:lnTo>
                <a:lnTo>
                  <a:pt x="35052" y="16859"/>
                </a:lnTo>
                <a:lnTo>
                  <a:pt x="24384" y="16859"/>
                </a:lnTo>
                <a:lnTo>
                  <a:pt x="10668" y="38195"/>
                </a:lnTo>
                <a:lnTo>
                  <a:pt x="42767" y="38195"/>
                </a:lnTo>
                <a:lnTo>
                  <a:pt x="42767" y="47339"/>
                </a:lnTo>
                <a:close/>
              </a:path>
              <a:path w="43180" h="59690">
                <a:moveTo>
                  <a:pt x="35052" y="38195"/>
                </a:moveTo>
                <a:lnTo>
                  <a:pt x="24384" y="38195"/>
                </a:lnTo>
                <a:lnTo>
                  <a:pt x="24384" y="16859"/>
                </a:lnTo>
                <a:lnTo>
                  <a:pt x="35052" y="16859"/>
                </a:lnTo>
                <a:lnTo>
                  <a:pt x="35052" y="38195"/>
                </a:lnTo>
                <a:close/>
              </a:path>
              <a:path w="43180" h="59690">
                <a:moveTo>
                  <a:pt x="35052" y="59531"/>
                </a:moveTo>
                <a:lnTo>
                  <a:pt x="24384" y="59531"/>
                </a:lnTo>
                <a:lnTo>
                  <a:pt x="24384" y="47339"/>
                </a:lnTo>
                <a:lnTo>
                  <a:pt x="35052" y="47339"/>
                </a:lnTo>
                <a:lnTo>
                  <a:pt x="35052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446240" y="6803447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5">
                <a:moveTo>
                  <a:pt x="38201" y="19913"/>
                </a:moveTo>
                <a:lnTo>
                  <a:pt x="36677" y="16865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048"/>
                </a:lnTo>
                <a:lnTo>
                  <a:pt x="30581" y="13716"/>
                </a:lnTo>
                <a:lnTo>
                  <a:pt x="30581" y="39725"/>
                </a:lnTo>
                <a:lnTo>
                  <a:pt x="29057" y="47345"/>
                </a:lnTo>
                <a:lnTo>
                  <a:pt x="27533" y="50393"/>
                </a:lnTo>
                <a:lnTo>
                  <a:pt x="24485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4485" y="7620"/>
                </a:lnTo>
                <a:lnTo>
                  <a:pt x="30581" y="13716"/>
                </a:lnTo>
                <a:lnTo>
                  <a:pt x="30581" y="3048"/>
                </a:lnTo>
                <a:lnTo>
                  <a:pt x="24485" y="0"/>
                </a:lnTo>
                <a:lnTo>
                  <a:pt x="15240" y="0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533" y="59537"/>
                </a:lnTo>
                <a:lnTo>
                  <a:pt x="30581" y="58013"/>
                </a:lnTo>
                <a:lnTo>
                  <a:pt x="32105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40360" h="61595">
                <a:moveTo>
                  <a:pt x="59347" y="50292"/>
                </a:moveTo>
                <a:lnTo>
                  <a:pt x="50190" y="50292"/>
                </a:lnTo>
                <a:lnTo>
                  <a:pt x="50190" y="59448"/>
                </a:lnTo>
                <a:lnTo>
                  <a:pt x="59347" y="59448"/>
                </a:lnTo>
                <a:lnTo>
                  <a:pt x="59347" y="50292"/>
                </a:lnTo>
                <a:close/>
              </a:path>
              <a:path w="340360" h="61595">
                <a:moveTo>
                  <a:pt x="96202" y="12"/>
                </a:moveTo>
                <a:lnTo>
                  <a:pt x="91630" y="12"/>
                </a:lnTo>
                <a:lnTo>
                  <a:pt x="90106" y="3060"/>
                </a:lnTo>
                <a:lnTo>
                  <a:pt x="82486" y="10680"/>
                </a:lnTo>
                <a:lnTo>
                  <a:pt x="79336" y="12204"/>
                </a:lnTo>
                <a:lnTo>
                  <a:pt x="74764" y="15252"/>
                </a:lnTo>
                <a:lnTo>
                  <a:pt x="74764" y="21437"/>
                </a:lnTo>
                <a:lnTo>
                  <a:pt x="76288" y="21437"/>
                </a:lnTo>
                <a:lnTo>
                  <a:pt x="85534" y="16865"/>
                </a:lnTo>
                <a:lnTo>
                  <a:pt x="87058" y="15252"/>
                </a:lnTo>
                <a:lnTo>
                  <a:pt x="90106" y="13728"/>
                </a:lnTo>
                <a:lnTo>
                  <a:pt x="90106" y="59537"/>
                </a:lnTo>
                <a:lnTo>
                  <a:pt x="96202" y="59537"/>
                </a:lnTo>
                <a:lnTo>
                  <a:pt x="96202" y="12"/>
                </a:lnTo>
                <a:close/>
              </a:path>
              <a:path w="340360" h="61595">
                <a:moveTo>
                  <a:pt x="154203" y="1536"/>
                </a:moveTo>
                <a:lnTo>
                  <a:pt x="116014" y="1536"/>
                </a:lnTo>
                <a:lnTo>
                  <a:pt x="116014" y="7632"/>
                </a:lnTo>
                <a:lnTo>
                  <a:pt x="145059" y="7632"/>
                </a:lnTo>
                <a:lnTo>
                  <a:pt x="142011" y="12204"/>
                </a:lnTo>
                <a:lnTo>
                  <a:pt x="137350" y="16865"/>
                </a:lnTo>
                <a:lnTo>
                  <a:pt x="131254" y="29057"/>
                </a:lnTo>
                <a:lnTo>
                  <a:pt x="128206" y="36677"/>
                </a:lnTo>
                <a:lnTo>
                  <a:pt x="125158" y="48869"/>
                </a:lnTo>
                <a:lnTo>
                  <a:pt x="125158" y="54965"/>
                </a:lnTo>
                <a:lnTo>
                  <a:pt x="123634" y="59537"/>
                </a:lnTo>
                <a:lnTo>
                  <a:pt x="131254" y="59537"/>
                </a:lnTo>
                <a:lnTo>
                  <a:pt x="132778" y="53441"/>
                </a:lnTo>
                <a:lnTo>
                  <a:pt x="132778" y="48869"/>
                </a:lnTo>
                <a:lnTo>
                  <a:pt x="134302" y="42773"/>
                </a:lnTo>
                <a:lnTo>
                  <a:pt x="137350" y="36677"/>
                </a:lnTo>
                <a:lnTo>
                  <a:pt x="138874" y="29057"/>
                </a:lnTo>
                <a:lnTo>
                  <a:pt x="143535" y="22961"/>
                </a:lnTo>
                <a:lnTo>
                  <a:pt x="146583" y="15252"/>
                </a:lnTo>
                <a:lnTo>
                  <a:pt x="151155" y="10680"/>
                </a:lnTo>
                <a:lnTo>
                  <a:pt x="154203" y="6108"/>
                </a:lnTo>
                <a:lnTo>
                  <a:pt x="154203" y="1536"/>
                </a:lnTo>
                <a:close/>
              </a:path>
              <a:path w="340360" h="61595">
                <a:moveTo>
                  <a:pt x="201549" y="35153"/>
                </a:moveTo>
                <a:lnTo>
                  <a:pt x="200025" y="30581"/>
                </a:lnTo>
                <a:lnTo>
                  <a:pt x="196913" y="27533"/>
                </a:lnTo>
                <a:lnTo>
                  <a:pt x="195364" y="26009"/>
                </a:lnTo>
                <a:lnTo>
                  <a:pt x="193840" y="24485"/>
                </a:lnTo>
                <a:lnTo>
                  <a:pt x="193840" y="36677"/>
                </a:lnTo>
                <a:lnTo>
                  <a:pt x="193840" y="45821"/>
                </a:lnTo>
                <a:lnTo>
                  <a:pt x="192316" y="48869"/>
                </a:lnTo>
                <a:lnTo>
                  <a:pt x="187744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2504" y="50393"/>
                </a:lnTo>
                <a:lnTo>
                  <a:pt x="170980" y="47345"/>
                </a:lnTo>
                <a:lnTo>
                  <a:pt x="170980" y="45821"/>
                </a:lnTo>
                <a:lnTo>
                  <a:pt x="169456" y="42773"/>
                </a:lnTo>
                <a:lnTo>
                  <a:pt x="169456" y="36677"/>
                </a:lnTo>
                <a:lnTo>
                  <a:pt x="170980" y="33629"/>
                </a:lnTo>
                <a:lnTo>
                  <a:pt x="175552" y="29057"/>
                </a:lnTo>
                <a:lnTo>
                  <a:pt x="178600" y="27533"/>
                </a:lnTo>
                <a:lnTo>
                  <a:pt x="184696" y="27533"/>
                </a:lnTo>
                <a:lnTo>
                  <a:pt x="190792" y="30581"/>
                </a:lnTo>
                <a:lnTo>
                  <a:pt x="193840" y="36677"/>
                </a:lnTo>
                <a:lnTo>
                  <a:pt x="193840" y="24485"/>
                </a:lnTo>
                <a:lnTo>
                  <a:pt x="192316" y="22961"/>
                </a:lnTo>
                <a:lnTo>
                  <a:pt x="187744" y="21437"/>
                </a:lnTo>
                <a:lnTo>
                  <a:pt x="178600" y="21437"/>
                </a:lnTo>
                <a:lnTo>
                  <a:pt x="172504" y="24485"/>
                </a:lnTo>
                <a:lnTo>
                  <a:pt x="170980" y="26009"/>
                </a:lnTo>
                <a:lnTo>
                  <a:pt x="169456" y="29057"/>
                </a:lnTo>
                <a:lnTo>
                  <a:pt x="169456" y="18389"/>
                </a:lnTo>
                <a:lnTo>
                  <a:pt x="170980" y="15240"/>
                </a:lnTo>
                <a:lnTo>
                  <a:pt x="174028" y="9144"/>
                </a:lnTo>
                <a:lnTo>
                  <a:pt x="177076" y="7620"/>
                </a:lnTo>
                <a:lnTo>
                  <a:pt x="178600" y="6096"/>
                </a:lnTo>
                <a:lnTo>
                  <a:pt x="186220" y="6096"/>
                </a:lnTo>
                <a:lnTo>
                  <a:pt x="192316" y="12192"/>
                </a:lnTo>
                <a:lnTo>
                  <a:pt x="192316" y="15240"/>
                </a:lnTo>
                <a:lnTo>
                  <a:pt x="200025" y="15240"/>
                </a:lnTo>
                <a:lnTo>
                  <a:pt x="200025" y="10668"/>
                </a:lnTo>
                <a:lnTo>
                  <a:pt x="196888" y="6096"/>
                </a:lnTo>
                <a:lnTo>
                  <a:pt x="195364" y="3048"/>
                </a:lnTo>
                <a:lnTo>
                  <a:pt x="192316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61836" y="42773"/>
                </a:lnTo>
                <a:lnTo>
                  <a:pt x="163360" y="50393"/>
                </a:lnTo>
                <a:lnTo>
                  <a:pt x="167932" y="53441"/>
                </a:lnTo>
                <a:lnTo>
                  <a:pt x="170980" y="58013"/>
                </a:lnTo>
                <a:lnTo>
                  <a:pt x="175552" y="61061"/>
                </a:lnTo>
                <a:lnTo>
                  <a:pt x="186220" y="61061"/>
                </a:lnTo>
                <a:lnTo>
                  <a:pt x="195364" y="56489"/>
                </a:lnTo>
                <a:lnTo>
                  <a:pt x="196126" y="54965"/>
                </a:lnTo>
                <a:lnTo>
                  <a:pt x="198412" y="50393"/>
                </a:lnTo>
                <a:lnTo>
                  <a:pt x="200025" y="47345"/>
                </a:lnTo>
                <a:lnTo>
                  <a:pt x="201549" y="44297"/>
                </a:lnTo>
                <a:lnTo>
                  <a:pt x="201549" y="35153"/>
                </a:lnTo>
                <a:close/>
              </a:path>
              <a:path w="340360" h="61595">
                <a:moveTo>
                  <a:pt x="247269" y="1536"/>
                </a:moveTo>
                <a:lnTo>
                  <a:pt x="209169" y="1536"/>
                </a:lnTo>
                <a:lnTo>
                  <a:pt x="209169" y="7632"/>
                </a:lnTo>
                <a:lnTo>
                  <a:pt x="238125" y="7632"/>
                </a:lnTo>
                <a:lnTo>
                  <a:pt x="235077" y="12204"/>
                </a:lnTo>
                <a:lnTo>
                  <a:pt x="230505" y="16865"/>
                </a:lnTo>
                <a:lnTo>
                  <a:pt x="224409" y="29057"/>
                </a:lnTo>
                <a:lnTo>
                  <a:pt x="221361" y="36677"/>
                </a:lnTo>
                <a:lnTo>
                  <a:pt x="216789" y="54965"/>
                </a:lnTo>
                <a:lnTo>
                  <a:pt x="216789" y="59537"/>
                </a:lnTo>
                <a:lnTo>
                  <a:pt x="224409" y="59537"/>
                </a:lnTo>
                <a:lnTo>
                  <a:pt x="225933" y="53441"/>
                </a:lnTo>
                <a:lnTo>
                  <a:pt x="225933" y="48869"/>
                </a:lnTo>
                <a:lnTo>
                  <a:pt x="228981" y="36677"/>
                </a:lnTo>
                <a:lnTo>
                  <a:pt x="232029" y="29057"/>
                </a:lnTo>
                <a:lnTo>
                  <a:pt x="236601" y="22961"/>
                </a:lnTo>
                <a:lnTo>
                  <a:pt x="239649" y="15252"/>
                </a:lnTo>
                <a:lnTo>
                  <a:pt x="244221" y="10680"/>
                </a:lnTo>
                <a:lnTo>
                  <a:pt x="247269" y="6108"/>
                </a:lnTo>
                <a:lnTo>
                  <a:pt x="247269" y="1536"/>
                </a:lnTo>
                <a:close/>
              </a:path>
              <a:path w="340360" h="61595">
                <a:moveTo>
                  <a:pt x="294601" y="38201"/>
                </a:moveTo>
                <a:lnTo>
                  <a:pt x="291553" y="32105"/>
                </a:lnTo>
                <a:lnTo>
                  <a:pt x="288505" y="30581"/>
                </a:lnTo>
                <a:lnTo>
                  <a:pt x="286981" y="29057"/>
                </a:lnTo>
                <a:lnTo>
                  <a:pt x="282409" y="27533"/>
                </a:lnTo>
                <a:lnTo>
                  <a:pt x="285457" y="26009"/>
                </a:lnTo>
                <a:lnTo>
                  <a:pt x="288505" y="22961"/>
                </a:lnTo>
                <a:lnTo>
                  <a:pt x="290029" y="19913"/>
                </a:lnTo>
                <a:lnTo>
                  <a:pt x="291553" y="18389"/>
                </a:lnTo>
                <a:lnTo>
                  <a:pt x="291553" y="12192"/>
                </a:lnTo>
                <a:lnTo>
                  <a:pt x="290029" y="10668"/>
                </a:lnTo>
                <a:lnTo>
                  <a:pt x="287743" y="6096"/>
                </a:lnTo>
                <a:lnTo>
                  <a:pt x="286981" y="4572"/>
                </a:lnTo>
                <a:lnTo>
                  <a:pt x="285457" y="3048"/>
                </a:lnTo>
                <a:lnTo>
                  <a:pt x="279361" y="0"/>
                </a:lnTo>
                <a:lnTo>
                  <a:pt x="268693" y="0"/>
                </a:lnTo>
                <a:lnTo>
                  <a:pt x="265645" y="1524"/>
                </a:lnTo>
                <a:lnTo>
                  <a:pt x="261073" y="4572"/>
                </a:lnTo>
                <a:lnTo>
                  <a:pt x="258025" y="6096"/>
                </a:lnTo>
                <a:lnTo>
                  <a:pt x="256413" y="10668"/>
                </a:lnTo>
                <a:lnTo>
                  <a:pt x="254889" y="15240"/>
                </a:lnTo>
                <a:lnTo>
                  <a:pt x="262597" y="16865"/>
                </a:lnTo>
                <a:lnTo>
                  <a:pt x="264121" y="13716"/>
                </a:lnTo>
                <a:lnTo>
                  <a:pt x="264121" y="10668"/>
                </a:lnTo>
                <a:lnTo>
                  <a:pt x="267169" y="9144"/>
                </a:lnTo>
                <a:lnTo>
                  <a:pt x="268693" y="6096"/>
                </a:lnTo>
                <a:lnTo>
                  <a:pt x="279361" y="6096"/>
                </a:lnTo>
                <a:lnTo>
                  <a:pt x="280885" y="9144"/>
                </a:lnTo>
                <a:lnTo>
                  <a:pt x="283933" y="12192"/>
                </a:lnTo>
                <a:lnTo>
                  <a:pt x="283933" y="18389"/>
                </a:lnTo>
                <a:lnTo>
                  <a:pt x="282409" y="21437"/>
                </a:lnTo>
                <a:lnTo>
                  <a:pt x="279361" y="22961"/>
                </a:lnTo>
                <a:lnTo>
                  <a:pt x="277837" y="24485"/>
                </a:lnTo>
                <a:lnTo>
                  <a:pt x="274789" y="26009"/>
                </a:lnTo>
                <a:lnTo>
                  <a:pt x="271741" y="26009"/>
                </a:lnTo>
                <a:lnTo>
                  <a:pt x="270217" y="24485"/>
                </a:lnTo>
                <a:lnTo>
                  <a:pt x="268693" y="32105"/>
                </a:lnTo>
                <a:lnTo>
                  <a:pt x="271741" y="30581"/>
                </a:lnTo>
                <a:lnTo>
                  <a:pt x="277837" y="30581"/>
                </a:lnTo>
                <a:lnTo>
                  <a:pt x="280885" y="32105"/>
                </a:lnTo>
                <a:lnTo>
                  <a:pt x="285457" y="36677"/>
                </a:lnTo>
                <a:lnTo>
                  <a:pt x="286981" y="39725"/>
                </a:lnTo>
                <a:lnTo>
                  <a:pt x="286981" y="45821"/>
                </a:lnTo>
                <a:lnTo>
                  <a:pt x="285457" y="48869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1917"/>
                </a:lnTo>
                <a:lnTo>
                  <a:pt x="264121" y="50393"/>
                </a:lnTo>
                <a:lnTo>
                  <a:pt x="262597" y="47345"/>
                </a:lnTo>
                <a:lnTo>
                  <a:pt x="262597" y="42773"/>
                </a:lnTo>
                <a:lnTo>
                  <a:pt x="254889" y="44297"/>
                </a:lnTo>
                <a:lnTo>
                  <a:pt x="254889" y="48869"/>
                </a:lnTo>
                <a:lnTo>
                  <a:pt x="258025" y="53441"/>
                </a:lnTo>
                <a:lnTo>
                  <a:pt x="264121" y="59537"/>
                </a:lnTo>
                <a:lnTo>
                  <a:pt x="268693" y="61061"/>
                </a:lnTo>
                <a:lnTo>
                  <a:pt x="279361" y="61061"/>
                </a:lnTo>
                <a:lnTo>
                  <a:pt x="283933" y="59537"/>
                </a:lnTo>
                <a:lnTo>
                  <a:pt x="288505" y="54965"/>
                </a:lnTo>
                <a:lnTo>
                  <a:pt x="291553" y="51917"/>
                </a:lnTo>
                <a:lnTo>
                  <a:pt x="294601" y="47345"/>
                </a:lnTo>
                <a:lnTo>
                  <a:pt x="294601" y="38201"/>
                </a:lnTo>
                <a:close/>
              </a:path>
              <a:path w="340360" h="61595">
                <a:moveTo>
                  <a:pt x="340334" y="1536"/>
                </a:moveTo>
                <a:lnTo>
                  <a:pt x="302234" y="1536"/>
                </a:lnTo>
                <a:lnTo>
                  <a:pt x="302234" y="7632"/>
                </a:lnTo>
                <a:lnTo>
                  <a:pt x="331190" y="7632"/>
                </a:lnTo>
                <a:lnTo>
                  <a:pt x="328142" y="12204"/>
                </a:lnTo>
                <a:lnTo>
                  <a:pt x="323570" y="16776"/>
                </a:lnTo>
                <a:lnTo>
                  <a:pt x="317474" y="28968"/>
                </a:lnTo>
                <a:lnTo>
                  <a:pt x="314426" y="36588"/>
                </a:lnTo>
                <a:lnTo>
                  <a:pt x="309854" y="54965"/>
                </a:lnTo>
                <a:lnTo>
                  <a:pt x="309854" y="59537"/>
                </a:lnTo>
                <a:lnTo>
                  <a:pt x="317474" y="59537"/>
                </a:lnTo>
                <a:lnTo>
                  <a:pt x="318998" y="53441"/>
                </a:lnTo>
                <a:lnTo>
                  <a:pt x="318998" y="48869"/>
                </a:lnTo>
                <a:lnTo>
                  <a:pt x="320522" y="42684"/>
                </a:lnTo>
                <a:lnTo>
                  <a:pt x="323570" y="36588"/>
                </a:lnTo>
                <a:lnTo>
                  <a:pt x="325094" y="28968"/>
                </a:lnTo>
                <a:lnTo>
                  <a:pt x="329666" y="22872"/>
                </a:lnTo>
                <a:lnTo>
                  <a:pt x="332714" y="15252"/>
                </a:lnTo>
                <a:lnTo>
                  <a:pt x="337286" y="10680"/>
                </a:lnTo>
                <a:lnTo>
                  <a:pt x="340334" y="6108"/>
                </a:lnTo>
                <a:lnTo>
                  <a:pt x="340334" y="1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21263" y="680344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913"/>
                </a:moveTo>
                <a:lnTo>
                  <a:pt x="38188" y="16865"/>
                </a:lnTo>
                <a:lnTo>
                  <a:pt x="36664" y="12192"/>
                </a:lnTo>
                <a:lnTo>
                  <a:pt x="36664" y="9144"/>
                </a:lnTo>
                <a:lnTo>
                  <a:pt x="35140" y="7620"/>
                </a:lnTo>
                <a:lnTo>
                  <a:pt x="34378" y="6096"/>
                </a:lnTo>
                <a:lnTo>
                  <a:pt x="33616" y="4572"/>
                </a:lnTo>
                <a:lnTo>
                  <a:pt x="32092" y="3810"/>
                </a:lnTo>
                <a:lnTo>
                  <a:pt x="32092" y="19913"/>
                </a:lnTo>
                <a:lnTo>
                  <a:pt x="32092" y="39725"/>
                </a:lnTo>
                <a:lnTo>
                  <a:pt x="30568" y="47345"/>
                </a:lnTo>
                <a:lnTo>
                  <a:pt x="29044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2280" y="50393"/>
                </a:lnTo>
                <a:lnTo>
                  <a:pt x="9232" y="47345"/>
                </a:lnTo>
                <a:lnTo>
                  <a:pt x="7708" y="39725"/>
                </a:lnTo>
                <a:lnTo>
                  <a:pt x="7708" y="19913"/>
                </a:lnTo>
                <a:lnTo>
                  <a:pt x="9232" y="13716"/>
                </a:lnTo>
                <a:lnTo>
                  <a:pt x="12280" y="10668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9044" y="10668"/>
                </a:lnTo>
                <a:lnTo>
                  <a:pt x="30568" y="13716"/>
                </a:lnTo>
                <a:lnTo>
                  <a:pt x="32092" y="19913"/>
                </a:lnTo>
                <a:lnTo>
                  <a:pt x="32092" y="3810"/>
                </a:lnTo>
                <a:lnTo>
                  <a:pt x="30568" y="3048"/>
                </a:lnTo>
                <a:lnTo>
                  <a:pt x="29044" y="1524"/>
                </a:lnTo>
                <a:lnTo>
                  <a:pt x="25996" y="0"/>
                </a:lnTo>
                <a:lnTo>
                  <a:pt x="15328" y="0"/>
                </a:lnTo>
                <a:lnTo>
                  <a:pt x="9232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3048" y="13716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6096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6664" y="51917"/>
                </a:lnTo>
                <a:lnTo>
                  <a:pt x="38188" y="47345"/>
                </a:lnTo>
                <a:lnTo>
                  <a:pt x="38188" y="42773"/>
                </a:lnTo>
                <a:lnTo>
                  <a:pt x="39712" y="36677"/>
                </a:lnTo>
                <a:lnTo>
                  <a:pt x="39712" y="19913"/>
                </a:lnTo>
                <a:close/>
              </a:path>
              <a:path w="342264" h="61595">
                <a:moveTo>
                  <a:pt x="60007" y="50292"/>
                </a:moveTo>
                <a:lnTo>
                  <a:pt x="50863" y="50292"/>
                </a:lnTo>
                <a:lnTo>
                  <a:pt x="50863" y="59448"/>
                </a:lnTo>
                <a:lnTo>
                  <a:pt x="60007" y="59448"/>
                </a:lnTo>
                <a:lnTo>
                  <a:pt x="60007" y="50292"/>
                </a:lnTo>
                <a:close/>
              </a:path>
              <a:path w="342264" h="61595">
                <a:moveTo>
                  <a:pt x="109905" y="1536"/>
                </a:moveTo>
                <a:lnTo>
                  <a:pt x="70281" y="1536"/>
                </a:lnTo>
                <a:lnTo>
                  <a:pt x="70281" y="7632"/>
                </a:lnTo>
                <a:lnTo>
                  <a:pt x="100761" y="7632"/>
                </a:lnTo>
                <a:lnTo>
                  <a:pt x="96189" y="12204"/>
                </a:lnTo>
                <a:lnTo>
                  <a:pt x="93141" y="16776"/>
                </a:lnTo>
                <a:lnTo>
                  <a:pt x="90093" y="22872"/>
                </a:lnTo>
                <a:lnTo>
                  <a:pt x="85521" y="28968"/>
                </a:lnTo>
                <a:lnTo>
                  <a:pt x="83997" y="36588"/>
                </a:lnTo>
                <a:lnTo>
                  <a:pt x="82473" y="42684"/>
                </a:lnTo>
                <a:lnTo>
                  <a:pt x="79425" y="48869"/>
                </a:lnTo>
                <a:lnTo>
                  <a:pt x="79425" y="59537"/>
                </a:lnTo>
                <a:lnTo>
                  <a:pt x="87045" y="59537"/>
                </a:lnTo>
                <a:lnTo>
                  <a:pt x="87045" y="53441"/>
                </a:lnTo>
                <a:lnTo>
                  <a:pt x="88569" y="48869"/>
                </a:lnTo>
                <a:lnTo>
                  <a:pt x="105333" y="10680"/>
                </a:lnTo>
                <a:lnTo>
                  <a:pt x="109905" y="6108"/>
                </a:lnTo>
                <a:lnTo>
                  <a:pt x="109905" y="1536"/>
                </a:lnTo>
                <a:close/>
              </a:path>
              <a:path w="342264" h="61595">
                <a:moveTo>
                  <a:pt x="155727" y="33629"/>
                </a:moveTo>
                <a:lnTo>
                  <a:pt x="154203" y="29057"/>
                </a:lnTo>
                <a:lnTo>
                  <a:pt x="151155" y="26009"/>
                </a:lnTo>
                <a:lnTo>
                  <a:pt x="148005" y="21336"/>
                </a:lnTo>
                <a:lnTo>
                  <a:pt x="143433" y="19812"/>
                </a:lnTo>
                <a:lnTo>
                  <a:pt x="134289" y="19812"/>
                </a:lnTo>
                <a:lnTo>
                  <a:pt x="129717" y="21336"/>
                </a:lnTo>
                <a:lnTo>
                  <a:pt x="126669" y="24485"/>
                </a:lnTo>
                <a:lnTo>
                  <a:pt x="129717" y="7620"/>
                </a:lnTo>
                <a:lnTo>
                  <a:pt x="154203" y="7620"/>
                </a:lnTo>
                <a:lnTo>
                  <a:pt x="154203" y="1524"/>
                </a:lnTo>
                <a:lnTo>
                  <a:pt x="123621" y="1524"/>
                </a:lnTo>
                <a:lnTo>
                  <a:pt x="117525" y="32105"/>
                </a:lnTo>
                <a:lnTo>
                  <a:pt x="125145" y="32105"/>
                </a:lnTo>
                <a:lnTo>
                  <a:pt x="126669" y="30581"/>
                </a:lnTo>
                <a:lnTo>
                  <a:pt x="126669" y="29057"/>
                </a:lnTo>
                <a:lnTo>
                  <a:pt x="129717" y="29057"/>
                </a:lnTo>
                <a:lnTo>
                  <a:pt x="132765" y="26009"/>
                </a:lnTo>
                <a:lnTo>
                  <a:pt x="138861" y="26009"/>
                </a:lnTo>
                <a:lnTo>
                  <a:pt x="141909" y="27533"/>
                </a:lnTo>
                <a:lnTo>
                  <a:pt x="144957" y="30581"/>
                </a:lnTo>
                <a:lnTo>
                  <a:pt x="148005" y="32105"/>
                </a:lnTo>
                <a:lnTo>
                  <a:pt x="148005" y="44297"/>
                </a:lnTo>
                <a:lnTo>
                  <a:pt x="146481" y="48869"/>
                </a:lnTo>
                <a:lnTo>
                  <a:pt x="141909" y="53441"/>
                </a:lnTo>
                <a:lnTo>
                  <a:pt x="138861" y="54965"/>
                </a:lnTo>
                <a:lnTo>
                  <a:pt x="132765" y="54965"/>
                </a:lnTo>
                <a:lnTo>
                  <a:pt x="129717" y="53441"/>
                </a:lnTo>
                <a:lnTo>
                  <a:pt x="126669" y="50393"/>
                </a:lnTo>
                <a:lnTo>
                  <a:pt x="123621" y="44297"/>
                </a:lnTo>
                <a:lnTo>
                  <a:pt x="116001" y="44297"/>
                </a:lnTo>
                <a:lnTo>
                  <a:pt x="119049" y="53441"/>
                </a:lnTo>
                <a:lnTo>
                  <a:pt x="122097" y="56489"/>
                </a:lnTo>
                <a:lnTo>
                  <a:pt x="126669" y="59537"/>
                </a:lnTo>
                <a:lnTo>
                  <a:pt x="129717" y="61061"/>
                </a:lnTo>
                <a:lnTo>
                  <a:pt x="141909" y="61061"/>
                </a:lnTo>
                <a:lnTo>
                  <a:pt x="148005" y="58013"/>
                </a:lnTo>
                <a:lnTo>
                  <a:pt x="151155" y="53441"/>
                </a:lnTo>
                <a:lnTo>
                  <a:pt x="154203" y="50393"/>
                </a:lnTo>
                <a:lnTo>
                  <a:pt x="155727" y="44297"/>
                </a:lnTo>
                <a:lnTo>
                  <a:pt x="155727" y="33629"/>
                </a:lnTo>
                <a:close/>
              </a:path>
              <a:path w="342264" h="61595">
                <a:moveTo>
                  <a:pt x="201549" y="12204"/>
                </a:moveTo>
                <a:lnTo>
                  <a:pt x="200025" y="7632"/>
                </a:lnTo>
                <a:lnTo>
                  <a:pt x="193929" y="1536"/>
                </a:lnTo>
                <a:lnTo>
                  <a:pt x="189357" y="12"/>
                </a:lnTo>
                <a:lnTo>
                  <a:pt x="177063" y="12"/>
                </a:lnTo>
                <a:lnTo>
                  <a:pt x="172491" y="1536"/>
                </a:lnTo>
                <a:lnTo>
                  <a:pt x="166395" y="7632"/>
                </a:lnTo>
                <a:lnTo>
                  <a:pt x="163347" y="12204"/>
                </a:lnTo>
                <a:lnTo>
                  <a:pt x="163347" y="16776"/>
                </a:lnTo>
                <a:lnTo>
                  <a:pt x="170967" y="18300"/>
                </a:lnTo>
                <a:lnTo>
                  <a:pt x="170967" y="13728"/>
                </a:lnTo>
                <a:lnTo>
                  <a:pt x="172491" y="10680"/>
                </a:lnTo>
                <a:lnTo>
                  <a:pt x="174015" y="9156"/>
                </a:lnTo>
                <a:lnTo>
                  <a:pt x="177063" y="7632"/>
                </a:lnTo>
                <a:lnTo>
                  <a:pt x="178587" y="6108"/>
                </a:lnTo>
                <a:lnTo>
                  <a:pt x="186309" y="6108"/>
                </a:lnTo>
                <a:lnTo>
                  <a:pt x="189357" y="7632"/>
                </a:lnTo>
                <a:lnTo>
                  <a:pt x="192405" y="10680"/>
                </a:lnTo>
                <a:lnTo>
                  <a:pt x="193929" y="13728"/>
                </a:lnTo>
                <a:lnTo>
                  <a:pt x="193929" y="18300"/>
                </a:lnTo>
                <a:lnTo>
                  <a:pt x="190881" y="24485"/>
                </a:lnTo>
                <a:lnTo>
                  <a:pt x="187833" y="27533"/>
                </a:lnTo>
                <a:lnTo>
                  <a:pt x="184785" y="32105"/>
                </a:lnTo>
                <a:lnTo>
                  <a:pt x="177063" y="38201"/>
                </a:lnTo>
                <a:lnTo>
                  <a:pt x="174015" y="41249"/>
                </a:lnTo>
                <a:lnTo>
                  <a:pt x="169443" y="44297"/>
                </a:lnTo>
                <a:lnTo>
                  <a:pt x="167919" y="47345"/>
                </a:lnTo>
                <a:lnTo>
                  <a:pt x="163347" y="51917"/>
                </a:lnTo>
                <a:lnTo>
                  <a:pt x="163347" y="54965"/>
                </a:lnTo>
                <a:lnTo>
                  <a:pt x="161823" y="56489"/>
                </a:lnTo>
                <a:lnTo>
                  <a:pt x="161823" y="59537"/>
                </a:lnTo>
                <a:lnTo>
                  <a:pt x="201549" y="59537"/>
                </a:lnTo>
                <a:lnTo>
                  <a:pt x="201549" y="53441"/>
                </a:lnTo>
                <a:lnTo>
                  <a:pt x="172491" y="53441"/>
                </a:lnTo>
                <a:lnTo>
                  <a:pt x="172491" y="51917"/>
                </a:lnTo>
                <a:lnTo>
                  <a:pt x="180111" y="44297"/>
                </a:lnTo>
                <a:lnTo>
                  <a:pt x="184785" y="41249"/>
                </a:lnTo>
                <a:lnTo>
                  <a:pt x="195453" y="30581"/>
                </a:lnTo>
                <a:lnTo>
                  <a:pt x="196977" y="27533"/>
                </a:lnTo>
                <a:lnTo>
                  <a:pt x="198501" y="26009"/>
                </a:lnTo>
                <a:lnTo>
                  <a:pt x="200025" y="22961"/>
                </a:lnTo>
                <a:lnTo>
                  <a:pt x="201549" y="21348"/>
                </a:lnTo>
                <a:lnTo>
                  <a:pt x="201549" y="12204"/>
                </a:lnTo>
                <a:close/>
              </a:path>
              <a:path w="342264" h="61595">
                <a:moveTo>
                  <a:pt x="248881" y="53441"/>
                </a:moveTo>
                <a:lnTo>
                  <a:pt x="218300" y="53441"/>
                </a:lnTo>
                <a:lnTo>
                  <a:pt x="221348" y="50393"/>
                </a:lnTo>
                <a:lnTo>
                  <a:pt x="221348" y="48869"/>
                </a:lnTo>
                <a:lnTo>
                  <a:pt x="225920" y="44297"/>
                </a:lnTo>
                <a:lnTo>
                  <a:pt x="230492" y="41249"/>
                </a:lnTo>
                <a:lnTo>
                  <a:pt x="235064" y="36677"/>
                </a:lnTo>
                <a:lnTo>
                  <a:pt x="239636" y="33629"/>
                </a:lnTo>
                <a:lnTo>
                  <a:pt x="241261" y="30581"/>
                </a:lnTo>
                <a:lnTo>
                  <a:pt x="245833" y="26009"/>
                </a:lnTo>
                <a:lnTo>
                  <a:pt x="247357" y="22961"/>
                </a:lnTo>
                <a:lnTo>
                  <a:pt x="247357" y="12204"/>
                </a:lnTo>
                <a:lnTo>
                  <a:pt x="245833" y="7632"/>
                </a:lnTo>
                <a:lnTo>
                  <a:pt x="239636" y="1536"/>
                </a:lnTo>
                <a:lnTo>
                  <a:pt x="235064" y="12"/>
                </a:lnTo>
                <a:lnTo>
                  <a:pt x="224396" y="12"/>
                </a:lnTo>
                <a:lnTo>
                  <a:pt x="219824" y="1536"/>
                </a:lnTo>
                <a:lnTo>
                  <a:pt x="215252" y="4584"/>
                </a:lnTo>
                <a:lnTo>
                  <a:pt x="212204" y="7632"/>
                </a:lnTo>
                <a:lnTo>
                  <a:pt x="210680" y="12204"/>
                </a:lnTo>
                <a:lnTo>
                  <a:pt x="210680" y="16865"/>
                </a:lnTo>
                <a:lnTo>
                  <a:pt x="218300" y="18389"/>
                </a:lnTo>
                <a:lnTo>
                  <a:pt x="218300" y="10680"/>
                </a:lnTo>
                <a:lnTo>
                  <a:pt x="221348" y="9156"/>
                </a:lnTo>
                <a:lnTo>
                  <a:pt x="222872" y="7632"/>
                </a:lnTo>
                <a:lnTo>
                  <a:pt x="225920" y="6108"/>
                </a:lnTo>
                <a:lnTo>
                  <a:pt x="232016" y="6108"/>
                </a:lnTo>
                <a:lnTo>
                  <a:pt x="238112" y="9156"/>
                </a:lnTo>
                <a:lnTo>
                  <a:pt x="239636" y="10680"/>
                </a:lnTo>
                <a:lnTo>
                  <a:pt x="241261" y="13728"/>
                </a:lnTo>
                <a:lnTo>
                  <a:pt x="241261" y="18389"/>
                </a:lnTo>
                <a:lnTo>
                  <a:pt x="239636" y="21437"/>
                </a:lnTo>
                <a:lnTo>
                  <a:pt x="236588" y="24485"/>
                </a:lnTo>
                <a:lnTo>
                  <a:pt x="235064" y="27533"/>
                </a:lnTo>
                <a:lnTo>
                  <a:pt x="224396" y="38201"/>
                </a:lnTo>
                <a:lnTo>
                  <a:pt x="219824" y="41249"/>
                </a:lnTo>
                <a:lnTo>
                  <a:pt x="212204" y="48869"/>
                </a:lnTo>
                <a:lnTo>
                  <a:pt x="209156" y="54965"/>
                </a:lnTo>
                <a:lnTo>
                  <a:pt x="209156" y="59537"/>
                </a:lnTo>
                <a:lnTo>
                  <a:pt x="248881" y="59537"/>
                </a:lnTo>
                <a:lnTo>
                  <a:pt x="248881" y="53441"/>
                </a:lnTo>
                <a:close/>
              </a:path>
              <a:path w="342264" h="61595">
                <a:moveTo>
                  <a:pt x="294601" y="12204"/>
                </a:moveTo>
                <a:lnTo>
                  <a:pt x="293077" y="7632"/>
                </a:lnTo>
                <a:lnTo>
                  <a:pt x="290029" y="4584"/>
                </a:lnTo>
                <a:lnTo>
                  <a:pt x="285457" y="1536"/>
                </a:lnTo>
                <a:lnTo>
                  <a:pt x="280885" y="12"/>
                </a:lnTo>
                <a:lnTo>
                  <a:pt x="270217" y="12"/>
                </a:lnTo>
                <a:lnTo>
                  <a:pt x="265645" y="1536"/>
                </a:lnTo>
                <a:lnTo>
                  <a:pt x="259549" y="7632"/>
                </a:lnTo>
                <a:lnTo>
                  <a:pt x="256501" y="12204"/>
                </a:lnTo>
                <a:lnTo>
                  <a:pt x="256501" y="16865"/>
                </a:lnTo>
                <a:lnTo>
                  <a:pt x="264121" y="18389"/>
                </a:lnTo>
                <a:lnTo>
                  <a:pt x="264121" y="13728"/>
                </a:lnTo>
                <a:lnTo>
                  <a:pt x="265645" y="10680"/>
                </a:lnTo>
                <a:lnTo>
                  <a:pt x="268693" y="7632"/>
                </a:lnTo>
                <a:lnTo>
                  <a:pt x="271741" y="6108"/>
                </a:lnTo>
                <a:lnTo>
                  <a:pt x="279361" y="6108"/>
                </a:lnTo>
                <a:lnTo>
                  <a:pt x="282409" y="7632"/>
                </a:lnTo>
                <a:lnTo>
                  <a:pt x="285457" y="10680"/>
                </a:lnTo>
                <a:lnTo>
                  <a:pt x="286981" y="13728"/>
                </a:lnTo>
                <a:lnTo>
                  <a:pt x="286981" y="18389"/>
                </a:lnTo>
                <a:lnTo>
                  <a:pt x="283933" y="24485"/>
                </a:lnTo>
                <a:lnTo>
                  <a:pt x="270217" y="38201"/>
                </a:lnTo>
                <a:lnTo>
                  <a:pt x="265645" y="41249"/>
                </a:lnTo>
                <a:lnTo>
                  <a:pt x="262597" y="44297"/>
                </a:lnTo>
                <a:lnTo>
                  <a:pt x="261073" y="47345"/>
                </a:lnTo>
                <a:lnTo>
                  <a:pt x="258025" y="48869"/>
                </a:lnTo>
                <a:lnTo>
                  <a:pt x="256501" y="51917"/>
                </a:lnTo>
                <a:lnTo>
                  <a:pt x="256501" y="54965"/>
                </a:lnTo>
                <a:lnTo>
                  <a:pt x="254977" y="56489"/>
                </a:lnTo>
                <a:lnTo>
                  <a:pt x="254977" y="59537"/>
                </a:lnTo>
                <a:lnTo>
                  <a:pt x="294601" y="59537"/>
                </a:lnTo>
                <a:lnTo>
                  <a:pt x="294601" y="53441"/>
                </a:lnTo>
                <a:lnTo>
                  <a:pt x="265645" y="53441"/>
                </a:lnTo>
                <a:lnTo>
                  <a:pt x="265645" y="51917"/>
                </a:lnTo>
                <a:lnTo>
                  <a:pt x="270217" y="47345"/>
                </a:lnTo>
                <a:lnTo>
                  <a:pt x="271741" y="44297"/>
                </a:lnTo>
                <a:lnTo>
                  <a:pt x="276313" y="41249"/>
                </a:lnTo>
                <a:lnTo>
                  <a:pt x="282409" y="36677"/>
                </a:lnTo>
                <a:lnTo>
                  <a:pt x="288505" y="30581"/>
                </a:lnTo>
                <a:lnTo>
                  <a:pt x="290029" y="27533"/>
                </a:lnTo>
                <a:lnTo>
                  <a:pt x="291553" y="26009"/>
                </a:lnTo>
                <a:lnTo>
                  <a:pt x="293077" y="22961"/>
                </a:lnTo>
                <a:lnTo>
                  <a:pt x="294601" y="21437"/>
                </a:lnTo>
                <a:lnTo>
                  <a:pt x="294601" y="12204"/>
                </a:lnTo>
                <a:close/>
              </a:path>
              <a:path w="342264" h="61595">
                <a:moveTo>
                  <a:pt x="341934" y="24485"/>
                </a:moveTo>
                <a:lnTo>
                  <a:pt x="340410" y="19913"/>
                </a:lnTo>
                <a:lnTo>
                  <a:pt x="340410" y="16865"/>
                </a:lnTo>
                <a:lnTo>
                  <a:pt x="338886" y="12192"/>
                </a:lnTo>
                <a:lnTo>
                  <a:pt x="337362" y="9144"/>
                </a:lnTo>
                <a:lnTo>
                  <a:pt x="335838" y="7620"/>
                </a:lnTo>
                <a:lnTo>
                  <a:pt x="335076" y="6096"/>
                </a:lnTo>
                <a:lnTo>
                  <a:pt x="334314" y="4572"/>
                </a:lnTo>
                <a:lnTo>
                  <a:pt x="334314" y="19913"/>
                </a:lnTo>
                <a:lnTo>
                  <a:pt x="334314" y="39725"/>
                </a:lnTo>
                <a:lnTo>
                  <a:pt x="332790" y="47345"/>
                </a:lnTo>
                <a:lnTo>
                  <a:pt x="329742" y="50393"/>
                </a:lnTo>
                <a:lnTo>
                  <a:pt x="328218" y="53441"/>
                </a:lnTo>
                <a:lnTo>
                  <a:pt x="325170" y="54965"/>
                </a:lnTo>
                <a:lnTo>
                  <a:pt x="319074" y="54965"/>
                </a:lnTo>
                <a:lnTo>
                  <a:pt x="316026" y="53441"/>
                </a:lnTo>
                <a:lnTo>
                  <a:pt x="312978" y="50393"/>
                </a:lnTo>
                <a:lnTo>
                  <a:pt x="311454" y="47345"/>
                </a:lnTo>
                <a:lnTo>
                  <a:pt x="309930" y="39725"/>
                </a:lnTo>
                <a:lnTo>
                  <a:pt x="309930" y="19913"/>
                </a:lnTo>
                <a:lnTo>
                  <a:pt x="311454" y="13716"/>
                </a:lnTo>
                <a:lnTo>
                  <a:pt x="314502" y="10668"/>
                </a:lnTo>
                <a:lnTo>
                  <a:pt x="316026" y="7620"/>
                </a:lnTo>
                <a:lnTo>
                  <a:pt x="319074" y="6096"/>
                </a:lnTo>
                <a:lnTo>
                  <a:pt x="325170" y="6096"/>
                </a:lnTo>
                <a:lnTo>
                  <a:pt x="328218" y="7620"/>
                </a:lnTo>
                <a:lnTo>
                  <a:pt x="329742" y="10668"/>
                </a:lnTo>
                <a:lnTo>
                  <a:pt x="332790" y="13716"/>
                </a:lnTo>
                <a:lnTo>
                  <a:pt x="334314" y="19913"/>
                </a:lnTo>
                <a:lnTo>
                  <a:pt x="334314" y="4572"/>
                </a:lnTo>
                <a:lnTo>
                  <a:pt x="332790" y="3048"/>
                </a:lnTo>
                <a:lnTo>
                  <a:pt x="329742" y="1524"/>
                </a:lnTo>
                <a:lnTo>
                  <a:pt x="328218" y="0"/>
                </a:lnTo>
                <a:lnTo>
                  <a:pt x="317550" y="0"/>
                </a:lnTo>
                <a:lnTo>
                  <a:pt x="311454" y="3048"/>
                </a:lnTo>
                <a:lnTo>
                  <a:pt x="308406" y="6096"/>
                </a:lnTo>
                <a:lnTo>
                  <a:pt x="306882" y="9144"/>
                </a:lnTo>
                <a:lnTo>
                  <a:pt x="305358" y="13716"/>
                </a:lnTo>
                <a:lnTo>
                  <a:pt x="303834" y="18389"/>
                </a:lnTo>
                <a:lnTo>
                  <a:pt x="302310" y="22961"/>
                </a:lnTo>
                <a:lnTo>
                  <a:pt x="302310" y="41249"/>
                </a:lnTo>
                <a:lnTo>
                  <a:pt x="303834" y="50393"/>
                </a:lnTo>
                <a:lnTo>
                  <a:pt x="308406" y="54965"/>
                </a:lnTo>
                <a:lnTo>
                  <a:pt x="311454" y="59537"/>
                </a:lnTo>
                <a:lnTo>
                  <a:pt x="316026" y="61061"/>
                </a:lnTo>
                <a:lnTo>
                  <a:pt x="326694" y="61061"/>
                </a:lnTo>
                <a:lnTo>
                  <a:pt x="341934" y="36677"/>
                </a:lnTo>
                <a:lnTo>
                  <a:pt x="341934" y="24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053837" y="680344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913"/>
                </a:moveTo>
                <a:lnTo>
                  <a:pt x="38201" y="16865"/>
                </a:lnTo>
                <a:lnTo>
                  <a:pt x="36677" y="12192"/>
                </a:lnTo>
                <a:lnTo>
                  <a:pt x="36677" y="9144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19913"/>
                </a:lnTo>
                <a:lnTo>
                  <a:pt x="32105" y="39725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19913"/>
                </a:lnTo>
                <a:lnTo>
                  <a:pt x="32105" y="4572"/>
                </a:lnTo>
                <a:lnTo>
                  <a:pt x="29057" y="1524"/>
                </a:lnTo>
                <a:lnTo>
                  <a:pt x="26009" y="0"/>
                </a:lnTo>
                <a:lnTo>
                  <a:pt x="15240" y="0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6677"/>
                </a:lnTo>
                <a:lnTo>
                  <a:pt x="39725" y="19913"/>
                </a:lnTo>
                <a:close/>
              </a:path>
              <a:path w="342264" h="61595">
                <a:moveTo>
                  <a:pt x="59067" y="50292"/>
                </a:moveTo>
                <a:lnTo>
                  <a:pt x="49911" y="50292"/>
                </a:lnTo>
                <a:lnTo>
                  <a:pt x="49911" y="59448"/>
                </a:lnTo>
                <a:lnTo>
                  <a:pt x="59067" y="59448"/>
                </a:lnTo>
                <a:lnTo>
                  <a:pt x="59067" y="50292"/>
                </a:lnTo>
                <a:close/>
              </a:path>
              <a:path w="342264" h="61595">
                <a:moveTo>
                  <a:pt x="109918" y="21348"/>
                </a:moveTo>
                <a:lnTo>
                  <a:pt x="108394" y="15252"/>
                </a:lnTo>
                <a:lnTo>
                  <a:pt x="106870" y="12204"/>
                </a:lnTo>
                <a:lnTo>
                  <a:pt x="105346" y="7632"/>
                </a:lnTo>
                <a:lnTo>
                  <a:pt x="103822" y="6108"/>
                </a:lnTo>
                <a:lnTo>
                  <a:pt x="102298" y="4584"/>
                </a:lnTo>
                <a:lnTo>
                  <a:pt x="100774" y="3822"/>
                </a:lnTo>
                <a:lnTo>
                  <a:pt x="100774" y="12204"/>
                </a:lnTo>
                <a:lnTo>
                  <a:pt x="100774" y="27533"/>
                </a:lnTo>
                <a:lnTo>
                  <a:pt x="97726" y="29057"/>
                </a:lnTo>
                <a:lnTo>
                  <a:pt x="96202" y="32105"/>
                </a:lnTo>
                <a:lnTo>
                  <a:pt x="93154" y="33629"/>
                </a:lnTo>
                <a:lnTo>
                  <a:pt x="85534" y="33629"/>
                </a:lnTo>
                <a:lnTo>
                  <a:pt x="79438" y="27533"/>
                </a:lnTo>
                <a:lnTo>
                  <a:pt x="77825" y="24485"/>
                </a:lnTo>
                <a:lnTo>
                  <a:pt x="77825" y="15252"/>
                </a:lnTo>
                <a:lnTo>
                  <a:pt x="79438" y="12204"/>
                </a:lnTo>
                <a:lnTo>
                  <a:pt x="80962" y="9156"/>
                </a:lnTo>
                <a:lnTo>
                  <a:pt x="87058" y="6108"/>
                </a:lnTo>
                <a:lnTo>
                  <a:pt x="93154" y="6108"/>
                </a:lnTo>
                <a:lnTo>
                  <a:pt x="96202" y="7632"/>
                </a:lnTo>
                <a:lnTo>
                  <a:pt x="100774" y="12204"/>
                </a:lnTo>
                <a:lnTo>
                  <a:pt x="100774" y="3822"/>
                </a:lnTo>
                <a:lnTo>
                  <a:pt x="93154" y="12"/>
                </a:lnTo>
                <a:lnTo>
                  <a:pt x="84010" y="12"/>
                </a:lnTo>
                <a:lnTo>
                  <a:pt x="79438" y="1536"/>
                </a:lnTo>
                <a:lnTo>
                  <a:pt x="74777" y="6108"/>
                </a:lnTo>
                <a:lnTo>
                  <a:pt x="71729" y="9156"/>
                </a:lnTo>
                <a:lnTo>
                  <a:pt x="70205" y="13728"/>
                </a:lnTo>
                <a:lnTo>
                  <a:pt x="70205" y="26009"/>
                </a:lnTo>
                <a:lnTo>
                  <a:pt x="71729" y="30581"/>
                </a:lnTo>
                <a:lnTo>
                  <a:pt x="74777" y="33629"/>
                </a:lnTo>
                <a:lnTo>
                  <a:pt x="77825" y="38201"/>
                </a:lnTo>
                <a:lnTo>
                  <a:pt x="82486" y="39725"/>
                </a:lnTo>
                <a:lnTo>
                  <a:pt x="90106" y="39725"/>
                </a:lnTo>
                <a:lnTo>
                  <a:pt x="93154" y="38201"/>
                </a:lnTo>
                <a:lnTo>
                  <a:pt x="96202" y="38201"/>
                </a:lnTo>
                <a:lnTo>
                  <a:pt x="99250" y="36677"/>
                </a:lnTo>
                <a:lnTo>
                  <a:pt x="100774" y="33629"/>
                </a:lnTo>
                <a:lnTo>
                  <a:pt x="102298" y="32105"/>
                </a:lnTo>
                <a:lnTo>
                  <a:pt x="102298" y="39725"/>
                </a:lnTo>
                <a:lnTo>
                  <a:pt x="100774" y="42773"/>
                </a:lnTo>
                <a:lnTo>
                  <a:pt x="100774" y="45821"/>
                </a:lnTo>
                <a:lnTo>
                  <a:pt x="97726" y="48869"/>
                </a:lnTo>
                <a:lnTo>
                  <a:pt x="97726" y="50393"/>
                </a:lnTo>
                <a:lnTo>
                  <a:pt x="94678" y="53441"/>
                </a:lnTo>
                <a:lnTo>
                  <a:pt x="91630" y="54965"/>
                </a:lnTo>
                <a:lnTo>
                  <a:pt x="85534" y="54965"/>
                </a:lnTo>
                <a:lnTo>
                  <a:pt x="84010" y="53441"/>
                </a:lnTo>
                <a:lnTo>
                  <a:pt x="80962" y="51917"/>
                </a:lnTo>
                <a:lnTo>
                  <a:pt x="79438" y="50393"/>
                </a:lnTo>
                <a:lnTo>
                  <a:pt x="79438" y="48869"/>
                </a:lnTo>
                <a:lnTo>
                  <a:pt x="77825" y="45821"/>
                </a:lnTo>
                <a:lnTo>
                  <a:pt x="71729" y="45821"/>
                </a:lnTo>
                <a:lnTo>
                  <a:pt x="71729" y="50393"/>
                </a:lnTo>
                <a:lnTo>
                  <a:pt x="73253" y="54965"/>
                </a:lnTo>
                <a:lnTo>
                  <a:pt x="76301" y="56489"/>
                </a:lnTo>
                <a:lnTo>
                  <a:pt x="79438" y="59537"/>
                </a:lnTo>
                <a:lnTo>
                  <a:pt x="84010" y="61061"/>
                </a:lnTo>
                <a:lnTo>
                  <a:pt x="91630" y="61061"/>
                </a:lnTo>
                <a:lnTo>
                  <a:pt x="96202" y="59537"/>
                </a:lnTo>
                <a:lnTo>
                  <a:pt x="99250" y="58013"/>
                </a:lnTo>
                <a:lnTo>
                  <a:pt x="102298" y="54965"/>
                </a:lnTo>
                <a:lnTo>
                  <a:pt x="105346" y="51917"/>
                </a:lnTo>
                <a:lnTo>
                  <a:pt x="108394" y="42773"/>
                </a:lnTo>
                <a:lnTo>
                  <a:pt x="109918" y="36677"/>
                </a:lnTo>
                <a:lnTo>
                  <a:pt x="109918" y="32105"/>
                </a:lnTo>
                <a:lnTo>
                  <a:pt x="109918" y="21348"/>
                </a:lnTo>
                <a:close/>
              </a:path>
              <a:path w="342264" h="61595">
                <a:moveTo>
                  <a:pt x="155638" y="1536"/>
                </a:moveTo>
                <a:lnTo>
                  <a:pt x="117538" y="1536"/>
                </a:lnTo>
                <a:lnTo>
                  <a:pt x="117538" y="7632"/>
                </a:lnTo>
                <a:lnTo>
                  <a:pt x="146494" y="7632"/>
                </a:lnTo>
                <a:lnTo>
                  <a:pt x="141922" y="12204"/>
                </a:lnTo>
                <a:lnTo>
                  <a:pt x="138874" y="16776"/>
                </a:lnTo>
                <a:lnTo>
                  <a:pt x="132778" y="29057"/>
                </a:lnTo>
                <a:lnTo>
                  <a:pt x="129730" y="36677"/>
                </a:lnTo>
                <a:lnTo>
                  <a:pt x="125158" y="54965"/>
                </a:lnTo>
                <a:lnTo>
                  <a:pt x="125158" y="59537"/>
                </a:lnTo>
                <a:lnTo>
                  <a:pt x="132778" y="59537"/>
                </a:lnTo>
                <a:lnTo>
                  <a:pt x="132778" y="53441"/>
                </a:lnTo>
                <a:lnTo>
                  <a:pt x="134302" y="48869"/>
                </a:lnTo>
                <a:lnTo>
                  <a:pt x="137350" y="36677"/>
                </a:lnTo>
                <a:lnTo>
                  <a:pt x="140398" y="29057"/>
                </a:lnTo>
                <a:lnTo>
                  <a:pt x="144970" y="22961"/>
                </a:lnTo>
                <a:lnTo>
                  <a:pt x="148018" y="15252"/>
                </a:lnTo>
                <a:lnTo>
                  <a:pt x="152590" y="10680"/>
                </a:lnTo>
                <a:lnTo>
                  <a:pt x="155638" y="6108"/>
                </a:lnTo>
                <a:lnTo>
                  <a:pt x="155638" y="1536"/>
                </a:lnTo>
                <a:close/>
              </a:path>
              <a:path w="342264" h="61595">
                <a:moveTo>
                  <a:pt x="190792" y="12"/>
                </a:moveTo>
                <a:lnTo>
                  <a:pt x="186220" y="12"/>
                </a:lnTo>
                <a:lnTo>
                  <a:pt x="184696" y="3060"/>
                </a:lnTo>
                <a:lnTo>
                  <a:pt x="181648" y="4584"/>
                </a:lnTo>
                <a:lnTo>
                  <a:pt x="175552" y="10680"/>
                </a:lnTo>
                <a:lnTo>
                  <a:pt x="172504" y="12204"/>
                </a:lnTo>
                <a:lnTo>
                  <a:pt x="167932" y="15252"/>
                </a:lnTo>
                <a:lnTo>
                  <a:pt x="167932" y="21437"/>
                </a:lnTo>
                <a:lnTo>
                  <a:pt x="170980" y="21437"/>
                </a:lnTo>
                <a:lnTo>
                  <a:pt x="174028" y="19913"/>
                </a:lnTo>
                <a:lnTo>
                  <a:pt x="175552" y="18389"/>
                </a:lnTo>
                <a:lnTo>
                  <a:pt x="181648" y="15252"/>
                </a:lnTo>
                <a:lnTo>
                  <a:pt x="183172" y="13728"/>
                </a:lnTo>
                <a:lnTo>
                  <a:pt x="183172" y="59537"/>
                </a:lnTo>
                <a:lnTo>
                  <a:pt x="190792" y="59537"/>
                </a:lnTo>
                <a:lnTo>
                  <a:pt x="190792" y="12"/>
                </a:lnTo>
                <a:close/>
              </a:path>
              <a:path w="342264" h="61595">
                <a:moveTo>
                  <a:pt x="248793" y="1536"/>
                </a:moveTo>
                <a:lnTo>
                  <a:pt x="209169" y="1536"/>
                </a:lnTo>
                <a:lnTo>
                  <a:pt x="209169" y="7632"/>
                </a:lnTo>
                <a:lnTo>
                  <a:pt x="239649" y="7632"/>
                </a:lnTo>
                <a:lnTo>
                  <a:pt x="235077" y="12204"/>
                </a:lnTo>
                <a:lnTo>
                  <a:pt x="232029" y="16865"/>
                </a:lnTo>
                <a:lnTo>
                  <a:pt x="225933" y="29057"/>
                </a:lnTo>
                <a:lnTo>
                  <a:pt x="222885" y="36677"/>
                </a:lnTo>
                <a:lnTo>
                  <a:pt x="218313" y="54965"/>
                </a:lnTo>
                <a:lnTo>
                  <a:pt x="218313" y="59537"/>
                </a:lnTo>
                <a:lnTo>
                  <a:pt x="225933" y="59537"/>
                </a:lnTo>
                <a:lnTo>
                  <a:pt x="225933" y="53441"/>
                </a:lnTo>
                <a:lnTo>
                  <a:pt x="227457" y="48869"/>
                </a:lnTo>
                <a:lnTo>
                  <a:pt x="244221" y="10680"/>
                </a:lnTo>
                <a:lnTo>
                  <a:pt x="248793" y="6108"/>
                </a:lnTo>
                <a:lnTo>
                  <a:pt x="248793" y="1536"/>
                </a:lnTo>
                <a:close/>
              </a:path>
              <a:path w="342264" h="61595">
                <a:moveTo>
                  <a:pt x="294614" y="1536"/>
                </a:moveTo>
                <a:lnTo>
                  <a:pt x="256425" y="1536"/>
                </a:lnTo>
                <a:lnTo>
                  <a:pt x="256425" y="7632"/>
                </a:lnTo>
                <a:lnTo>
                  <a:pt x="285470" y="7632"/>
                </a:lnTo>
                <a:lnTo>
                  <a:pt x="282422" y="12204"/>
                </a:lnTo>
                <a:lnTo>
                  <a:pt x="277850" y="16865"/>
                </a:lnTo>
                <a:lnTo>
                  <a:pt x="271754" y="29057"/>
                </a:lnTo>
                <a:lnTo>
                  <a:pt x="268706" y="36677"/>
                </a:lnTo>
                <a:lnTo>
                  <a:pt x="264134" y="54965"/>
                </a:lnTo>
                <a:lnTo>
                  <a:pt x="264134" y="59537"/>
                </a:lnTo>
                <a:lnTo>
                  <a:pt x="271754" y="59537"/>
                </a:lnTo>
                <a:lnTo>
                  <a:pt x="273278" y="53441"/>
                </a:lnTo>
                <a:lnTo>
                  <a:pt x="273278" y="48869"/>
                </a:lnTo>
                <a:lnTo>
                  <a:pt x="276326" y="36677"/>
                </a:lnTo>
                <a:lnTo>
                  <a:pt x="279374" y="29057"/>
                </a:lnTo>
                <a:lnTo>
                  <a:pt x="283946" y="22961"/>
                </a:lnTo>
                <a:lnTo>
                  <a:pt x="286994" y="15252"/>
                </a:lnTo>
                <a:lnTo>
                  <a:pt x="291566" y="10680"/>
                </a:lnTo>
                <a:lnTo>
                  <a:pt x="294614" y="6108"/>
                </a:lnTo>
                <a:lnTo>
                  <a:pt x="294614" y="1536"/>
                </a:lnTo>
                <a:close/>
              </a:path>
              <a:path w="342264" h="61595">
                <a:moveTo>
                  <a:pt x="341960" y="21437"/>
                </a:moveTo>
                <a:lnTo>
                  <a:pt x="340436" y="15252"/>
                </a:lnTo>
                <a:lnTo>
                  <a:pt x="338912" y="12204"/>
                </a:lnTo>
                <a:lnTo>
                  <a:pt x="337388" y="7632"/>
                </a:lnTo>
                <a:lnTo>
                  <a:pt x="335864" y="6108"/>
                </a:lnTo>
                <a:lnTo>
                  <a:pt x="334340" y="4584"/>
                </a:lnTo>
                <a:lnTo>
                  <a:pt x="332816" y="3822"/>
                </a:lnTo>
                <a:lnTo>
                  <a:pt x="332816" y="12204"/>
                </a:lnTo>
                <a:lnTo>
                  <a:pt x="332816" y="27533"/>
                </a:lnTo>
                <a:lnTo>
                  <a:pt x="329768" y="29057"/>
                </a:lnTo>
                <a:lnTo>
                  <a:pt x="328244" y="32105"/>
                </a:lnTo>
                <a:lnTo>
                  <a:pt x="325196" y="33629"/>
                </a:lnTo>
                <a:lnTo>
                  <a:pt x="319100" y="33629"/>
                </a:lnTo>
                <a:lnTo>
                  <a:pt x="315950" y="32105"/>
                </a:lnTo>
                <a:lnTo>
                  <a:pt x="311378" y="27533"/>
                </a:lnTo>
                <a:lnTo>
                  <a:pt x="309854" y="24485"/>
                </a:lnTo>
                <a:lnTo>
                  <a:pt x="309854" y="15252"/>
                </a:lnTo>
                <a:lnTo>
                  <a:pt x="312902" y="9156"/>
                </a:lnTo>
                <a:lnTo>
                  <a:pt x="315950" y="7632"/>
                </a:lnTo>
                <a:lnTo>
                  <a:pt x="319100" y="6108"/>
                </a:lnTo>
                <a:lnTo>
                  <a:pt x="325196" y="6108"/>
                </a:lnTo>
                <a:lnTo>
                  <a:pt x="328244" y="7632"/>
                </a:lnTo>
                <a:lnTo>
                  <a:pt x="332816" y="12204"/>
                </a:lnTo>
                <a:lnTo>
                  <a:pt x="332816" y="3822"/>
                </a:lnTo>
                <a:lnTo>
                  <a:pt x="325196" y="12"/>
                </a:lnTo>
                <a:lnTo>
                  <a:pt x="315950" y="12"/>
                </a:lnTo>
                <a:lnTo>
                  <a:pt x="311378" y="1536"/>
                </a:lnTo>
                <a:lnTo>
                  <a:pt x="308330" y="6108"/>
                </a:lnTo>
                <a:lnTo>
                  <a:pt x="303758" y="9156"/>
                </a:lnTo>
                <a:lnTo>
                  <a:pt x="302234" y="13728"/>
                </a:lnTo>
                <a:lnTo>
                  <a:pt x="302234" y="26009"/>
                </a:lnTo>
                <a:lnTo>
                  <a:pt x="303758" y="30581"/>
                </a:lnTo>
                <a:lnTo>
                  <a:pt x="311378" y="38201"/>
                </a:lnTo>
                <a:lnTo>
                  <a:pt x="314426" y="39725"/>
                </a:lnTo>
                <a:lnTo>
                  <a:pt x="323672" y="39725"/>
                </a:lnTo>
                <a:lnTo>
                  <a:pt x="325196" y="38201"/>
                </a:lnTo>
                <a:lnTo>
                  <a:pt x="328244" y="38201"/>
                </a:lnTo>
                <a:lnTo>
                  <a:pt x="331292" y="36677"/>
                </a:lnTo>
                <a:lnTo>
                  <a:pt x="332816" y="33629"/>
                </a:lnTo>
                <a:lnTo>
                  <a:pt x="334340" y="32105"/>
                </a:lnTo>
                <a:lnTo>
                  <a:pt x="334340" y="39725"/>
                </a:lnTo>
                <a:lnTo>
                  <a:pt x="332816" y="42773"/>
                </a:lnTo>
                <a:lnTo>
                  <a:pt x="332816" y="45821"/>
                </a:lnTo>
                <a:lnTo>
                  <a:pt x="329768" y="48869"/>
                </a:lnTo>
                <a:lnTo>
                  <a:pt x="329768" y="50393"/>
                </a:lnTo>
                <a:lnTo>
                  <a:pt x="325196" y="54965"/>
                </a:lnTo>
                <a:lnTo>
                  <a:pt x="317576" y="54965"/>
                </a:lnTo>
                <a:lnTo>
                  <a:pt x="315950" y="53441"/>
                </a:lnTo>
                <a:lnTo>
                  <a:pt x="314426" y="51917"/>
                </a:lnTo>
                <a:lnTo>
                  <a:pt x="311378" y="50393"/>
                </a:lnTo>
                <a:lnTo>
                  <a:pt x="311378" y="48869"/>
                </a:lnTo>
                <a:lnTo>
                  <a:pt x="309854" y="45821"/>
                </a:lnTo>
                <a:lnTo>
                  <a:pt x="303758" y="45821"/>
                </a:lnTo>
                <a:lnTo>
                  <a:pt x="303758" y="50393"/>
                </a:lnTo>
                <a:lnTo>
                  <a:pt x="305282" y="54965"/>
                </a:lnTo>
                <a:lnTo>
                  <a:pt x="308330" y="56489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5196" y="61061"/>
                </a:lnTo>
                <a:lnTo>
                  <a:pt x="331292" y="58013"/>
                </a:lnTo>
                <a:lnTo>
                  <a:pt x="334340" y="54965"/>
                </a:lnTo>
                <a:lnTo>
                  <a:pt x="337388" y="51917"/>
                </a:lnTo>
                <a:lnTo>
                  <a:pt x="340436" y="42773"/>
                </a:lnTo>
                <a:lnTo>
                  <a:pt x="341960" y="36677"/>
                </a:lnTo>
                <a:lnTo>
                  <a:pt x="341960" y="32105"/>
                </a:lnTo>
                <a:lnTo>
                  <a:pt x="341960" y="2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70239" y="6803447"/>
            <a:ext cx="804581" cy="62443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8086823" y="680344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913"/>
                </a:moveTo>
                <a:lnTo>
                  <a:pt x="38188" y="16865"/>
                </a:lnTo>
                <a:lnTo>
                  <a:pt x="36664" y="12192"/>
                </a:lnTo>
                <a:lnTo>
                  <a:pt x="36664" y="9144"/>
                </a:lnTo>
                <a:lnTo>
                  <a:pt x="35052" y="7620"/>
                </a:lnTo>
                <a:lnTo>
                  <a:pt x="33528" y="6096"/>
                </a:lnTo>
                <a:lnTo>
                  <a:pt x="32004" y="4572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913"/>
                </a:lnTo>
                <a:lnTo>
                  <a:pt x="32004" y="4572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6664" y="51917"/>
                </a:lnTo>
                <a:lnTo>
                  <a:pt x="36664" y="47345"/>
                </a:lnTo>
                <a:lnTo>
                  <a:pt x="38188" y="42773"/>
                </a:lnTo>
                <a:lnTo>
                  <a:pt x="39712" y="36677"/>
                </a:lnTo>
                <a:lnTo>
                  <a:pt x="39712" y="19913"/>
                </a:lnTo>
                <a:close/>
              </a:path>
              <a:path w="342264" h="61595">
                <a:moveTo>
                  <a:pt x="59156" y="50292"/>
                </a:moveTo>
                <a:lnTo>
                  <a:pt x="49999" y="50292"/>
                </a:lnTo>
                <a:lnTo>
                  <a:pt x="49999" y="59448"/>
                </a:lnTo>
                <a:lnTo>
                  <a:pt x="59156" y="59448"/>
                </a:lnTo>
                <a:lnTo>
                  <a:pt x="59156" y="50292"/>
                </a:lnTo>
                <a:close/>
              </a:path>
              <a:path w="342264" h="61595">
                <a:moveTo>
                  <a:pt x="108305" y="38112"/>
                </a:moveTo>
                <a:lnTo>
                  <a:pt x="100685" y="38112"/>
                </a:lnTo>
                <a:lnTo>
                  <a:pt x="100685" y="12204"/>
                </a:lnTo>
                <a:lnTo>
                  <a:pt x="100685" y="12"/>
                </a:lnTo>
                <a:lnTo>
                  <a:pt x="94589" y="12"/>
                </a:lnTo>
                <a:lnTo>
                  <a:pt x="93065" y="2133"/>
                </a:lnTo>
                <a:lnTo>
                  <a:pt x="93065" y="12204"/>
                </a:lnTo>
                <a:lnTo>
                  <a:pt x="93065" y="38112"/>
                </a:lnTo>
                <a:lnTo>
                  <a:pt x="74777" y="38112"/>
                </a:lnTo>
                <a:lnTo>
                  <a:pt x="93065" y="12204"/>
                </a:lnTo>
                <a:lnTo>
                  <a:pt x="93065" y="2133"/>
                </a:lnTo>
                <a:lnTo>
                  <a:pt x="67157" y="38112"/>
                </a:lnTo>
                <a:lnTo>
                  <a:pt x="67157" y="45821"/>
                </a:lnTo>
                <a:lnTo>
                  <a:pt x="93065" y="45821"/>
                </a:lnTo>
                <a:lnTo>
                  <a:pt x="93065" y="59537"/>
                </a:lnTo>
                <a:lnTo>
                  <a:pt x="100685" y="59537"/>
                </a:lnTo>
                <a:lnTo>
                  <a:pt x="100685" y="45821"/>
                </a:lnTo>
                <a:lnTo>
                  <a:pt x="108305" y="45821"/>
                </a:lnTo>
                <a:lnTo>
                  <a:pt x="108305" y="38112"/>
                </a:lnTo>
                <a:close/>
              </a:path>
              <a:path w="342264" h="61595">
                <a:moveTo>
                  <a:pt x="155740" y="38112"/>
                </a:moveTo>
                <a:lnTo>
                  <a:pt x="148120" y="38112"/>
                </a:lnTo>
                <a:lnTo>
                  <a:pt x="148120" y="12204"/>
                </a:lnTo>
                <a:lnTo>
                  <a:pt x="148120" y="12"/>
                </a:lnTo>
                <a:lnTo>
                  <a:pt x="142024" y="12"/>
                </a:lnTo>
                <a:lnTo>
                  <a:pt x="140398" y="2273"/>
                </a:lnTo>
                <a:lnTo>
                  <a:pt x="140398" y="12204"/>
                </a:lnTo>
                <a:lnTo>
                  <a:pt x="140398" y="38112"/>
                </a:lnTo>
                <a:lnTo>
                  <a:pt x="120586" y="38112"/>
                </a:lnTo>
                <a:lnTo>
                  <a:pt x="140398" y="12204"/>
                </a:lnTo>
                <a:lnTo>
                  <a:pt x="140398" y="2273"/>
                </a:lnTo>
                <a:lnTo>
                  <a:pt x="114490" y="38112"/>
                </a:lnTo>
                <a:lnTo>
                  <a:pt x="114490" y="45821"/>
                </a:lnTo>
                <a:lnTo>
                  <a:pt x="140398" y="45821"/>
                </a:lnTo>
                <a:lnTo>
                  <a:pt x="140398" y="59537"/>
                </a:lnTo>
                <a:lnTo>
                  <a:pt x="148120" y="59537"/>
                </a:lnTo>
                <a:lnTo>
                  <a:pt x="148120" y="45821"/>
                </a:lnTo>
                <a:lnTo>
                  <a:pt x="155740" y="45821"/>
                </a:lnTo>
                <a:lnTo>
                  <a:pt x="155740" y="38112"/>
                </a:lnTo>
                <a:close/>
              </a:path>
              <a:path w="342264" h="61595">
                <a:moveTo>
                  <a:pt x="201460" y="35153"/>
                </a:moveTo>
                <a:lnTo>
                  <a:pt x="196888" y="30581"/>
                </a:lnTo>
                <a:lnTo>
                  <a:pt x="190792" y="27533"/>
                </a:lnTo>
                <a:lnTo>
                  <a:pt x="193840" y="26009"/>
                </a:lnTo>
                <a:lnTo>
                  <a:pt x="196888" y="22961"/>
                </a:lnTo>
                <a:lnTo>
                  <a:pt x="198412" y="19913"/>
                </a:lnTo>
                <a:lnTo>
                  <a:pt x="198412" y="10668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3048"/>
                </a:lnTo>
                <a:lnTo>
                  <a:pt x="187744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9456" y="4572"/>
                </a:lnTo>
                <a:lnTo>
                  <a:pt x="166408" y="6096"/>
                </a:lnTo>
                <a:lnTo>
                  <a:pt x="163360" y="15240"/>
                </a:lnTo>
                <a:lnTo>
                  <a:pt x="170980" y="16865"/>
                </a:lnTo>
                <a:lnTo>
                  <a:pt x="170980" y="13716"/>
                </a:lnTo>
                <a:lnTo>
                  <a:pt x="172504" y="10668"/>
                </a:lnTo>
                <a:lnTo>
                  <a:pt x="177076" y="6096"/>
                </a:lnTo>
                <a:lnTo>
                  <a:pt x="187744" y="6096"/>
                </a:lnTo>
                <a:lnTo>
                  <a:pt x="189268" y="9144"/>
                </a:lnTo>
                <a:lnTo>
                  <a:pt x="192316" y="12192"/>
                </a:lnTo>
                <a:lnTo>
                  <a:pt x="192316" y="18389"/>
                </a:lnTo>
                <a:lnTo>
                  <a:pt x="190792" y="21437"/>
                </a:lnTo>
                <a:lnTo>
                  <a:pt x="184696" y="24485"/>
                </a:lnTo>
                <a:lnTo>
                  <a:pt x="183172" y="26009"/>
                </a:lnTo>
                <a:lnTo>
                  <a:pt x="178600" y="26009"/>
                </a:lnTo>
                <a:lnTo>
                  <a:pt x="178600" y="24485"/>
                </a:lnTo>
                <a:lnTo>
                  <a:pt x="177076" y="32105"/>
                </a:lnTo>
                <a:lnTo>
                  <a:pt x="180124" y="30581"/>
                </a:lnTo>
                <a:lnTo>
                  <a:pt x="186220" y="30581"/>
                </a:lnTo>
                <a:lnTo>
                  <a:pt x="189268" y="32105"/>
                </a:lnTo>
                <a:lnTo>
                  <a:pt x="193840" y="36677"/>
                </a:lnTo>
                <a:lnTo>
                  <a:pt x="193840" y="48869"/>
                </a:lnTo>
                <a:lnTo>
                  <a:pt x="190792" y="51917"/>
                </a:lnTo>
                <a:lnTo>
                  <a:pt x="187744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7076" y="53441"/>
                </a:lnTo>
                <a:lnTo>
                  <a:pt x="174028" y="51917"/>
                </a:lnTo>
                <a:lnTo>
                  <a:pt x="172504" y="50393"/>
                </a:lnTo>
                <a:lnTo>
                  <a:pt x="170980" y="47345"/>
                </a:lnTo>
                <a:lnTo>
                  <a:pt x="170980" y="42773"/>
                </a:lnTo>
                <a:lnTo>
                  <a:pt x="163360" y="44297"/>
                </a:lnTo>
                <a:lnTo>
                  <a:pt x="163360" y="48869"/>
                </a:lnTo>
                <a:lnTo>
                  <a:pt x="164884" y="53441"/>
                </a:lnTo>
                <a:lnTo>
                  <a:pt x="169456" y="56489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7744" y="61061"/>
                </a:lnTo>
                <a:lnTo>
                  <a:pt x="192316" y="59537"/>
                </a:lnTo>
                <a:lnTo>
                  <a:pt x="196888" y="54965"/>
                </a:lnTo>
                <a:lnTo>
                  <a:pt x="199936" y="51917"/>
                </a:lnTo>
                <a:lnTo>
                  <a:pt x="201460" y="47345"/>
                </a:lnTo>
                <a:lnTo>
                  <a:pt x="201460" y="35153"/>
                </a:lnTo>
                <a:close/>
              </a:path>
              <a:path w="342264" h="61595">
                <a:moveTo>
                  <a:pt x="248793" y="39725"/>
                </a:moveTo>
                <a:lnTo>
                  <a:pt x="244221" y="30581"/>
                </a:lnTo>
                <a:lnTo>
                  <a:pt x="241173" y="29057"/>
                </a:lnTo>
                <a:lnTo>
                  <a:pt x="241173" y="39725"/>
                </a:lnTo>
                <a:lnTo>
                  <a:pt x="241173" y="45910"/>
                </a:lnTo>
                <a:lnTo>
                  <a:pt x="238125" y="52006"/>
                </a:lnTo>
                <a:lnTo>
                  <a:pt x="232029" y="55054"/>
                </a:lnTo>
                <a:lnTo>
                  <a:pt x="224409" y="55054"/>
                </a:lnTo>
                <a:lnTo>
                  <a:pt x="216789" y="47434"/>
                </a:lnTo>
                <a:lnTo>
                  <a:pt x="216789" y="39725"/>
                </a:lnTo>
                <a:lnTo>
                  <a:pt x="219837" y="33629"/>
                </a:lnTo>
                <a:lnTo>
                  <a:pt x="225933" y="30581"/>
                </a:lnTo>
                <a:lnTo>
                  <a:pt x="232029" y="30581"/>
                </a:lnTo>
                <a:lnTo>
                  <a:pt x="238125" y="33629"/>
                </a:lnTo>
                <a:lnTo>
                  <a:pt x="241173" y="39725"/>
                </a:lnTo>
                <a:lnTo>
                  <a:pt x="241173" y="29057"/>
                </a:lnTo>
                <a:lnTo>
                  <a:pt x="238125" y="27533"/>
                </a:lnTo>
                <a:lnTo>
                  <a:pt x="241173" y="26009"/>
                </a:lnTo>
                <a:lnTo>
                  <a:pt x="242697" y="24485"/>
                </a:lnTo>
                <a:lnTo>
                  <a:pt x="245745" y="21437"/>
                </a:lnTo>
                <a:lnTo>
                  <a:pt x="245745" y="10769"/>
                </a:lnTo>
                <a:lnTo>
                  <a:pt x="244221" y="7721"/>
                </a:lnTo>
                <a:lnTo>
                  <a:pt x="242697" y="6197"/>
                </a:lnTo>
                <a:lnTo>
                  <a:pt x="238125" y="1625"/>
                </a:lnTo>
                <a:lnTo>
                  <a:pt x="238125" y="10769"/>
                </a:lnTo>
                <a:lnTo>
                  <a:pt x="238125" y="19913"/>
                </a:lnTo>
                <a:lnTo>
                  <a:pt x="233553" y="24485"/>
                </a:lnTo>
                <a:lnTo>
                  <a:pt x="224409" y="24485"/>
                </a:lnTo>
                <a:lnTo>
                  <a:pt x="219837" y="19913"/>
                </a:lnTo>
                <a:lnTo>
                  <a:pt x="219837" y="10769"/>
                </a:lnTo>
                <a:lnTo>
                  <a:pt x="224409" y="6197"/>
                </a:lnTo>
                <a:lnTo>
                  <a:pt x="233553" y="6197"/>
                </a:lnTo>
                <a:lnTo>
                  <a:pt x="238125" y="10769"/>
                </a:lnTo>
                <a:lnTo>
                  <a:pt x="238125" y="1625"/>
                </a:lnTo>
                <a:lnTo>
                  <a:pt x="233553" y="101"/>
                </a:lnTo>
                <a:lnTo>
                  <a:pt x="224409" y="101"/>
                </a:lnTo>
                <a:lnTo>
                  <a:pt x="219837" y="1625"/>
                </a:lnTo>
                <a:lnTo>
                  <a:pt x="213741" y="7721"/>
                </a:lnTo>
                <a:lnTo>
                  <a:pt x="212217" y="10769"/>
                </a:lnTo>
                <a:lnTo>
                  <a:pt x="212217" y="21437"/>
                </a:lnTo>
                <a:lnTo>
                  <a:pt x="215265" y="24485"/>
                </a:lnTo>
                <a:lnTo>
                  <a:pt x="221361" y="27533"/>
                </a:lnTo>
                <a:lnTo>
                  <a:pt x="216789" y="29057"/>
                </a:lnTo>
                <a:lnTo>
                  <a:pt x="213741" y="30581"/>
                </a:lnTo>
                <a:lnTo>
                  <a:pt x="212217" y="32105"/>
                </a:lnTo>
                <a:lnTo>
                  <a:pt x="210693" y="35153"/>
                </a:lnTo>
                <a:lnTo>
                  <a:pt x="209080" y="38201"/>
                </a:lnTo>
                <a:lnTo>
                  <a:pt x="209080" y="47434"/>
                </a:lnTo>
                <a:lnTo>
                  <a:pt x="210693" y="52006"/>
                </a:lnTo>
                <a:lnTo>
                  <a:pt x="215265" y="55054"/>
                </a:lnTo>
                <a:lnTo>
                  <a:pt x="218313" y="59626"/>
                </a:lnTo>
                <a:lnTo>
                  <a:pt x="222885" y="61150"/>
                </a:lnTo>
                <a:lnTo>
                  <a:pt x="235077" y="61150"/>
                </a:lnTo>
                <a:lnTo>
                  <a:pt x="239649" y="59626"/>
                </a:lnTo>
                <a:lnTo>
                  <a:pt x="242697" y="55054"/>
                </a:lnTo>
                <a:lnTo>
                  <a:pt x="247269" y="52006"/>
                </a:lnTo>
                <a:lnTo>
                  <a:pt x="248793" y="47434"/>
                </a:lnTo>
                <a:lnTo>
                  <a:pt x="248793" y="39725"/>
                </a:lnTo>
                <a:close/>
              </a:path>
              <a:path w="342264" h="61595">
                <a:moveTo>
                  <a:pt x="294601" y="36677"/>
                </a:moveTo>
                <a:lnTo>
                  <a:pt x="291465" y="33629"/>
                </a:lnTo>
                <a:lnTo>
                  <a:pt x="289941" y="30581"/>
                </a:lnTo>
                <a:lnTo>
                  <a:pt x="286893" y="29057"/>
                </a:lnTo>
                <a:lnTo>
                  <a:pt x="286893" y="36677"/>
                </a:lnTo>
                <a:lnTo>
                  <a:pt x="286893" y="48869"/>
                </a:lnTo>
                <a:lnTo>
                  <a:pt x="282321" y="53441"/>
                </a:lnTo>
                <a:lnTo>
                  <a:pt x="279273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4033" y="48869"/>
                </a:lnTo>
                <a:lnTo>
                  <a:pt x="264033" y="47345"/>
                </a:lnTo>
                <a:lnTo>
                  <a:pt x="262509" y="44297"/>
                </a:lnTo>
                <a:lnTo>
                  <a:pt x="262509" y="39725"/>
                </a:lnTo>
                <a:lnTo>
                  <a:pt x="264033" y="36677"/>
                </a:lnTo>
                <a:lnTo>
                  <a:pt x="268605" y="32105"/>
                </a:lnTo>
                <a:lnTo>
                  <a:pt x="271653" y="30581"/>
                </a:lnTo>
                <a:lnTo>
                  <a:pt x="279273" y="30581"/>
                </a:lnTo>
                <a:lnTo>
                  <a:pt x="282321" y="32105"/>
                </a:lnTo>
                <a:lnTo>
                  <a:pt x="286893" y="36677"/>
                </a:lnTo>
                <a:lnTo>
                  <a:pt x="286893" y="29057"/>
                </a:lnTo>
                <a:lnTo>
                  <a:pt x="283845" y="27533"/>
                </a:lnTo>
                <a:lnTo>
                  <a:pt x="286893" y="26009"/>
                </a:lnTo>
                <a:lnTo>
                  <a:pt x="288417" y="24485"/>
                </a:lnTo>
                <a:lnTo>
                  <a:pt x="291465" y="21437"/>
                </a:lnTo>
                <a:lnTo>
                  <a:pt x="292989" y="18389"/>
                </a:lnTo>
                <a:lnTo>
                  <a:pt x="292989" y="10668"/>
                </a:lnTo>
                <a:lnTo>
                  <a:pt x="291465" y="7620"/>
                </a:lnTo>
                <a:lnTo>
                  <a:pt x="289941" y="6096"/>
                </a:lnTo>
                <a:lnTo>
                  <a:pt x="285369" y="1524"/>
                </a:lnTo>
                <a:lnTo>
                  <a:pt x="285369" y="12192"/>
                </a:lnTo>
                <a:lnTo>
                  <a:pt x="285369" y="18389"/>
                </a:lnTo>
                <a:lnTo>
                  <a:pt x="282321" y="21437"/>
                </a:lnTo>
                <a:lnTo>
                  <a:pt x="280797" y="24485"/>
                </a:lnTo>
                <a:lnTo>
                  <a:pt x="270129" y="24485"/>
                </a:lnTo>
                <a:lnTo>
                  <a:pt x="268605" y="21437"/>
                </a:lnTo>
                <a:lnTo>
                  <a:pt x="265557" y="18389"/>
                </a:lnTo>
                <a:lnTo>
                  <a:pt x="265557" y="12192"/>
                </a:lnTo>
                <a:lnTo>
                  <a:pt x="268605" y="9144"/>
                </a:lnTo>
                <a:lnTo>
                  <a:pt x="270129" y="6096"/>
                </a:lnTo>
                <a:lnTo>
                  <a:pt x="280797" y="6096"/>
                </a:lnTo>
                <a:lnTo>
                  <a:pt x="282321" y="9144"/>
                </a:lnTo>
                <a:lnTo>
                  <a:pt x="285369" y="12192"/>
                </a:lnTo>
                <a:lnTo>
                  <a:pt x="285369" y="1524"/>
                </a:lnTo>
                <a:lnTo>
                  <a:pt x="280797" y="0"/>
                </a:lnTo>
                <a:lnTo>
                  <a:pt x="270129" y="0"/>
                </a:lnTo>
                <a:lnTo>
                  <a:pt x="265557" y="1524"/>
                </a:lnTo>
                <a:lnTo>
                  <a:pt x="259461" y="7620"/>
                </a:lnTo>
                <a:lnTo>
                  <a:pt x="257937" y="10668"/>
                </a:lnTo>
                <a:lnTo>
                  <a:pt x="257937" y="18389"/>
                </a:lnTo>
                <a:lnTo>
                  <a:pt x="259461" y="21437"/>
                </a:lnTo>
                <a:lnTo>
                  <a:pt x="264033" y="26009"/>
                </a:lnTo>
                <a:lnTo>
                  <a:pt x="267081" y="27533"/>
                </a:lnTo>
                <a:lnTo>
                  <a:pt x="257937" y="32105"/>
                </a:lnTo>
                <a:lnTo>
                  <a:pt x="256413" y="35153"/>
                </a:lnTo>
                <a:lnTo>
                  <a:pt x="256413" y="47345"/>
                </a:lnTo>
                <a:lnTo>
                  <a:pt x="257937" y="51917"/>
                </a:lnTo>
                <a:lnTo>
                  <a:pt x="260985" y="54965"/>
                </a:lnTo>
                <a:lnTo>
                  <a:pt x="264033" y="59537"/>
                </a:lnTo>
                <a:lnTo>
                  <a:pt x="270129" y="61061"/>
                </a:lnTo>
                <a:lnTo>
                  <a:pt x="280797" y="61061"/>
                </a:lnTo>
                <a:lnTo>
                  <a:pt x="285369" y="59537"/>
                </a:lnTo>
                <a:lnTo>
                  <a:pt x="289941" y="54965"/>
                </a:lnTo>
                <a:lnTo>
                  <a:pt x="292989" y="51917"/>
                </a:lnTo>
                <a:lnTo>
                  <a:pt x="294601" y="47345"/>
                </a:lnTo>
                <a:lnTo>
                  <a:pt x="294601" y="36677"/>
                </a:lnTo>
                <a:close/>
              </a:path>
              <a:path w="342264" h="61595">
                <a:moveTo>
                  <a:pt x="341947" y="24485"/>
                </a:moveTo>
                <a:lnTo>
                  <a:pt x="340423" y="19913"/>
                </a:lnTo>
                <a:lnTo>
                  <a:pt x="340423" y="16865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4327" y="19913"/>
                </a:lnTo>
                <a:lnTo>
                  <a:pt x="334327" y="39725"/>
                </a:lnTo>
                <a:lnTo>
                  <a:pt x="332803" y="47345"/>
                </a:lnTo>
                <a:lnTo>
                  <a:pt x="329755" y="50393"/>
                </a:lnTo>
                <a:lnTo>
                  <a:pt x="328129" y="53441"/>
                </a:lnTo>
                <a:lnTo>
                  <a:pt x="325081" y="54965"/>
                </a:lnTo>
                <a:lnTo>
                  <a:pt x="318985" y="54965"/>
                </a:lnTo>
                <a:lnTo>
                  <a:pt x="315937" y="53441"/>
                </a:lnTo>
                <a:lnTo>
                  <a:pt x="312889" y="50393"/>
                </a:lnTo>
                <a:lnTo>
                  <a:pt x="311365" y="47345"/>
                </a:lnTo>
                <a:lnTo>
                  <a:pt x="309841" y="39725"/>
                </a:lnTo>
                <a:lnTo>
                  <a:pt x="309841" y="19913"/>
                </a:lnTo>
                <a:lnTo>
                  <a:pt x="311365" y="13716"/>
                </a:lnTo>
                <a:lnTo>
                  <a:pt x="312889" y="10668"/>
                </a:lnTo>
                <a:lnTo>
                  <a:pt x="315937" y="7620"/>
                </a:lnTo>
                <a:lnTo>
                  <a:pt x="318985" y="6096"/>
                </a:lnTo>
                <a:lnTo>
                  <a:pt x="325081" y="6096"/>
                </a:lnTo>
                <a:lnTo>
                  <a:pt x="328129" y="7620"/>
                </a:lnTo>
                <a:lnTo>
                  <a:pt x="329755" y="10668"/>
                </a:lnTo>
                <a:lnTo>
                  <a:pt x="332803" y="13716"/>
                </a:lnTo>
                <a:lnTo>
                  <a:pt x="334327" y="19913"/>
                </a:lnTo>
                <a:lnTo>
                  <a:pt x="334327" y="4572"/>
                </a:lnTo>
                <a:lnTo>
                  <a:pt x="332803" y="3048"/>
                </a:lnTo>
                <a:lnTo>
                  <a:pt x="329755" y="1524"/>
                </a:lnTo>
                <a:lnTo>
                  <a:pt x="328129" y="0"/>
                </a:lnTo>
                <a:lnTo>
                  <a:pt x="317461" y="0"/>
                </a:lnTo>
                <a:lnTo>
                  <a:pt x="311365" y="3048"/>
                </a:lnTo>
                <a:lnTo>
                  <a:pt x="305269" y="9144"/>
                </a:lnTo>
                <a:lnTo>
                  <a:pt x="303745" y="13716"/>
                </a:lnTo>
                <a:lnTo>
                  <a:pt x="302221" y="18389"/>
                </a:lnTo>
                <a:lnTo>
                  <a:pt x="302221" y="41249"/>
                </a:lnTo>
                <a:lnTo>
                  <a:pt x="303745" y="50393"/>
                </a:lnTo>
                <a:lnTo>
                  <a:pt x="308317" y="54965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6605" y="61061"/>
                </a:lnTo>
                <a:lnTo>
                  <a:pt x="341947" y="36677"/>
                </a:lnTo>
                <a:lnTo>
                  <a:pt x="341947" y="24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103179" y="6803447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9725" y="19913"/>
                </a:moveTo>
                <a:lnTo>
                  <a:pt x="38201" y="16865"/>
                </a:lnTo>
                <a:lnTo>
                  <a:pt x="36677" y="12192"/>
                </a:lnTo>
                <a:lnTo>
                  <a:pt x="36677" y="9144"/>
                </a:lnTo>
                <a:lnTo>
                  <a:pt x="35153" y="7620"/>
                </a:lnTo>
                <a:lnTo>
                  <a:pt x="34391" y="6096"/>
                </a:lnTo>
                <a:lnTo>
                  <a:pt x="33629" y="4572"/>
                </a:lnTo>
                <a:lnTo>
                  <a:pt x="32105" y="3810"/>
                </a:lnTo>
                <a:lnTo>
                  <a:pt x="32105" y="19913"/>
                </a:lnTo>
                <a:lnTo>
                  <a:pt x="32105" y="39725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961" y="54965"/>
                </a:lnTo>
                <a:lnTo>
                  <a:pt x="16865" y="54965"/>
                </a:lnTo>
                <a:lnTo>
                  <a:pt x="13817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2192" y="10668"/>
                </a:lnTo>
                <a:lnTo>
                  <a:pt x="13817" y="7620"/>
                </a:lnTo>
                <a:lnTo>
                  <a:pt x="16865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19913"/>
                </a:lnTo>
                <a:lnTo>
                  <a:pt x="32105" y="3810"/>
                </a:lnTo>
                <a:lnTo>
                  <a:pt x="30581" y="3048"/>
                </a:lnTo>
                <a:lnTo>
                  <a:pt x="29057" y="1524"/>
                </a:lnTo>
                <a:lnTo>
                  <a:pt x="26009" y="0"/>
                </a:lnTo>
                <a:lnTo>
                  <a:pt x="15341" y="0"/>
                </a:lnTo>
                <a:lnTo>
                  <a:pt x="12192" y="1524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817" y="61061"/>
                </a:lnTo>
                <a:lnTo>
                  <a:pt x="24485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6677" y="51917"/>
                </a:lnTo>
                <a:lnTo>
                  <a:pt x="36677" y="47345"/>
                </a:lnTo>
                <a:lnTo>
                  <a:pt x="38201" y="42773"/>
                </a:lnTo>
                <a:lnTo>
                  <a:pt x="39725" y="36677"/>
                </a:lnTo>
                <a:lnTo>
                  <a:pt x="39725" y="19913"/>
                </a:lnTo>
                <a:close/>
              </a:path>
              <a:path w="330200" h="61595">
                <a:moveTo>
                  <a:pt x="60020" y="50292"/>
                </a:moveTo>
                <a:lnTo>
                  <a:pt x="50863" y="50292"/>
                </a:lnTo>
                <a:lnTo>
                  <a:pt x="50863" y="59448"/>
                </a:lnTo>
                <a:lnTo>
                  <a:pt x="60020" y="59448"/>
                </a:lnTo>
                <a:lnTo>
                  <a:pt x="60020" y="50292"/>
                </a:lnTo>
                <a:close/>
              </a:path>
              <a:path w="330200" h="61595">
                <a:moveTo>
                  <a:pt x="108394" y="38112"/>
                </a:moveTo>
                <a:lnTo>
                  <a:pt x="100774" y="38112"/>
                </a:lnTo>
                <a:lnTo>
                  <a:pt x="100774" y="12204"/>
                </a:lnTo>
                <a:lnTo>
                  <a:pt x="100774" y="12"/>
                </a:lnTo>
                <a:lnTo>
                  <a:pt x="94678" y="12"/>
                </a:lnTo>
                <a:lnTo>
                  <a:pt x="93154" y="2133"/>
                </a:lnTo>
                <a:lnTo>
                  <a:pt x="93154" y="12204"/>
                </a:lnTo>
                <a:lnTo>
                  <a:pt x="93154" y="38112"/>
                </a:lnTo>
                <a:lnTo>
                  <a:pt x="74866" y="38112"/>
                </a:lnTo>
                <a:lnTo>
                  <a:pt x="93154" y="12204"/>
                </a:lnTo>
                <a:lnTo>
                  <a:pt x="93154" y="2133"/>
                </a:lnTo>
                <a:lnTo>
                  <a:pt x="67246" y="38112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8394" y="45821"/>
                </a:lnTo>
                <a:lnTo>
                  <a:pt x="108394" y="38112"/>
                </a:lnTo>
                <a:close/>
              </a:path>
              <a:path w="330200" h="61595">
                <a:moveTo>
                  <a:pt x="155740" y="38201"/>
                </a:moveTo>
                <a:lnTo>
                  <a:pt x="152692" y="32105"/>
                </a:lnTo>
                <a:lnTo>
                  <a:pt x="151168" y="30581"/>
                </a:lnTo>
                <a:lnTo>
                  <a:pt x="145072" y="27533"/>
                </a:lnTo>
                <a:lnTo>
                  <a:pt x="146596" y="26009"/>
                </a:lnTo>
                <a:lnTo>
                  <a:pt x="149644" y="24485"/>
                </a:lnTo>
                <a:lnTo>
                  <a:pt x="151168" y="22961"/>
                </a:lnTo>
                <a:lnTo>
                  <a:pt x="152692" y="19913"/>
                </a:lnTo>
                <a:lnTo>
                  <a:pt x="152692" y="10668"/>
                </a:lnTo>
                <a:lnTo>
                  <a:pt x="150406" y="6096"/>
                </a:lnTo>
                <a:lnTo>
                  <a:pt x="149644" y="4572"/>
                </a:lnTo>
                <a:lnTo>
                  <a:pt x="146596" y="3048"/>
                </a:lnTo>
                <a:lnTo>
                  <a:pt x="145072" y="1524"/>
                </a:lnTo>
                <a:lnTo>
                  <a:pt x="142024" y="0"/>
                </a:lnTo>
                <a:lnTo>
                  <a:pt x="131356" y="0"/>
                </a:lnTo>
                <a:lnTo>
                  <a:pt x="126682" y="1524"/>
                </a:lnTo>
                <a:lnTo>
                  <a:pt x="123634" y="4572"/>
                </a:lnTo>
                <a:lnTo>
                  <a:pt x="120586" y="6096"/>
                </a:lnTo>
                <a:lnTo>
                  <a:pt x="117538" y="10668"/>
                </a:lnTo>
                <a:lnTo>
                  <a:pt x="117538" y="15240"/>
                </a:lnTo>
                <a:lnTo>
                  <a:pt x="125158" y="16865"/>
                </a:lnTo>
                <a:lnTo>
                  <a:pt x="125158" y="13716"/>
                </a:lnTo>
                <a:lnTo>
                  <a:pt x="126682" y="10668"/>
                </a:lnTo>
                <a:lnTo>
                  <a:pt x="128206" y="9144"/>
                </a:lnTo>
                <a:lnTo>
                  <a:pt x="129730" y="6096"/>
                </a:lnTo>
                <a:lnTo>
                  <a:pt x="140500" y="6096"/>
                </a:lnTo>
                <a:lnTo>
                  <a:pt x="142024" y="9144"/>
                </a:lnTo>
                <a:lnTo>
                  <a:pt x="145072" y="10668"/>
                </a:lnTo>
                <a:lnTo>
                  <a:pt x="145072" y="18389"/>
                </a:lnTo>
                <a:lnTo>
                  <a:pt x="143548" y="21437"/>
                </a:lnTo>
                <a:lnTo>
                  <a:pt x="142024" y="22961"/>
                </a:lnTo>
                <a:lnTo>
                  <a:pt x="135928" y="26009"/>
                </a:lnTo>
                <a:lnTo>
                  <a:pt x="132880" y="26009"/>
                </a:lnTo>
                <a:lnTo>
                  <a:pt x="132880" y="24485"/>
                </a:lnTo>
                <a:lnTo>
                  <a:pt x="131356" y="24485"/>
                </a:lnTo>
                <a:lnTo>
                  <a:pt x="131356" y="32105"/>
                </a:lnTo>
                <a:lnTo>
                  <a:pt x="132880" y="30581"/>
                </a:lnTo>
                <a:lnTo>
                  <a:pt x="138976" y="30581"/>
                </a:lnTo>
                <a:lnTo>
                  <a:pt x="145072" y="33629"/>
                </a:lnTo>
                <a:lnTo>
                  <a:pt x="148120" y="39725"/>
                </a:lnTo>
                <a:lnTo>
                  <a:pt x="148120" y="45821"/>
                </a:lnTo>
                <a:lnTo>
                  <a:pt x="145072" y="51917"/>
                </a:lnTo>
                <a:lnTo>
                  <a:pt x="138976" y="54965"/>
                </a:lnTo>
                <a:lnTo>
                  <a:pt x="132880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2773"/>
                </a:lnTo>
                <a:lnTo>
                  <a:pt x="116014" y="44297"/>
                </a:lnTo>
                <a:lnTo>
                  <a:pt x="119062" y="53441"/>
                </a:lnTo>
                <a:lnTo>
                  <a:pt x="122110" y="56489"/>
                </a:lnTo>
                <a:lnTo>
                  <a:pt x="126682" y="59537"/>
                </a:lnTo>
                <a:lnTo>
                  <a:pt x="129730" y="61061"/>
                </a:lnTo>
                <a:lnTo>
                  <a:pt x="142024" y="61061"/>
                </a:lnTo>
                <a:lnTo>
                  <a:pt x="146596" y="59537"/>
                </a:lnTo>
                <a:lnTo>
                  <a:pt x="149644" y="54965"/>
                </a:lnTo>
                <a:lnTo>
                  <a:pt x="154216" y="51917"/>
                </a:lnTo>
                <a:lnTo>
                  <a:pt x="155740" y="47345"/>
                </a:lnTo>
                <a:lnTo>
                  <a:pt x="155740" y="38201"/>
                </a:lnTo>
                <a:close/>
              </a:path>
              <a:path w="330200" h="61595">
                <a:moveTo>
                  <a:pt x="203073" y="21437"/>
                </a:moveTo>
                <a:lnTo>
                  <a:pt x="201549" y="15252"/>
                </a:lnTo>
                <a:lnTo>
                  <a:pt x="200025" y="12204"/>
                </a:lnTo>
                <a:lnTo>
                  <a:pt x="198501" y="7632"/>
                </a:lnTo>
                <a:lnTo>
                  <a:pt x="196977" y="6108"/>
                </a:lnTo>
                <a:lnTo>
                  <a:pt x="195453" y="4584"/>
                </a:lnTo>
                <a:lnTo>
                  <a:pt x="193929" y="3822"/>
                </a:lnTo>
                <a:lnTo>
                  <a:pt x="193929" y="15252"/>
                </a:lnTo>
                <a:lnTo>
                  <a:pt x="193929" y="24485"/>
                </a:lnTo>
                <a:lnTo>
                  <a:pt x="192405" y="27533"/>
                </a:lnTo>
                <a:lnTo>
                  <a:pt x="190881" y="29057"/>
                </a:lnTo>
                <a:lnTo>
                  <a:pt x="189357" y="32105"/>
                </a:lnTo>
                <a:lnTo>
                  <a:pt x="186220" y="33629"/>
                </a:lnTo>
                <a:lnTo>
                  <a:pt x="178600" y="33629"/>
                </a:lnTo>
                <a:lnTo>
                  <a:pt x="175552" y="32105"/>
                </a:lnTo>
                <a:lnTo>
                  <a:pt x="174028" y="29057"/>
                </a:lnTo>
                <a:lnTo>
                  <a:pt x="170980" y="27533"/>
                </a:lnTo>
                <a:lnTo>
                  <a:pt x="170980" y="15252"/>
                </a:lnTo>
                <a:lnTo>
                  <a:pt x="174028" y="9156"/>
                </a:lnTo>
                <a:lnTo>
                  <a:pt x="180124" y="6108"/>
                </a:lnTo>
                <a:lnTo>
                  <a:pt x="186220" y="6108"/>
                </a:lnTo>
                <a:lnTo>
                  <a:pt x="187744" y="7632"/>
                </a:lnTo>
                <a:lnTo>
                  <a:pt x="190881" y="9156"/>
                </a:lnTo>
                <a:lnTo>
                  <a:pt x="193929" y="15252"/>
                </a:lnTo>
                <a:lnTo>
                  <a:pt x="193929" y="3822"/>
                </a:lnTo>
                <a:lnTo>
                  <a:pt x="189357" y="1536"/>
                </a:lnTo>
                <a:lnTo>
                  <a:pt x="186220" y="12"/>
                </a:lnTo>
                <a:lnTo>
                  <a:pt x="177076" y="12"/>
                </a:lnTo>
                <a:lnTo>
                  <a:pt x="172504" y="1536"/>
                </a:lnTo>
                <a:lnTo>
                  <a:pt x="164884" y="9156"/>
                </a:lnTo>
                <a:lnTo>
                  <a:pt x="163360" y="13728"/>
                </a:lnTo>
                <a:lnTo>
                  <a:pt x="163360" y="26009"/>
                </a:lnTo>
                <a:lnTo>
                  <a:pt x="164884" y="30581"/>
                </a:lnTo>
                <a:lnTo>
                  <a:pt x="167932" y="33629"/>
                </a:lnTo>
                <a:lnTo>
                  <a:pt x="170980" y="38201"/>
                </a:lnTo>
                <a:lnTo>
                  <a:pt x="175552" y="39725"/>
                </a:lnTo>
                <a:lnTo>
                  <a:pt x="183172" y="39725"/>
                </a:lnTo>
                <a:lnTo>
                  <a:pt x="186220" y="38201"/>
                </a:lnTo>
                <a:lnTo>
                  <a:pt x="189357" y="38201"/>
                </a:lnTo>
                <a:lnTo>
                  <a:pt x="193929" y="33629"/>
                </a:lnTo>
                <a:lnTo>
                  <a:pt x="195453" y="32105"/>
                </a:lnTo>
                <a:lnTo>
                  <a:pt x="195453" y="36677"/>
                </a:lnTo>
                <a:lnTo>
                  <a:pt x="193929" y="39725"/>
                </a:lnTo>
                <a:lnTo>
                  <a:pt x="193929" y="45821"/>
                </a:lnTo>
                <a:lnTo>
                  <a:pt x="189357" y="50393"/>
                </a:lnTo>
                <a:lnTo>
                  <a:pt x="189357" y="51917"/>
                </a:lnTo>
                <a:lnTo>
                  <a:pt x="186220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0980" y="48869"/>
                </a:lnTo>
                <a:lnTo>
                  <a:pt x="170980" y="45821"/>
                </a:lnTo>
                <a:lnTo>
                  <a:pt x="163360" y="45821"/>
                </a:lnTo>
                <a:lnTo>
                  <a:pt x="166408" y="54965"/>
                </a:lnTo>
                <a:lnTo>
                  <a:pt x="169456" y="56489"/>
                </a:lnTo>
                <a:lnTo>
                  <a:pt x="172504" y="59537"/>
                </a:lnTo>
                <a:lnTo>
                  <a:pt x="175552" y="61061"/>
                </a:lnTo>
                <a:lnTo>
                  <a:pt x="184696" y="61061"/>
                </a:lnTo>
                <a:lnTo>
                  <a:pt x="189357" y="59537"/>
                </a:lnTo>
                <a:lnTo>
                  <a:pt x="192405" y="58013"/>
                </a:lnTo>
                <a:lnTo>
                  <a:pt x="195453" y="54965"/>
                </a:lnTo>
                <a:lnTo>
                  <a:pt x="198501" y="51917"/>
                </a:lnTo>
                <a:lnTo>
                  <a:pt x="201549" y="42773"/>
                </a:lnTo>
                <a:lnTo>
                  <a:pt x="203073" y="36677"/>
                </a:lnTo>
                <a:lnTo>
                  <a:pt x="203073" y="32105"/>
                </a:lnTo>
                <a:lnTo>
                  <a:pt x="203073" y="21437"/>
                </a:lnTo>
                <a:close/>
              </a:path>
              <a:path w="330200" h="61595">
                <a:moveTo>
                  <a:pt x="248805" y="39725"/>
                </a:moveTo>
                <a:lnTo>
                  <a:pt x="244233" y="30581"/>
                </a:lnTo>
                <a:lnTo>
                  <a:pt x="241185" y="29057"/>
                </a:lnTo>
                <a:lnTo>
                  <a:pt x="241185" y="39725"/>
                </a:lnTo>
                <a:lnTo>
                  <a:pt x="241185" y="45910"/>
                </a:lnTo>
                <a:lnTo>
                  <a:pt x="238137" y="52006"/>
                </a:lnTo>
                <a:lnTo>
                  <a:pt x="232041" y="55054"/>
                </a:lnTo>
                <a:lnTo>
                  <a:pt x="224421" y="55054"/>
                </a:lnTo>
                <a:lnTo>
                  <a:pt x="216801" y="47434"/>
                </a:lnTo>
                <a:lnTo>
                  <a:pt x="216801" y="39725"/>
                </a:lnTo>
                <a:lnTo>
                  <a:pt x="219849" y="33629"/>
                </a:lnTo>
                <a:lnTo>
                  <a:pt x="225945" y="30581"/>
                </a:lnTo>
                <a:lnTo>
                  <a:pt x="232041" y="30581"/>
                </a:lnTo>
                <a:lnTo>
                  <a:pt x="238137" y="33629"/>
                </a:lnTo>
                <a:lnTo>
                  <a:pt x="241185" y="39725"/>
                </a:lnTo>
                <a:lnTo>
                  <a:pt x="241185" y="29057"/>
                </a:lnTo>
                <a:lnTo>
                  <a:pt x="238137" y="27533"/>
                </a:lnTo>
                <a:lnTo>
                  <a:pt x="241185" y="26009"/>
                </a:lnTo>
                <a:lnTo>
                  <a:pt x="242709" y="24485"/>
                </a:lnTo>
                <a:lnTo>
                  <a:pt x="245757" y="21437"/>
                </a:lnTo>
                <a:lnTo>
                  <a:pt x="245757" y="10769"/>
                </a:lnTo>
                <a:lnTo>
                  <a:pt x="244233" y="7721"/>
                </a:lnTo>
                <a:lnTo>
                  <a:pt x="242709" y="6197"/>
                </a:lnTo>
                <a:lnTo>
                  <a:pt x="238137" y="1625"/>
                </a:lnTo>
                <a:lnTo>
                  <a:pt x="238137" y="10769"/>
                </a:lnTo>
                <a:lnTo>
                  <a:pt x="238137" y="19913"/>
                </a:lnTo>
                <a:lnTo>
                  <a:pt x="233565" y="24485"/>
                </a:lnTo>
                <a:lnTo>
                  <a:pt x="224421" y="24485"/>
                </a:lnTo>
                <a:lnTo>
                  <a:pt x="219849" y="19913"/>
                </a:lnTo>
                <a:lnTo>
                  <a:pt x="219849" y="10769"/>
                </a:lnTo>
                <a:lnTo>
                  <a:pt x="224421" y="6197"/>
                </a:lnTo>
                <a:lnTo>
                  <a:pt x="233565" y="6197"/>
                </a:lnTo>
                <a:lnTo>
                  <a:pt x="238137" y="10769"/>
                </a:lnTo>
                <a:lnTo>
                  <a:pt x="238137" y="1625"/>
                </a:lnTo>
                <a:lnTo>
                  <a:pt x="233565" y="101"/>
                </a:lnTo>
                <a:lnTo>
                  <a:pt x="224421" y="101"/>
                </a:lnTo>
                <a:lnTo>
                  <a:pt x="219849" y="1625"/>
                </a:lnTo>
                <a:lnTo>
                  <a:pt x="213753" y="7721"/>
                </a:lnTo>
                <a:lnTo>
                  <a:pt x="212229" y="10769"/>
                </a:lnTo>
                <a:lnTo>
                  <a:pt x="212229" y="21437"/>
                </a:lnTo>
                <a:lnTo>
                  <a:pt x="215277" y="24485"/>
                </a:lnTo>
                <a:lnTo>
                  <a:pt x="221373" y="27533"/>
                </a:lnTo>
                <a:lnTo>
                  <a:pt x="216801" y="29057"/>
                </a:lnTo>
                <a:lnTo>
                  <a:pt x="213753" y="30581"/>
                </a:lnTo>
                <a:lnTo>
                  <a:pt x="212229" y="32105"/>
                </a:lnTo>
                <a:lnTo>
                  <a:pt x="210705" y="35153"/>
                </a:lnTo>
                <a:lnTo>
                  <a:pt x="209080" y="38201"/>
                </a:lnTo>
                <a:lnTo>
                  <a:pt x="209080" y="47434"/>
                </a:lnTo>
                <a:lnTo>
                  <a:pt x="210705" y="52006"/>
                </a:lnTo>
                <a:lnTo>
                  <a:pt x="215277" y="55054"/>
                </a:lnTo>
                <a:lnTo>
                  <a:pt x="218325" y="59626"/>
                </a:lnTo>
                <a:lnTo>
                  <a:pt x="222897" y="61150"/>
                </a:lnTo>
                <a:lnTo>
                  <a:pt x="235089" y="61150"/>
                </a:lnTo>
                <a:lnTo>
                  <a:pt x="239661" y="59626"/>
                </a:lnTo>
                <a:lnTo>
                  <a:pt x="242709" y="55054"/>
                </a:lnTo>
                <a:lnTo>
                  <a:pt x="247281" y="52006"/>
                </a:lnTo>
                <a:lnTo>
                  <a:pt x="248805" y="47434"/>
                </a:lnTo>
                <a:lnTo>
                  <a:pt x="248805" y="39725"/>
                </a:lnTo>
                <a:close/>
              </a:path>
              <a:path w="330200" h="61595">
                <a:moveTo>
                  <a:pt x="296138" y="33629"/>
                </a:moveTo>
                <a:lnTo>
                  <a:pt x="293090" y="29057"/>
                </a:lnTo>
                <a:lnTo>
                  <a:pt x="290042" y="26009"/>
                </a:lnTo>
                <a:lnTo>
                  <a:pt x="286994" y="21437"/>
                </a:lnTo>
                <a:lnTo>
                  <a:pt x="282422" y="19913"/>
                </a:lnTo>
                <a:lnTo>
                  <a:pt x="273278" y="19913"/>
                </a:lnTo>
                <a:lnTo>
                  <a:pt x="268706" y="21437"/>
                </a:lnTo>
                <a:lnTo>
                  <a:pt x="265658" y="24485"/>
                </a:lnTo>
                <a:lnTo>
                  <a:pt x="268706" y="7620"/>
                </a:lnTo>
                <a:lnTo>
                  <a:pt x="293090" y="7620"/>
                </a:lnTo>
                <a:lnTo>
                  <a:pt x="293090" y="1524"/>
                </a:lnTo>
                <a:lnTo>
                  <a:pt x="262610" y="1524"/>
                </a:lnTo>
                <a:lnTo>
                  <a:pt x="256514" y="32105"/>
                </a:lnTo>
                <a:lnTo>
                  <a:pt x="264134" y="32105"/>
                </a:lnTo>
                <a:lnTo>
                  <a:pt x="267182" y="29057"/>
                </a:lnTo>
                <a:lnTo>
                  <a:pt x="268706" y="29057"/>
                </a:lnTo>
                <a:lnTo>
                  <a:pt x="270230" y="27533"/>
                </a:lnTo>
                <a:lnTo>
                  <a:pt x="273278" y="26009"/>
                </a:lnTo>
                <a:lnTo>
                  <a:pt x="279374" y="26009"/>
                </a:lnTo>
                <a:lnTo>
                  <a:pt x="282422" y="27533"/>
                </a:lnTo>
                <a:lnTo>
                  <a:pt x="283946" y="30581"/>
                </a:lnTo>
                <a:lnTo>
                  <a:pt x="286994" y="32105"/>
                </a:lnTo>
                <a:lnTo>
                  <a:pt x="286994" y="48869"/>
                </a:lnTo>
                <a:lnTo>
                  <a:pt x="283946" y="50393"/>
                </a:lnTo>
                <a:lnTo>
                  <a:pt x="279374" y="54965"/>
                </a:lnTo>
                <a:lnTo>
                  <a:pt x="271754" y="54965"/>
                </a:lnTo>
                <a:lnTo>
                  <a:pt x="270230" y="53441"/>
                </a:lnTo>
                <a:lnTo>
                  <a:pt x="267182" y="51917"/>
                </a:lnTo>
                <a:lnTo>
                  <a:pt x="265658" y="50393"/>
                </a:lnTo>
                <a:lnTo>
                  <a:pt x="264134" y="47345"/>
                </a:lnTo>
                <a:lnTo>
                  <a:pt x="264134" y="44297"/>
                </a:lnTo>
                <a:lnTo>
                  <a:pt x="256514" y="44297"/>
                </a:lnTo>
                <a:lnTo>
                  <a:pt x="256514" y="48869"/>
                </a:lnTo>
                <a:lnTo>
                  <a:pt x="258038" y="53441"/>
                </a:lnTo>
                <a:lnTo>
                  <a:pt x="261086" y="56489"/>
                </a:lnTo>
                <a:lnTo>
                  <a:pt x="265658" y="59537"/>
                </a:lnTo>
                <a:lnTo>
                  <a:pt x="270230" y="61061"/>
                </a:lnTo>
                <a:lnTo>
                  <a:pt x="282422" y="61061"/>
                </a:lnTo>
                <a:lnTo>
                  <a:pt x="286994" y="58013"/>
                </a:lnTo>
                <a:lnTo>
                  <a:pt x="290042" y="53441"/>
                </a:lnTo>
                <a:lnTo>
                  <a:pt x="294614" y="50393"/>
                </a:lnTo>
                <a:lnTo>
                  <a:pt x="296138" y="44297"/>
                </a:lnTo>
                <a:lnTo>
                  <a:pt x="296138" y="33629"/>
                </a:lnTo>
                <a:close/>
              </a:path>
              <a:path w="330200" h="61595">
                <a:moveTo>
                  <a:pt x="329755" y="12"/>
                </a:moveTo>
                <a:lnTo>
                  <a:pt x="325183" y="12"/>
                </a:lnTo>
                <a:lnTo>
                  <a:pt x="323659" y="3060"/>
                </a:lnTo>
                <a:lnTo>
                  <a:pt x="316039" y="10680"/>
                </a:lnTo>
                <a:lnTo>
                  <a:pt x="311467" y="12204"/>
                </a:lnTo>
                <a:lnTo>
                  <a:pt x="308419" y="15252"/>
                </a:lnTo>
                <a:lnTo>
                  <a:pt x="308419" y="21437"/>
                </a:lnTo>
                <a:lnTo>
                  <a:pt x="309943" y="21437"/>
                </a:lnTo>
                <a:lnTo>
                  <a:pt x="319087" y="16865"/>
                </a:lnTo>
                <a:lnTo>
                  <a:pt x="322135" y="13728"/>
                </a:lnTo>
                <a:lnTo>
                  <a:pt x="322135" y="59537"/>
                </a:lnTo>
                <a:lnTo>
                  <a:pt x="329755" y="59537"/>
                </a:lnTo>
                <a:lnTo>
                  <a:pt x="329755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28013" y="6803447"/>
            <a:ext cx="775894" cy="62540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682119" y="680344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485"/>
                </a:moveTo>
                <a:lnTo>
                  <a:pt x="38201" y="19913"/>
                </a:lnTo>
                <a:lnTo>
                  <a:pt x="38201" y="16865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913"/>
                </a:lnTo>
                <a:lnTo>
                  <a:pt x="32105" y="39725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913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6677"/>
                </a:lnTo>
                <a:lnTo>
                  <a:pt x="39725" y="24485"/>
                </a:lnTo>
                <a:close/>
              </a:path>
              <a:path w="340995" h="61595">
                <a:moveTo>
                  <a:pt x="59728" y="50292"/>
                </a:moveTo>
                <a:lnTo>
                  <a:pt x="50571" y="50292"/>
                </a:lnTo>
                <a:lnTo>
                  <a:pt x="50571" y="59448"/>
                </a:lnTo>
                <a:lnTo>
                  <a:pt x="59728" y="59448"/>
                </a:lnTo>
                <a:lnTo>
                  <a:pt x="59728" y="50292"/>
                </a:lnTo>
                <a:close/>
              </a:path>
              <a:path w="340995" h="61595">
                <a:moveTo>
                  <a:pt x="108394" y="38112"/>
                </a:moveTo>
                <a:lnTo>
                  <a:pt x="100774" y="38112"/>
                </a:lnTo>
                <a:lnTo>
                  <a:pt x="100774" y="12204"/>
                </a:lnTo>
                <a:lnTo>
                  <a:pt x="100774" y="12"/>
                </a:lnTo>
                <a:lnTo>
                  <a:pt x="94678" y="12"/>
                </a:lnTo>
                <a:lnTo>
                  <a:pt x="93154" y="2133"/>
                </a:lnTo>
                <a:lnTo>
                  <a:pt x="93154" y="12204"/>
                </a:lnTo>
                <a:lnTo>
                  <a:pt x="93154" y="38112"/>
                </a:lnTo>
                <a:lnTo>
                  <a:pt x="74866" y="38112"/>
                </a:lnTo>
                <a:lnTo>
                  <a:pt x="93154" y="12204"/>
                </a:lnTo>
                <a:lnTo>
                  <a:pt x="93154" y="2133"/>
                </a:lnTo>
                <a:lnTo>
                  <a:pt x="67246" y="38112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8394" y="45821"/>
                </a:lnTo>
                <a:lnTo>
                  <a:pt x="108394" y="38112"/>
                </a:lnTo>
                <a:close/>
              </a:path>
              <a:path w="340995" h="61595">
                <a:moveTo>
                  <a:pt x="155740" y="38201"/>
                </a:moveTo>
                <a:lnTo>
                  <a:pt x="146596" y="38201"/>
                </a:lnTo>
                <a:lnTo>
                  <a:pt x="146596" y="12204"/>
                </a:lnTo>
                <a:lnTo>
                  <a:pt x="146596" y="12"/>
                </a:lnTo>
                <a:lnTo>
                  <a:pt x="140398" y="12"/>
                </a:lnTo>
                <a:lnTo>
                  <a:pt x="138874" y="2146"/>
                </a:lnTo>
                <a:lnTo>
                  <a:pt x="138874" y="12204"/>
                </a:lnTo>
                <a:lnTo>
                  <a:pt x="138874" y="38201"/>
                </a:lnTo>
                <a:lnTo>
                  <a:pt x="120586" y="38201"/>
                </a:lnTo>
                <a:lnTo>
                  <a:pt x="138874" y="12204"/>
                </a:lnTo>
                <a:lnTo>
                  <a:pt x="138874" y="2146"/>
                </a:lnTo>
                <a:lnTo>
                  <a:pt x="112966" y="38201"/>
                </a:lnTo>
                <a:lnTo>
                  <a:pt x="112966" y="45821"/>
                </a:lnTo>
                <a:lnTo>
                  <a:pt x="138874" y="45821"/>
                </a:lnTo>
                <a:lnTo>
                  <a:pt x="138874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5740" y="45821"/>
                </a:lnTo>
                <a:lnTo>
                  <a:pt x="155740" y="38201"/>
                </a:lnTo>
                <a:close/>
              </a:path>
              <a:path w="340995" h="61595">
                <a:moveTo>
                  <a:pt x="201460" y="12204"/>
                </a:moveTo>
                <a:lnTo>
                  <a:pt x="199936" y="7632"/>
                </a:lnTo>
                <a:lnTo>
                  <a:pt x="195364" y="4584"/>
                </a:lnTo>
                <a:lnTo>
                  <a:pt x="192316" y="1536"/>
                </a:lnTo>
                <a:lnTo>
                  <a:pt x="187744" y="12"/>
                </a:lnTo>
                <a:lnTo>
                  <a:pt x="177076" y="12"/>
                </a:lnTo>
                <a:lnTo>
                  <a:pt x="172504" y="1536"/>
                </a:lnTo>
                <a:lnTo>
                  <a:pt x="169456" y="4584"/>
                </a:lnTo>
                <a:lnTo>
                  <a:pt x="164884" y="7632"/>
                </a:lnTo>
                <a:lnTo>
                  <a:pt x="163360" y="12204"/>
                </a:lnTo>
                <a:lnTo>
                  <a:pt x="163360" y="16776"/>
                </a:lnTo>
                <a:lnTo>
                  <a:pt x="170980" y="18300"/>
                </a:lnTo>
                <a:lnTo>
                  <a:pt x="170980" y="10680"/>
                </a:lnTo>
                <a:lnTo>
                  <a:pt x="174028" y="9156"/>
                </a:lnTo>
                <a:lnTo>
                  <a:pt x="175552" y="7632"/>
                </a:lnTo>
                <a:lnTo>
                  <a:pt x="178600" y="6108"/>
                </a:lnTo>
                <a:lnTo>
                  <a:pt x="186220" y="6108"/>
                </a:lnTo>
                <a:lnTo>
                  <a:pt x="187744" y="7632"/>
                </a:lnTo>
                <a:lnTo>
                  <a:pt x="190792" y="9156"/>
                </a:lnTo>
                <a:lnTo>
                  <a:pt x="192316" y="10680"/>
                </a:lnTo>
                <a:lnTo>
                  <a:pt x="193840" y="13728"/>
                </a:lnTo>
                <a:lnTo>
                  <a:pt x="193840" y="18300"/>
                </a:lnTo>
                <a:lnTo>
                  <a:pt x="192316" y="21348"/>
                </a:lnTo>
                <a:lnTo>
                  <a:pt x="189268" y="24485"/>
                </a:lnTo>
                <a:lnTo>
                  <a:pt x="187744" y="27533"/>
                </a:lnTo>
                <a:lnTo>
                  <a:pt x="177076" y="38201"/>
                </a:lnTo>
                <a:lnTo>
                  <a:pt x="172504" y="41249"/>
                </a:lnTo>
                <a:lnTo>
                  <a:pt x="169456" y="44297"/>
                </a:lnTo>
                <a:lnTo>
                  <a:pt x="167932" y="47345"/>
                </a:lnTo>
                <a:lnTo>
                  <a:pt x="164884" y="48869"/>
                </a:lnTo>
                <a:lnTo>
                  <a:pt x="161836" y="54965"/>
                </a:lnTo>
                <a:lnTo>
                  <a:pt x="161836" y="59537"/>
                </a:lnTo>
                <a:lnTo>
                  <a:pt x="201460" y="59537"/>
                </a:lnTo>
                <a:lnTo>
                  <a:pt x="201460" y="53441"/>
                </a:lnTo>
                <a:lnTo>
                  <a:pt x="170980" y="53441"/>
                </a:lnTo>
                <a:lnTo>
                  <a:pt x="175552" y="48869"/>
                </a:lnTo>
                <a:lnTo>
                  <a:pt x="175552" y="47345"/>
                </a:lnTo>
                <a:lnTo>
                  <a:pt x="178600" y="44297"/>
                </a:lnTo>
                <a:lnTo>
                  <a:pt x="183172" y="41249"/>
                </a:lnTo>
                <a:lnTo>
                  <a:pt x="189268" y="36677"/>
                </a:lnTo>
                <a:lnTo>
                  <a:pt x="192316" y="33629"/>
                </a:lnTo>
                <a:lnTo>
                  <a:pt x="193840" y="30581"/>
                </a:lnTo>
                <a:lnTo>
                  <a:pt x="198412" y="26009"/>
                </a:lnTo>
                <a:lnTo>
                  <a:pt x="199936" y="22961"/>
                </a:lnTo>
                <a:lnTo>
                  <a:pt x="199936" y="21348"/>
                </a:lnTo>
                <a:lnTo>
                  <a:pt x="201460" y="18300"/>
                </a:lnTo>
                <a:lnTo>
                  <a:pt x="201460" y="12204"/>
                </a:lnTo>
                <a:close/>
              </a:path>
              <a:path w="340995" h="61595">
                <a:moveTo>
                  <a:pt x="236601" y="12"/>
                </a:moveTo>
                <a:lnTo>
                  <a:pt x="232029" y="12"/>
                </a:lnTo>
                <a:lnTo>
                  <a:pt x="230505" y="3060"/>
                </a:lnTo>
                <a:lnTo>
                  <a:pt x="222885" y="10680"/>
                </a:lnTo>
                <a:lnTo>
                  <a:pt x="218313" y="12204"/>
                </a:lnTo>
                <a:lnTo>
                  <a:pt x="215265" y="15252"/>
                </a:lnTo>
                <a:lnTo>
                  <a:pt x="215265" y="21437"/>
                </a:lnTo>
                <a:lnTo>
                  <a:pt x="216789" y="21437"/>
                </a:lnTo>
                <a:lnTo>
                  <a:pt x="222885" y="18389"/>
                </a:lnTo>
                <a:lnTo>
                  <a:pt x="224409" y="16865"/>
                </a:lnTo>
                <a:lnTo>
                  <a:pt x="227457" y="15252"/>
                </a:lnTo>
                <a:lnTo>
                  <a:pt x="228981" y="13728"/>
                </a:lnTo>
                <a:lnTo>
                  <a:pt x="228981" y="59537"/>
                </a:lnTo>
                <a:lnTo>
                  <a:pt x="236601" y="59537"/>
                </a:lnTo>
                <a:lnTo>
                  <a:pt x="236601" y="12"/>
                </a:lnTo>
                <a:close/>
              </a:path>
              <a:path w="340995" h="61595">
                <a:moveTo>
                  <a:pt x="294513" y="33528"/>
                </a:moveTo>
                <a:lnTo>
                  <a:pt x="292989" y="28956"/>
                </a:lnTo>
                <a:lnTo>
                  <a:pt x="285369" y="21336"/>
                </a:lnTo>
                <a:lnTo>
                  <a:pt x="282321" y="19812"/>
                </a:lnTo>
                <a:lnTo>
                  <a:pt x="273177" y="19812"/>
                </a:lnTo>
                <a:lnTo>
                  <a:pt x="268605" y="21336"/>
                </a:lnTo>
                <a:lnTo>
                  <a:pt x="265557" y="24384"/>
                </a:lnTo>
                <a:lnTo>
                  <a:pt x="268605" y="7620"/>
                </a:lnTo>
                <a:lnTo>
                  <a:pt x="291465" y="7620"/>
                </a:lnTo>
                <a:lnTo>
                  <a:pt x="291465" y="1524"/>
                </a:lnTo>
                <a:lnTo>
                  <a:pt x="262509" y="1524"/>
                </a:lnTo>
                <a:lnTo>
                  <a:pt x="256413" y="32004"/>
                </a:lnTo>
                <a:lnTo>
                  <a:pt x="264033" y="32004"/>
                </a:lnTo>
                <a:lnTo>
                  <a:pt x="264033" y="30480"/>
                </a:lnTo>
                <a:lnTo>
                  <a:pt x="265557" y="28956"/>
                </a:lnTo>
                <a:lnTo>
                  <a:pt x="268605" y="28956"/>
                </a:lnTo>
                <a:lnTo>
                  <a:pt x="271653" y="25908"/>
                </a:lnTo>
                <a:lnTo>
                  <a:pt x="277749" y="25908"/>
                </a:lnTo>
                <a:lnTo>
                  <a:pt x="280797" y="27432"/>
                </a:lnTo>
                <a:lnTo>
                  <a:pt x="285369" y="32004"/>
                </a:lnTo>
                <a:lnTo>
                  <a:pt x="286893" y="36576"/>
                </a:lnTo>
                <a:lnTo>
                  <a:pt x="286893" y="44297"/>
                </a:lnTo>
                <a:lnTo>
                  <a:pt x="285369" y="48869"/>
                </a:lnTo>
                <a:lnTo>
                  <a:pt x="280797" y="53441"/>
                </a:lnTo>
                <a:lnTo>
                  <a:pt x="277749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5557" y="50393"/>
                </a:lnTo>
                <a:lnTo>
                  <a:pt x="262509" y="44297"/>
                </a:lnTo>
                <a:lnTo>
                  <a:pt x="254889" y="44297"/>
                </a:lnTo>
                <a:lnTo>
                  <a:pt x="257937" y="53441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797" y="61061"/>
                </a:lnTo>
                <a:lnTo>
                  <a:pt x="286893" y="58013"/>
                </a:lnTo>
                <a:lnTo>
                  <a:pt x="289941" y="53441"/>
                </a:lnTo>
                <a:lnTo>
                  <a:pt x="292989" y="50393"/>
                </a:lnTo>
                <a:lnTo>
                  <a:pt x="294513" y="44297"/>
                </a:lnTo>
                <a:lnTo>
                  <a:pt x="294513" y="33528"/>
                </a:lnTo>
                <a:close/>
              </a:path>
              <a:path w="340995" h="61595">
                <a:moveTo>
                  <a:pt x="340423" y="15252"/>
                </a:moveTo>
                <a:lnTo>
                  <a:pt x="338899" y="12204"/>
                </a:lnTo>
                <a:lnTo>
                  <a:pt x="337375" y="7632"/>
                </a:lnTo>
                <a:lnTo>
                  <a:pt x="335851" y="6108"/>
                </a:lnTo>
                <a:lnTo>
                  <a:pt x="334327" y="4584"/>
                </a:lnTo>
                <a:lnTo>
                  <a:pt x="332803" y="3822"/>
                </a:lnTo>
                <a:lnTo>
                  <a:pt x="332803" y="15252"/>
                </a:lnTo>
                <a:lnTo>
                  <a:pt x="332803" y="24396"/>
                </a:lnTo>
                <a:lnTo>
                  <a:pt x="331279" y="27444"/>
                </a:lnTo>
                <a:lnTo>
                  <a:pt x="329755" y="28968"/>
                </a:lnTo>
                <a:lnTo>
                  <a:pt x="328231" y="32016"/>
                </a:lnTo>
                <a:lnTo>
                  <a:pt x="325081" y="33540"/>
                </a:lnTo>
                <a:lnTo>
                  <a:pt x="317461" y="33540"/>
                </a:lnTo>
                <a:lnTo>
                  <a:pt x="314413" y="32016"/>
                </a:lnTo>
                <a:lnTo>
                  <a:pt x="312889" y="28968"/>
                </a:lnTo>
                <a:lnTo>
                  <a:pt x="309841" y="27444"/>
                </a:lnTo>
                <a:lnTo>
                  <a:pt x="309841" y="12204"/>
                </a:lnTo>
                <a:lnTo>
                  <a:pt x="312889" y="9156"/>
                </a:lnTo>
                <a:lnTo>
                  <a:pt x="315937" y="7632"/>
                </a:lnTo>
                <a:lnTo>
                  <a:pt x="317461" y="6108"/>
                </a:lnTo>
                <a:lnTo>
                  <a:pt x="325081" y="6108"/>
                </a:lnTo>
                <a:lnTo>
                  <a:pt x="326707" y="7632"/>
                </a:lnTo>
                <a:lnTo>
                  <a:pt x="329755" y="9156"/>
                </a:lnTo>
                <a:lnTo>
                  <a:pt x="332803" y="15252"/>
                </a:lnTo>
                <a:lnTo>
                  <a:pt x="332803" y="3822"/>
                </a:lnTo>
                <a:lnTo>
                  <a:pt x="328231" y="1536"/>
                </a:lnTo>
                <a:lnTo>
                  <a:pt x="325081" y="12"/>
                </a:lnTo>
                <a:lnTo>
                  <a:pt x="314413" y="12"/>
                </a:lnTo>
                <a:lnTo>
                  <a:pt x="311365" y="1536"/>
                </a:lnTo>
                <a:lnTo>
                  <a:pt x="303745" y="9156"/>
                </a:lnTo>
                <a:lnTo>
                  <a:pt x="302221" y="13728"/>
                </a:lnTo>
                <a:lnTo>
                  <a:pt x="302221" y="25920"/>
                </a:lnTo>
                <a:lnTo>
                  <a:pt x="303745" y="30492"/>
                </a:lnTo>
                <a:lnTo>
                  <a:pt x="306793" y="33540"/>
                </a:lnTo>
                <a:lnTo>
                  <a:pt x="309841" y="38112"/>
                </a:lnTo>
                <a:lnTo>
                  <a:pt x="314413" y="39636"/>
                </a:lnTo>
                <a:lnTo>
                  <a:pt x="322033" y="39636"/>
                </a:lnTo>
                <a:lnTo>
                  <a:pt x="325081" y="38112"/>
                </a:lnTo>
                <a:lnTo>
                  <a:pt x="328231" y="38112"/>
                </a:lnTo>
                <a:lnTo>
                  <a:pt x="332803" y="33540"/>
                </a:lnTo>
                <a:lnTo>
                  <a:pt x="334327" y="32016"/>
                </a:lnTo>
                <a:lnTo>
                  <a:pt x="334327" y="36588"/>
                </a:lnTo>
                <a:lnTo>
                  <a:pt x="332803" y="39636"/>
                </a:lnTo>
                <a:lnTo>
                  <a:pt x="332803" y="42684"/>
                </a:lnTo>
                <a:lnTo>
                  <a:pt x="331279" y="45821"/>
                </a:lnTo>
                <a:lnTo>
                  <a:pt x="331279" y="47345"/>
                </a:lnTo>
                <a:lnTo>
                  <a:pt x="328231" y="50393"/>
                </a:lnTo>
                <a:lnTo>
                  <a:pt x="328231" y="51917"/>
                </a:lnTo>
                <a:lnTo>
                  <a:pt x="325081" y="53441"/>
                </a:lnTo>
                <a:lnTo>
                  <a:pt x="323557" y="54965"/>
                </a:lnTo>
                <a:lnTo>
                  <a:pt x="317461" y="54965"/>
                </a:lnTo>
                <a:lnTo>
                  <a:pt x="314413" y="53441"/>
                </a:lnTo>
                <a:lnTo>
                  <a:pt x="309841" y="48869"/>
                </a:lnTo>
                <a:lnTo>
                  <a:pt x="309841" y="45821"/>
                </a:lnTo>
                <a:lnTo>
                  <a:pt x="302221" y="45821"/>
                </a:lnTo>
                <a:lnTo>
                  <a:pt x="305269" y="54965"/>
                </a:lnTo>
                <a:lnTo>
                  <a:pt x="308317" y="56489"/>
                </a:lnTo>
                <a:lnTo>
                  <a:pt x="311365" y="59537"/>
                </a:lnTo>
                <a:lnTo>
                  <a:pt x="314413" y="61061"/>
                </a:lnTo>
                <a:lnTo>
                  <a:pt x="323557" y="61061"/>
                </a:lnTo>
                <a:lnTo>
                  <a:pt x="328231" y="59537"/>
                </a:lnTo>
                <a:lnTo>
                  <a:pt x="331279" y="58013"/>
                </a:lnTo>
                <a:lnTo>
                  <a:pt x="334327" y="54965"/>
                </a:lnTo>
                <a:lnTo>
                  <a:pt x="337375" y="51917"/>
                </a:lnTo>
                <a:lnTo>
                  <a:pt x="338899" y="47345"/>
                </a:lnTo>
                <a:lnTo>
                  <a:pt x="340423" y="42684"/>
                </a:lnTo>
                <a:lnTo>
                  <a:pt x="340423" y="32016"/>
                </a:lnTo>
                <a:lnTo>
                  <a:pt x="340423" y="15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036237" y="680344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24485"/>
                </a:moveTo>
                <a:lnTo>
                  <a:pt x="38188" y="19913"/>
                </a:lnTo>
                <a:lnTo>
                  <a:pt x="38188" y="16865"/>
                </a:lnTo>
                <a:lnTo>
                  <a:pt x="36664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0668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913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1524" y="13716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12" y="36677"/>
                </a:lnTo>
                <a:lnTo>
                  <a:pt x="39712" y="24485"/>
                </a:lnTo>
                <a:close/>
              </a:path>
              <a:path w="342264" h="61595">
                <a:moveTo>
                  <a:pt x="60299" y="50292"/>
                </a:moveTo>
                <a:lnTo>
                  <a:pt x="51142" y="50292"/>
                </a:lnTo>
                <a:lnTo>
                  <a:pt x="51142" y="59448"/>
                </a:lnTo>
                <a:lnTo>
                  <a:pt x="60299" y="59448"/>
                </a:lnTo>
                <a:lnTo>
                  <a:pt x="60299" y="50292"/>
                </a:lnTo>
                <a:close/>
              </a:path>
              <a:path w="342264" h="61595">
                <a:moveTo>
                  <a:pt x="108394" y="12204"/>
                </a:moveTo>
                <a:lnTo>
                  <a:pt x="106870" y="7632"/>
                </a:lnTo>
                <a:lnTo>
                  <a:pt x="103720" y="4584"/>
                </a:lnTo>
                <a:lnTo>
                  <a:pt x="99148" y="1536"/>
                </a:lnTo>
                <a:lnTo>
                  <a:pt x="94576" y="12"/>
                </a:lnTo>
                <a:lnTo>
                  <a:pt x="83908" y="12"/>
                </a:lnTo>
                <a:lnTo>
                  <a:pt x="79336" y="1536"/>
                </a:lnTo>
                <a:lnTo>
                  <a:pt x="73240" y="7632"/>
                </a:lnTo>
                <a:lnTo>
                  <a:pt x="70192" y="12204"/>
                </a:lnTo>
                <a:lnTo>
                  <a:pt x="70192" y="16776"/>
                </a:lnTo>
                <a:lnTo>
                  <a:pt x="77812" y="18300"/>
                </a:lnTo>
                <a:lnTo>
                  <a:pt x="77812" y="13728"/>
                </a:lnTo>
                <a:lnTo>
                  <a:pt x="79336" y="10680"/>
                </a:lnTo>
                <a:lnTo>
                  <a:pt x="82384" y="7632"/>
                </a:lnTo>
                <a:lnTo>
                  <a:pt x="85432" y="6108"/>
                </a:lnTo>
                <a:lnTo>
                  <a:pt x="93052" y="6108"/>
                </a:lnTo>
                <a:lnTo>
                  <a:pt x="96100" y="7632"/>
                </a:lnTo>
                <a:lnTo>
                  <a:pt x="99148" y="10680"/>
                </a:lnTo>
                <a:lnTo>
                  <a:pt x="100672" y="13728"/>
                </a:lnTo>
                <a:lnTo>
                  <a:pt x="100672" y="18300"/>
                </a:lnTo>
                <a:lnTo>
                  <a:pt x="97624" y="24396"/>
                </a:lnTo>
                <a:lnTo>
                  <a:pt x="83908" y="38112"/>
                </a:lnTo>
                <a:lnTo>
                  <a:pt x="79336" y="41160"/>
                </a:lnTo>
                <a:lnTo>
                  <a:pt x="76288" y="44297"/>
                </a:lnTo>
                <a:lnTo>
                  <a:pt x="74764" y="47345"/>
                </a:lnTo>
                <a:lnTo>
                  <a:pt x="71716" y="48869"/>
                </a:lnTo>
                <a:lnTo>
                  <a:pt x="70192" y="51917"/>
                </a:lnTo>
                <a:lnTo>
                  <a:pt x="70192" y="54965"/>
                </a:lnTo>
                <a:lnTo>
                  <a:pt x="68668" y="56489"/>
                </a:lnTo>
                <a:lnTo>
                  <a:pt x="68668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336" y="53441"/>
                </a:lnTo>
                <a:lnTo>
                  <a:pt x="79336" y="51917"/>
                </a:lnTo>
                <a:lnTo>
                  <a:pt x="83908" y="47345"/>
                </a:lnTo>
                <a:lnTo>
                  <a:pt x="85432" y="44297"/>
                </a:lnTo>
                <a:lnTo>
                  <a:pt x="90004" y="41160"/>
                </a:lnTo>
                <a:lnTo>
                  <a:pt x="96100" y="36588"/>
                </a:lnTo>
                <a:lnTo>
                  <a:pt x="102196" y="30492"/>
                </a:lnTo>
                <a:lnTo>
                  <a:pt x="103720" y="27444"/>
                </a:lnTo>
                <a:lnTo>
                  <a:pt x="105244" y="25920"/>
                </a:lnTo>
                <a:lnTo>
                  <a:pt x="106870" y="22872"/>
                </a:lnTo>
                <a:lnTo>
                  <a:pt x="108394" y="21348"/>
                </a:lnTo>
                <a:lnTo>
                  <a:pt x="108394" y="12204"/>
                </a:lnTo>
                <a:close/>
              </a:path>
              <a:path w="342264" h="61595">
                <a:moveTo>
                  <a:pt x="155727" y="33528"/>
                </a:moveTo>
                <a:lnTo>
                  <a:pt x="154203" y="28956"/>
                </a:lnTo>
                <a:lnTo>
                  <a:pt x="149631" y="25908"/>
                </a:lnTo>
                <a:lnTo>
                  <a:pt x="146583" y="21336"/>
                </a:lnTo>
                <a:lnTo>
                  <a:pt x="142011" y="19812"/>
                </a:lnTo>
                <a:lnTo>
                  <a:pt x="132867" y="19812"/>
                </a:lnTo>
                <a:lnTo>
                  <a:pt x="129819" y="21336"/>
                </a:lnTo>
                <a:lnTo>
                  <a:pt x="125247" y="24384"/>
                </a:lnTo>
                <a:lnTo>
                  <a:pt x="129819" y="7620"/>
                </a:lnTo>
                <a:lnTo>
                  <a:pt x="152679" y="7620"/>
                </a:lnTo>
                <a:lnTo>
                  <a:pt x="152679" y="1524"/>
                </a:lnTo>
                <a:lnTo>
                  <a:pt x="123723" y="1524"/>
                </a:lnTo>
                <a:lnTo>
                  <a:pt x="117627" y="32004"/>
                </a:lnTo>
                <a:lnTo>
                  <a:pt x="123723" y="32004"/>
                </a:lnTo>
                <a:lnTo>
                  <a:pt x="126771" y="28956"/>
                </a:lnTo>
                <a:lnTo>
                  <a:pt x="128295" y="28956"/>
                </a:lnTo>
                <a:lnTo>
                  <a:pt x="131343" y="27432"/>
                </a:lnTo>
                <a:lnTo>
                  <a:pt x="132867" y="25908"/>
                </a:lnTo>
                <a:lnTo>
                  <a:pt x="138963" y="25908"/>
                </a:lnTo>
                <a:lnTo>
                  <a:pt x="142011" y="27432"/>
                </a:lnTo>
                <a:lnTo>
                  <a:pt x="146583" y="32004"/>
                </a:lnTo>
                <a:lnTo>
                  <a:pt x="148107" y="36576"/>
                </a:lnTo>
                <a:lnTo>
                  <a:pt x="148107" y="44297"/>
                </a:lnTo>
                <a:lnTo>
                  <a:pt x="146583" y="48869"/>
                </a:lnTo>
                <a:lnTo>
                  <a:pt x="142011" y="53441"/>
                </a:lnTo>
                <a:lnTo>
                  <a:pt x="138963" y="54965"/>
                </a:lnTo>
                <a:lnTo>
                  <a:pt x="132867" y="54965"/>
                </a:lnTo>
                <a:lnTo>
                  <a:pt x="129819" y="53441"/>
                </a:lnTo>
                <a:lnTo>
                  <a:pt x="128295" y="51917"/>
                </a:lnTo>
                <a:lnTo>
                  <a:pt x="125247" y="50393"/>
                </a:lnTo>
                <a:lnTo>
                  <a:pt x="123723" y="47345"/>
                </a:lnTo>
                <a:lnTo>
                  <a:pt x="123723" y="44297"/>
                </a:lnTo>
                <a:lnTo>
                  <a:pt x="116014" y="44297"/>
                </a:lnTo>
                <a:lnTo>
                  <a:pt x="116014" y="48869"/>
                </a:lnTo>
                <a:lnTo>
                  <a:pt x="119151" y="53441"/>
                </a:lnTo>
                <a:lnTo>
                  <a:pt x="125247" y="59537"/>
                </a:lnTo>
                <a:lnTo>
                  <a:pt x="129819" y="61061"/>
                </a:lnTo>
                <a:lnTo>
                  <a:pt x="142011" y="61061"/>
                </a:lnTo>
                <a:lnTo>
                  <a:pt x="146583" y="58013"/>
                </a:lnTo>
                <a:lnTo>
                  <a:pt x="154203" y="50393"/>
                </a:lnTo>
                <a:lnTo>
                  <a:pt x="155727" y="44297"/>
                </a:lnTo>
                <a:lnTo>
                  <a:pt x="155727" y="33528"/>
                </a:lnTo>
                <a:close/>
              </a:path>
              <a:path w="342264" h="61595">
                <a:moveTo>
                  <a:pt x="201460" y="1536"/>
                </a:moveTo>
                <a:lnTo>
                  <a:pt x="163360" y="1536"/>
                </a:lnTo>
                <a:lnTo>
                  <a:pt x="163360" y="7632"/>
                </a:lnTo>
                <a:lnTo>
                  <a:pt x="192316" y="7632"/>
                </a:lnTo>
                <a:lnTo>
                  <a:pt x="189268" y="12204"/>
                </a:lnTo>
                <a:lnTo>
                  <a:pt x="184696" y="16865"/>
                </a:lnTo>
                <a:lnTo>
                  <a:pt x="178600" y="29057"/>
                </a:lnTo>
                <a:lnTo>
                  <a:pt x="175552" y="36677"/>
                </a:lnTo>
                <a:lnTo>
                  <a:pt x="170980" y="54965"/>
                </a:lnTo>
                <a:lnTo>
                  <a:pt x="170980" y="59537"/>
                </a:lnTo>
                <a:lnTo>
                  <a:pt x="178600" y="59537"/>
                </a:lnTo>
                <a:lnTo>
                  <a:pt x="178600" y="53441"/>
                </a:lnTo>
                <a:lnTo>
                  <a:pt x="180124" y="48869"/>
                </a:lnTo>
                <a:lnTo>
                  <a:pt x="183172" y="36677"/>
                </a:lnTo>
                <a:lnTo>
                  <a:pt x="186220" y="29057"/>
                </a:lnTo>
                <a:lnTo>
                  <a:pt x="190792" y="22961"/>
                </a:lnTo>
                <a:lnTo>
                  <a:pt x="193840" y="15252"/>
                </a:lnTo>
                <a:lnTo>
                  <a:pt x="198412" y="10680"/>
                </a:lnTo>
                <a:lnTo>
                  <a:pt x="201460" y="6108"/>
                </a:lnTo>
                <a:lnTo>
                  <a:pt x="201460" y="1536"/>
                </a:lnTo>
                <a:close/>
              </a:path>
              <a:path w="342264" h="61595">
                <a:moveTo>
                  <a:pt x="247269" y="12204"/>
                </a:moveTo>
                <a:lnTo>
                  <a:pt x="245745" y="7632"/>
                </a:lnTo>
                <a:lnTo>
                  <a:pt x="239649" y="1536"/>
                </a:lnTo>
                <a:lnTo>
                  <a:pt x="235077" y="12"/>
                </a:lnTo>
                <a:lnTo>
                  <a:pt x="222885" y="12"/>
                </a:lnTo>
                <a:lnTo>
                  <a:pt x="218313" y="1536"/>
                </a:lnTo>
                <a:lnTo>
                  <a:pt x="212217" y="7632"/>
                </a:lnTo>
                <a:lnTo>
                  <a:pt x="209080" y="16865"/>
                </a:lnTo>
                <a:lnTo>
                  <a:pt x="216789" y="18389"/>
                </a:lnTo>
                <a:lnTo>
                  <a:pt x="216789" y="13728"/>
                </a:lnTo>
                <a:lnTo>
                  <a:pt x="218313" y="10680"/>
                </a:lnTo>
                <a:lnTo>
                  <a:pt x="219837" y="9156"/>
                </a:lnTo>
                <a:lnTo>
                  <a:pt x="222885" y="7632"/>
                </a:lnTo>
                <a:lnTo>
                  <a:pt x="224409" y="6108"/>
                </a:lnTo>
                <a:lnTo>
                  <a:pt x="232029" y="6108"/>
                </a:lnTo>
                <a:lnTo>
                  <a:pt x="235077" y="7632"/>
                </a:lnTo>
                <a:lnTo>
                  <a:pt x="238125" y="10680"/>
                </a:lnTo>
                <a:lnTo>
                  <a:pt x="239649" y="13728"/>
                </a:lnTo>
                <a:lnTo>
                  <a:pt x="239649" y="18389"/>
                </a:lnTo>
                <a:lnTo>
                  <a:pt x="236601" y="24485"/>
                </a:lnTo>
                <a:lnTo>
                  <a:pt x="233553" y="27533"/>
                </a:lnTo>
                <a:lnTo>
                  <a:pt x="230505" y="32105"/>
                </a:lnTo>
                <a:lnTo>
                  <a:pt x="222885" y="38201"/>
                </a:lnTo>
                <a:lnTo>
                  <a:pt x="219837" y="41249"/>
                </a:lnTo>
                <a:lnTo>
                  <a:pt x="215265" y="44297"/>
                </a:lnTo>
                <a:lnTo>
                  <a:pt x="213741" y="47345"/>
                </a:lnTo>
                <a:lnTo>
                  <a:pt x="212217" y="48869"/>
                </a:lnTo>
                <a:lnTo>
                  <a:pt x="209080" y="54965"/>
                </a:lnTo>
                <a:lnTo>
                  <a:pt x="207556" y="56489"/>
                </a:lnTo>
                <a:lnTo>
                  <a:pt x="207556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313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25933" y="44297"/>
                </a:lnTo>
                <a:lnTo>
                  <a:pt x="230505" y="41249"/>
                </a:lnTo>
                <a:lnTo>
                  <a:pt x="241173" y="30581"/>
                </a:lnTo>
                <a:lnTo>
                  <a:pt x="242697" y="27533"/>
                </a:lnTo>
                <a:lnTo>
                  <a:pt x="245745" y="26009"/>
                </a:lnTo>
                <a:lnTo>
                  <a:pt x="245745" y="22961"/>
                </a:lnTo>
                <a:lnTo>
                  <a:pt x="247269" y="21437"/>
                </a:lnTo>
                <a:lnTo>
                  <a:pt x="247269" y="12204"/>
                </a:lnTo>
                <a:close/>
              </a:path>
              <a:path w="342264" h="61595">
                <a:moveTo>
                  <a:pt x="294614" y="39725"/>
                </a:moveTo>
                <a:lnTo>
                  <a:pt x="290042" y="30581"/>
                </a:lnTo>
                <a:lnTo>
                  <a:pt x="286994" y="29057"/>
                </a:lnTo>
                <a:lnTo>
                  <a:pt x="286994" y="39725"/>
                </a:lnTo>
                <a:lnTo>
                  <a:pt x="286994" y="45821"/>
                </a:lnTo>
                <a:lnTo>
                  <a:pt x="283946" y="51917"/>
                </a:lnTo>
                <a:lnTo>
                  <a:pt x="280898" y="53441"/>
                </a:lnTo>
                <a:lnTo>
                  <a:pt x="279374" y="54965"/>
                </a:lnTo>
                <a:lnTo>
                  <a:pt x="270230" y="54965"/>
                </a:lnTo>
                <a:lnTo>
                  <a:pt x="268605" y="53441"/>
                </a:lnTo>
                <a:lnTo>
                  <a:pt x="264033" y="48869"/>
                </a:lnTo>
                <a:lnTo>
                  <a:pt x="264033" y="47345"/>
                </a:lnTo>
                <a:lnTo>
                  <a:pt x="262509" y="44297"/>
                </a:lnTo>
                <a:lnTo>
                  <a:pt x="262509" y="39725"/>
                </a:lnTo>
                <a:lnTo>
                  <a:pt x="265557" y="33629"/>
                </a:lnTo>
                <a:lnTo>
                  <a:pt x="268605" y="32105"/>
                </a:lnTo>
                <a:lnTo>
                  <a:pt x="271754" y="30581"/>
                </a:lnTo>
                <a:lnTo>
                  <a:pt x="277850" y="30581"/>
                </a:lnTo>
                <a:lnTo>
                  <a:pt x="283946" y="33629"/>
                </a:lnTo>
                <a:lnTo>
                  <a:pt x="286994" y="39725"/>
                </a:lnTo>
                <a:lnTo>
                  <a:pt x="286994" y="29057"/>
                </a:lnTo>
                <a:lnTo>
                  <a:pt x="283946" y="27533"/>
                </a:lnTo>
                <a:lnTo>
                  <a:pt x="286994" y="26009"/>
                </a:lnTo>
                <a:lnTo>
                  <a:pt x="288518" y="24485"/>
                </a:lnTo>
                <a:lnTo>
                  <a:pt x="291566" y="21437"/>
                </a:lnTo>
                <a:lnTo>
                  <a:pt x="291566" y="10668"/>
                </a:lnTo>
                <a:lnTo>
                  <a:pt x="290042" y="7620"/>
                </a:lnTo>
                <a:lnTo>
                  <a:pt x="288518" y="6096"/>
                </a:lnTo>
                <a:lnTo>
                  <a:pt x="285470" y="3048"/>
                </a:lnTo>
                <a:lnTo>
                  <a:pt x="285470" y="12192"/>
                </a:lnTo>
                <a:lnTo>
                  <a:pt x="285470" y="18389"/>
                </a:lnTo>
                <a:lnTo>
                  <a:pt x="282422" y="21437"/>
                </a:lnTo>
                <a:lnTo>
                  <a:pt x="280898" y="24485"/>
                </a:lnTo>
                <a:lnTo>
                  <a:pt x="270230" y="24485"/>
                </a:lnTo>
                <a:lnTo>
                  <a:pt x="268605" y="21437"/>
                </a:lnTo>
                <a:lnTo>
                  <a:pt x="265557" y="19913"/>
                </a:lnTo>
                <a:lnTo>
                  <a:pt x="265557" y="10668"/>
                </a:lnTo>
                <a:lnTo>
                  <a:pt x="268605" y="9144"/>
                </a:lnTo>
                <a:lnTo>
                  <a:pt x="270230" y="6096"/>
                </a:lnTo>
                <a:lnTo>
                  <a:pt x="279374" y="6096"/>
                </a:lnTo>
                <a:lnTo>
                  <a:pt x="285470" y="12192"/>
                </a:lnTo>
                <a:lnTo>
                  <a:pt x="285470" y="3048"/>
                </a:lnTo>
                <a:lnTo>
                  <a:pt x="283946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557" y="1524"/>
                </a:lnTo>
                <a:lnTo>
                  <a:pt x="259461" y="7620"/>
                </a:lnTo>
                <a:lnTo>
                  <a:pt x="257937" y="10668"/>
                </a:lnTo>
                <a:lnTo>
                  <a:pt x="257937" y="21437"/>
                </a:lnTo>
                <a:lnTo>
                  <a:pt x="260985" y="24485"/>
                </a:lnTo>
                <a:lnTo>
                  <a:pt x="267081" y="27533"/>
                </a:lnTo>
                <a:lnTo>
                  <a:pt x="262509" y="29057"/>
                </a:lnTo>
                <a:lnTo>
                  <a:pt x="259461" y="30581"/>
                </a:lnTo>
                <a:lnTo>
                  <a:pt x="257937" y="32105"/>
                </a:lnTo>
                <a:lnTo>
                  <a:pt x="254889" y="38201"/>
                </a:lnTo>
                <a:lnTo>
                  <a:pt x="254889" y="47345"/>
                </a:lnTo>
                <a:lnTo>
                  <a:pt x="256413" y="51917"/>
                </a:lnTo>
                <a:lnTo>
                  <a:pt x="260985" y="54965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90042" y="54965"/>
                </a:lnTo>
                <a:lnTo>
                  <a:pt x="293090" y="51917"/>
                </a:lnTo>
                <a:lnTo>
                  <a:pt x="294614" y="47345"/>
                </a:lnTo>
                <a:lnTo>
                  <a:pt x="294614" y="39725"/>
                </a:lnTo>
                <a:close/>
              </a:path>
              <a:path w="342264" h="61595">
                <a:moveTo>
                  <a:pt x="341947" y="39725"/>
                </a:moveTo>
                <a:lnTo>
                  <a:pt x="338899" y="33629"/>
                </a:lnTo>
                <a:lnTo>
                  <a:pt x="335851" y="30581"/>
                </a:lnTo>
                <a:lnTo>
                  <a:pt x="334327" y="29057"/>
                </a:lnTo>
                <a:lnTo>
                  <a:pt x="334327" y="39725"/>
                </a:lnTo>
                <a:lnTo>
                  <a:pt x="334327" y="45821"/>
                </a:lnTo>
                <a:lnTo>
                  <a:pt x="332803" y="48869"/>
                </a:lnTo>
                <a:lnTo>
                  <a:pt x="328231" y="53441"/>
                </a:lnTo>
                <a:lnTo>
                  <a:pt x="325094" y="54965"/>
                </a:lnTo>
                <a:lnTo>
                  <a:pt x="317474" y="54965"/>
                </a:lnTo>
                <a:lnTo>
                  <a:pt x="315950" y="53441"/>
                </a:lnTo>
                <a:lnTo>
                  <a:pt x="312902" y="51917"/>
                </a:lnTo>
                <a:lnTo>
                  <a:pt x="311378" y="50393"/>
                </a:lnTo>
                <a:lnTo>
                  <a:pt x="311378" y="48869"/>
                </a:lnTo>
                <a:lnTo>
                  <a:pt x="309854" y="47345"/>
                </a:lnTo>
                <a:lnTo>
                  <a:pt x="309854" y="36677"/>
                </a:lnTo>
                <a:lnTo>
                  <a:pt x="314426" y="32105"/>
                </a:lnTo>
                <a:lnTo>
                  <a:pt x="317474" y="30581"/>
                </a:lnTo>
                <a:lnTo>
                  <a:pt x="325094" y="30581"/>
                </a:lnTo>
                <a:lnTo>
                  <a:pt x="328231" y="32105"/>
                </a:lnTo>
                <a:lnTo>
                  <a:pt x="332803" y="36677"/>
                </a:lnTo>
                <a:lnTo>
                  <a:pt x="334327" y="39725"/>
                </a:lnTo>
                <a:lnTo>
                  <a:pt x="334327" y="29057"/>
                </a:lnTo>
                <a:lnTo>
                  <a:pt x="329755" y="27533"/>
                </a:lnTo>
                <a:lnTo>
                  <a:pt x="335851" y="24485"/>
                </a:lnTo>
                <a:lnTo>
                  <a:pt x="335851" y="22961"/>
                </a:lnTo>
                <a:lnTo>
                  <a:pt x="337375" y="21437"/>
                </a:lnTo>
                <a:lnTo>
                  <a:pt x="338899" y="18389"/>
                </a:lnTo>
                <a:lnTo>
                  <a:pt x="338899" y="10668"/>
                </a:lnTo>
                <a:lnTo>
                  <a:pt x="337375" y="7620"/>
                </a:lnTo>
                <a:lnTo>
                  <a:pt x="335851" y="6096"/>
                </a:lnTo>
                <a:lnTo>
                  <a:pt x="331279" y="1524"/>
                </a:lnTo>
                <a:lnTo>
                  <a:pt x="331279" y="12192"/>
                </a:lnTo>
                <a:lnTo>
                  <a:pt x="331279" y="18389"/>
                </a:lnTo>
                <a:lnTo>
                  <a:pt x="328231" y="21437"/>
                </a:lnTo>
                <a:lnTo>
                  <a:pt x="326618" y="24485"/>
                </a:lnTo>
                <a:lnTo>
                  <a:pt x="315950" y="24485"/>
                </a:lnTo>
                <a:lnTo>
                  <a:pt x="314426" y="21437"/>
                </a:lnTo>
                <a:lnTo>
                  <a:pt x="311378" y="18389"/>
                </a:lnTo>
                <a:lnTo>
                  <a:pt x="311378" y="12192"/>
                </a:lnTo>
                <a:lnTo>
                  <a:pt x="314426" y="9144"/>
                </a:lnTo>
                <a:lnTo>
                  <a:pt x="315950" y="6096"/>
                </a:lnTo>
                <a:lnTo>
                  <a:pt x="326618" y="6096"/>
                </a:lnTo>
                <a:lnTo>
                  <a:pt x="328231" y="9144"/>
                </a:lnTo>
                <a:lnTo>
                  <a:pt x="331279" y="12192"/>
                </a:lnTo>
                <a:lnTo>
                  <a:pt x="331279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11378" y="1524"/>
                </a:lnTo>
                <a:lnTo>
                  <a:pt x="305282" y="7620"/>
                </a:lnTo>
                <a:lnTo>
                  <a:pt x="303758" y="10668"/>
                </a:lnTo>
                <a:lnTo>
                  <a:pt x="303758" y="18389"/>
                </a:lnTo>
                <a:lnTo>
                  <a:pt x="305282" y="21437"/>
                </a:lnTo>
                <a:lnTo>
                  <a:pt x="309854" y="26009"/>
                </a:lnTo>
                <a:lnTo>
                  <a:pt x="312902" y="27533"/>
                </a:lnTo>
                <a:lnTo>
                  <a:pt x="306806" y="30581"/>
                </a:lnTo>
                <a:lnTo>
                  <a:pt x="302234" y="35153"/>
                </a:lnTo>
                <a:lnTo>
                  <a:pt x="302234" y="47345"/>
                </a:lnTo>
                <a:lnTo>
                  <a:pt x="303758" y="51917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6618" y="61061"/>
                </a:lnTo>
                <a:lnTo>
                  <a:pt x="332803" y="59537"/>
                </a:lnTo>
                <a:lnTo>
                  <a:pt x="335851" y="54965"/>
                </a:lnTo>
                <a:lnTo>
                  <a:pt x="338899" y="51917"/>
                </a:lnTo>
                <a:lnTo>
                  <a:pt x="341947" y="47345"/>
                </a:lnTo>
                <a:lnTo>
                  <a:pt x="3419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3" name="object 11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566301" y="6803447"/>
            <a:ext cx="800772" cy="62443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15591416" y="6854883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333456" y="680344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5" h="61595">
                <a:moveTo>
                  <a:pt x="39712" y="19913"/>
                </a:moveTo>
                <a:lnTo>
                  <a:pt x="38188" y="16865"/>
                </a:lnTo>
                <a:lnTo>
                  <a:pt x="38188" y="12192"/>
                </a:lnTo>
                <a:lnTo>
                  <a:pt x="36664" y="9144"/>
                </a:lnTo>
                <a:lnTo>
                  <a:pt x="35052" y="7620"/>
                </a:lnTo>
                <a:lnTo>
                  <a:pt x="34290" y="6096"/>
                </a:lnTo>
                <a:lnTo>
                  <a:pt x="33528" y="4572"/>
                </a:lnTo>
                <a:lnTo>
                  <a:pt x="32004" y="3810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913"/>
                </a:lnTo>
                <a:lnTo>
                  <a:pt x="32004" y="3810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3048" y="13716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6096" y="54965"/>
                </a:lnTo>
                <a:lnTo>
                  <a:pt x="10668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28956" y="59537"/>
                </a:lnTo>
                <a:lnTo>
                  <a:pt x="33528" y="54965"/>
                </a:lnTo>
                <a:lnTo>
                  <a:pt x="36664" y="51917"/>
                </a:lnTo>
                <a:lnTo>
                  <a:pt x="39712" y="42773"/>
                </a:lnTo>
                <a:lnTo>
                  <a:pt x="39712" y="19913"/>
                </a:lnTo>
                <a:close/>
              </a:path>
              <a:path w="342265" h="61595">
                <a:moveTo>
                  <a:pt x="59524" y="50292"/>
                </a:moveTo>
                <a:lnTo>
                  <a:pt x="50393" y="50292"/>
                </a:lnTo>
                <a:lnTo>
                  <a:pt x="50393" y="59448"/>
                </a:lnTo>
                <a:lnTo>
                  <a:pt x="59524" y="59448"/>
                </a:lnTo>
                <a:lnTo>
                  <a:pt x="59524" y="50292"/>
                </a:lnTo>
                <a:close/>
              </a:path>
              <a:path w="342265" h="61595">
                <a:moveTo>
                  <a:pt x="109918" y="38201"/>
                </a:moveTo>
                <a:lnTo>
                  <a:pt x="100774" y="38201"/>
                </a:lnTo>
                <a:lnTo>
                  <a:pt x="100774" y="12204"/>
                </a:lnTo>
                <a:lnTo>
                  <a:pt x="100774" y="12"/>
                </a:lnTo>
                <a:lnTo>
                  <a:pt x="94576" y="12"/>
                </a:lnTo>
                <a:lnTo>
                  <a:pt x="93052" y="2146"/>
                </a:lnTo>
                <a:lnTo>
                  <a:pt x="93052" y="12204"/>
                </a:lnTo>
                <a:lnTo>
                  <a:pt x="93052" y="38201"/>
                </a:lnTo>
                <a:lnTo>
                  <a:pt x="74764" y="38201"/>
                </a:lnTo>
                <a:lnTo>
                  <a:pt x="93052" y="12204"/>
                </a:lnTo>
                <a:lnTo>
                  <a:pt x="93052" y="2146"/>
                </a:lnTo>
                <a:lnTo>
                  <a:pt x="67144" y="38201"/>
                </a:lnTo>
                <a:lnTo>
                  <a:pt x="67144" y="45821"/>
                </a:lnTo>
                <a:lnTo>
                  <a:pt x="93052" y="45821"/>
                </a:lnTo>
                <a:lnTo>
                  <a:pt x="93052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9918" y="45821"/>
                </a:lnTo>
                <a:lnTo>
                  <a:pt x="109918" y="38201"/>
                </a:lnTo>
                <a:close/>
              </a:path>
              <a:path w="342265" h="61595">
                <a:moveTo>
                  <a:pt x="144970" y="12"/>
                </a:moveTo>
                <a:lnTo>
                  <a:pt x="140398" y="12"/>
                </a:lnTo>
                <a:lnTo>
                  <a:pt x="138874" y="3060"/>
                </a:lnTo>
                <a:lnTo>
                  <a:pt x="135826" y="4584"/>
                </a:lnTo>
                <a:lnTo>
                  <a:pt x="129730" y="10680"/>
                </a:lnTo>
                <a:lnTo>
                  <a:pt x="126682" y="12204"/>
                </a:lnTo>
                <a:lnTo>
                  <a:pt x="122021" y="15252"/>
                </a:lnTo>
                <a:lnTo>
                  <a:pt x="122021" y="21437"/>
                </a:lnTo>
                <a:lnTo>
                  <a:pt x="125069" y="21437"/>
                </a:lnTo>
                <a:lnTo>
                  <a:pt x="126682" y="19913"/>
                </a:lnTo>
                <a:lnTo>
                  <a:pt x="135826" y="15252"/>
                </a:lnTo>
                <a:lnTo>
                  <a:pt x="137350" y="13728"/>
                </a:lnTo>
                <a:lnTo>
                  <a:pt x="137350" y="59537"/>
                </a:lnTo>
                <a:lnTo>
                  <a:pt x="144970" y="59537"/>
                </a:lnTo>
                <a:lnTo>
                  <a:pt x="144970" y="12"/>
                </a:lnTo>
                <a:close/>
              </a:path>
              <a:path w="342265" h="61595">
                <a:moveTo>
                  <a:pt x="201460" y="38112"/>
                </a:moveTo>
                <a:lnTo>
                  <a:pt x="193840" y="38112"/>
                </a:lnTo>
                <a:lnTo>
                  <a:pt x="193840" y="12204"/>
                </a:lnTo>
                <a:lnTo>
                  <a:pt x="193840" y="12"/>
                </a:lnTo>
                <a:lnTo>
                  <a:pt x="187744" y="12"/>
                </a:lnTo>
                <a:lnTo>
                  <a:pt x="186220" y="2133"/>
                </a:lnTo>
                <a:lnTo>
                  <a:pt x="186220" y="12204"/>
                </a:lnTo>
                <a:lnTo>
                  <a:pt x="186220" y="38112"/>
                </a:lnTo>
                <a:lnTo>
                  <a:pt x="167932" y="38112"/>
                </a:lnTo>
                <a:lnTo>
                  <a:pt x="186220" y="12204"/>
                </a:lnTo>
                <a:lnTo>
                  <a:pt x="186220" y="2133"/>
                </a:lnTo>
                <a:lnTo>
                  <a:pt x="160312" y="38112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840" y="59537"/>
                </a:lnTo>
                <a:lnTo>
                  <a:pt x="193840" y="45821"/>
                </a:lnTo>
                <a:lnTo>
                  <a:pt x="201460" y="45821"/>
                </a:lnTo>
                <a:lnTo>
                  <a:pt x="201460" y="38112"/>
                </a:lnTo>
                <a:close/>
              </a:path>
              <a:path w="342265" h="61595">
                <a:moveTo>
                  <a:pt x="248881" y="38112"/>
                </a:moveTo>
                <a:lnTo>
                  <a:pt x="241261" y="38112"/>
                </a:lnTo>
                <a:lnTo>
                  <a:pt x="241261" y="12204"/>
                </a:lnTo>
                <a:lnTo>
                  <a:pt x="241261" y="12"/>
                </a:lnTo>
                <a:lnTo>
                  <a:pt x="235165" y="12"/>
                </a:lnTo>
                <a:lnTo>
                  <a:pt x="233553" y="2247"/>
                </a:lnTo>
                <a:lnTo>
                  <a:pt x="233553" y="12204"/>
                </a:lnTo>
                <a:lnTo>
                  <a:pt x="233553" y="38112"/>
                </a:lnTo>
                <a:lnTo>
                  <a:pt x="213741" y="38112"/>
                </a:lnTo>
                <a:lnTo>
                  <a:pt x="233553" y="12204"/>
                </a:lnTo>
                <a:lnTo>
                  <a:pt x="233553" y="2247"/>
                </a:lnTo>
                <a:lnTo>
                  <a:pt x="207645" y="38112"/>
                </a:lnTo>
                <a:lnTo>
                  <a:pt x="207645" y="45821"/>
                </a:lnTo>
                <a:lnTo>
                  <a:pt x="233553" y="45821"/>
                </a:lnTo>
                <a:lnTo>
                  <a:pt x="233553" y="59537"/>
                </a:lnTo>
                <a:lnTo>
                  <a:pt x="241261" y="59537"/>
                </a:lnTo>
                <a:lnTo>
                  <a:pt x="241261" y="45821"/>
                </a:lnTo>
                <a:lnTo>
                  <a:pt x="248881" y="45821"/>
                </a:lnTo>
                <a:lnTo>
                  <a:pt x="248881" y="38112"/>
                </a:lnTo>
                <a:close/>
              </a:path>
              <a:path w="342265" h="61595">
                <a:moveTo>
                  <a:pt x="294614" y="19913"/>
                </a:moveTo>
                <a:lnTo>
                  <a:pt x="293090" y="16865"/>
                </a:lnTo>
                <a:lnTo>
                  <a:pt x="293090" y="12192"/>
                </a:lnTo>
                <a:lnTo>
                  <a:pt x="291566" y="9144"/>
                </a:lnTo>
                <a:lnTo>
                  <a:pt x="290042" y="7620"/>
                </a:lnTo>
                <a:lnTo>
                  <a:pt x="289280" y="6096"/>
                </a:lnTo>
                <a:lnTo>
                  <a:pt x="288518" y="4572"/>
                </a:lnTo>
                <a:lnTo>
                  <a:pt x="286994" y="3048"/>
                </a:lnTo>
                <a:lnTo>
                  <a:pt x="286994" y="13716"/>
                </a:lnTo>
                <a:lnTo>
                  <a:pt x="286994" y="47345"/>
                </a:lnTo>
                <a:lnTo>
                  <a:pt x="283946" y="50393"/>
                </a:lnTo>
                <a:lnTo>
                  <a:pt x="282422" y="53441"/>
                </a:lnTo>
                <a:lnTo>
                  <a:pt x="279374" y="54965"/>
                </a:lnTo>
                <a:lnTo>
                  <a:pt x="271754" y="54965"/>
                </a:lnTo>
                <a:lnTo>
                  <a:pt x="268605" y="53441"/>
                </a:lnTo>
                <a:lnTo>
                  <a:pt x="267081" y="50393"/>
                </a:lnTo>
                <a:lnTo>
                  <a:pt x="264033" y="47345"/>
                </a:lnTo>
                <a:lnTo>
                  <a:pt x="264033" y="19913"/>
                </a:lnTo>
                <a:lnTo>
                  <a:pt x="265557" y="13716"/>
                </a:lnTo>
                <a:lnTo>
                  <a:pt x="267081" y="10668"/>
                </a:lnTo>
                <a:lnTo>
                  <a:pt x="270230" y="7620"/>
                </a:lnTo>
                <a:lnTo>
                  <a:pt x="271754" y="6096"/>
                </a:lnTo>
                <a:lnTo>
                  <a:pt x="279374" y="6096"/>
                </a:lnTo>
                <a:lnTo>
                  <a:pt x="282422" y="7620"/>
                </a:lnTo>
                <a:lnTo>
                  <a:pt x="283946" y="10668"/>
                </a:lnTo>
                <a:lnTo>
                  <a:pt x="286994" y="13716"/>
                </a:lnTo>
                <a:lnTo>
                  <a:pt x="286994" y="3048"/>
                </a:lnTo>
                <a:lnTo>
                  <a:pt x="280898" y="0"/>
                </a:lnTo>
                <a:lnTo>
                  <a:pt x="271754" y="0"/>
                </a:lnTo>
                <a:lnTo>
                  <a:pt x="267081" y="1524"/>
                </a:lnTo>
                <a:lnTo>
                  <a:pt x="264033" y="3048"/>
                </a:lnTo>
                <a:lnTo>
                  <a:pt x="262509" y="6096"/>
                </a:lnTo>
                <a:lnTo>
                  <a:pt x="259461" y="9144"/>
                </a:lnTo>
                <a:lnTo>
                  <a:pt x="257937" y="13716"/>
                </a:lnTo>
                <a:lnTo>
                  <a:pt x="256413" y="18389"/>
                </a:lnTo>
                <a:lnTo>
                  <a:pt x="256413" y="41249"/>
                </a:lnTo>
                <a:lnTo>
                  <a:pt x="257937" y="50393"/>
                </a:lnTo>
                <a:lnTo>
                  <a:pt x="262509" y="54965"/>
                </a:lnTo>
                <a:lnTo>
                  <a:pt x="265557" y="59537"/>
                </a:lnTo>
                <a:lnTo>
                  <a:pt x="270230" y="61061"/>
                </a:lnTo>
                <a:lnTo>
                  <a:pt x="279374" y="61061"/>
                </a:lnTo>
                <a:lnTo>
                  <a:pt x="294614" y="42773"/>
                </a:lnTo>
                <a:lnTo>
                  <a:pt x="294614" y="19913"/>
                </a:lnTo>
                <a:close/>
              </a:path>
              <a:path w="342265" h="61595">
                <a:moveTo>
                  <a:pt x="341947" y="1536"/>
                </a:moveTo>
                <a:lnTo>
                  <a:pt x="303745" y="1536"/>
                </a:lnTo>
                <a:lnTo>
                  <a:pt x="303745" y="7632"/>
                </a:lnTo>
                <a:lnTo>
                  <a:pt x="332803" y="7632"/>
                </a:lnTo>
                <a:lnTo>
                  <a:pt x="328231" y="12204"/>
                </a:lnTo>
                <a:lnTo>
                  <a:pt x="325081" y="16865"/>
                </a:lnTo>
                <a:lnTo>
                  <a:pt x="318985" y="29057"/>
                </a:lnTo>
                <a:lnTo>
                  <a:pt x="315937" y="36677"/>
                </a:lnTo>
                <a:lnTo>
                  <a:pt x="311365" y="54965"/>
                </a:lnTo>
                <a:lnTo>
                  <a:pt x="311365" y="59537"/>
                </a:lnTo>
                <a:lnTo>
                  <a:pt x="318985" y="59537"/>
                </a:lnTo>
                <a:lnTo>
                  <a:pt x="318985" y="53441"/>
                </a:lnTo>
                <a:lnTo>
                  <a:pt x="320509" y="48869"/>
                </a:lnTo>
                <a:lnTo>
                  <a:pt x="337375" y="10680"/>
                </a:lnTo>
                <a:lnTo>
                  <a:pt x="341947" y="6108"/>
                </a:lnTo>
                <a:lnTo>
                  <a:pt x="341947" y="1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349843" y="6819266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206"/>
                </a:moveTo>
                <a:lnTo>
                  <a:pt x="0" y="25777"/>
                </a:lnTo>
                <a:lnTo>
                  <a:pt x="0" y="7489"/>
                </a:lnTo>
                <a:lnTo>
                  <a:pt x="2476" y="0"/>
                </a:lnTo>
                <a:lnTo>
                  <a:pt x="2476" y="33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091032" y="7037255"/>
            <a:ext cx="137456" cy="12989"/>
          </a:xfrm>
          <a:custGeom>
            <a:avLst/>
            <a:gdLst/>
            <a:ahLst/>
            <a:cxnLst/>
            <a:rect l="l" t="t" r="r" b="b"/>
            <a:pathLst>
              <a:path w="58419" h="12700">
                <a:moveTo>
                  <a:pt x="12192" y="0"/>
                </a:moveTo>
                <a:lnTo>
                  <a:pt x="0" y="0"/>
                </a:lnTo>
                <a:lnTo>
                  <a:pt x="0" y="12192"/>
                </a:lnTo>
                <a:lnTo>
                  <a:pt x="12192" y="12192"/>
                </a:lnTo>
                <a:lnTo>
                  <a:pt x="12192" y="0"/>
                </a:lnTo>
                <a:close/>
              </a:path>
              <a:path w="58419" h="12700">
                <a:moveTo>
                  <a:pt x="35052" y="0"/>
                </a:moveTo>
                <a:lnTo>
                  <a:pt x="22860" y="0"/>
                </a:lnTo>
                <a:lnTo>
                  <a:pt x="22860" y="12192"/>
                </a:lnTo>
                <a:lnTo>
                  <a:pt x="35052" y="12192"/>
                </a:lnTo>
                <a:lnTo>
                  <a:pt x="35052" y="0"/>
                </a:lnTo>
                <a:close/>
              </a:path>
              <a:path w="58419" h="12700">
                <a:moveTo>
                  <a:pt x="57912" y="0"/>
                </a:moveTo>
                <a:lnTo>
                  <a:pt x="45720" y="0"/>
                </a:lnTo>
                <a:lnTo>
                  <a:pt x="45720" y="12192"/>
                </a:lnTo>
                <a:lnTo>
                  <a:pt x="57912" y="12192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09421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4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4" h="9525">
                <a:moveTo>
                  <a:pt x="32004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5244" h="9525">
                <a:moveTo>
                  <a:pt x="54864" y="0"/>
                </a:moveTo>
                <a:lnTo>
                  <a:pt x="45720" y="0"/>
                </a:lnTo>
                <a:lnTo>
                  <a:pt x="45720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85997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6514" h="9525">
                <a:moveTo>
                  <a:pt x="33528" y="0"/>
                </a:moveTo>
                <a:lnTo>
                  <a:pt x="24384" y="0"/>
                </a:lnTo>
                <a:lnTo>
                  <a:pt x="24384" y="9156"/>
                </a:lnTo>
                <a:lnTo>
                  <a:pt x="33528" y="9156"/>
                </a:lnTo>
                <a:lnTo>
                  <a:pt x="33528" y="0"/>
                </a:lnTo>
                <a:close/>
              </a:path>
              <a:path w="56514" h="9525">
                <a:moveTo>
                  <a:pt x="56388" y="0"/>
                </a:moveTo>
                <a:lnTo>
                  <a:pt x="47244" y="0"/>
                </a:lnTo>
                <a:lnTo>
                  <a:pt x="47244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19945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31" y="0"/>
                </a:moveTo>
                <a:lnTo>
                  <a:pt x="0" y="0"/>
                </a:lnTo>
                <a:lnTo>
                  <a:pt x="0" y="9156"/>
                </a:lnTo>
                <a:lnTo>
                  <a:pt x="9131" y="9156"/>
                </a:lnTo>
                <a:lnTo>
                  <a:pt x="9131" y="0"/>
                </a:lnTo>
                <a:close/>
              </a:path>
              <a:path w="56514" h="9525">
                <a:moveTo>
                  <a:pt x="32004" y="0"/>
                </a:moveTo>
                <a:lnTo>
                  <a:pt x="22847" y="0"/>
                </a:lnTo>
                <a:lnTo>
                  <a:pt x="22847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6514" h="9525">
                <a:moveTo>
                  <a:pt x="56388" y="0"/>
                </a:moveTo>
                <a:lnTo>
                  <a:pt x="47231" y="0"/>
                </a:lnTo>
                <a:lnTo>
                  <a:pt x="47231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34750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31" y="0"/>
                </a:moveTo>
                <a:lnTo>
                  <a:pt x="0" y="0"/>
                </a:lnTo>
                <a:lnTo>
                  <a:pt x="0" y="9156"/>
                </a:lnTo>
                <a:lnTo>
                  <a:pt x="9131" y="9156"/>
                </a:lnTo>
                <a:lnTo>
                  <a:pt x="9131" y="0"/>
                </a:lnTo>
                <a:close/>
              </a:path>
              <a:path w="56514" h="9525">
                <a:moveTo>
                  <a:pt x="33528" y="0"/>
                </a:moveTo>
                <a:lnTo>
                  <a:pt x="24384" y="0"/>
                </a:lnTo>
                <a:lnTo>
                  <a:pt x="24384" y="9156"/>
                </a:lnTo>
                <a:lnTo>
                  <a:pt x="33528" y="9156"/>
                </a:lnTo>
                <a:lnTo>
                  <a:pt x="33528" y="0"/>
                </a:lnTo>
                <a:close/>
              </a:path>
              <a:path w="56514" h="9525">
                <a:moveTo>
                  <a:pt x="56388" y="0"/>
                </a:moveTo>
                <a:lnTo>
                  <a:pt x="47231" y="0"/>
                </a:lnTo>
                <a:lnTo>
                  <a:pt x="47231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53140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6514" h="9525">
                <a:moveTo>
                  <a:pt x="33515" y="0"/>
                </a:moveTo>
                <a:lnTo>
                  <a:pt x="24384" y="0"/>
                </a:lnTo>
                <a:lnTo>
                  <a:pt x="24384" y="9156"/>
                </a:lnTo>
                <a:lnTo>
                  <a:pt x="33515" y="9156"/>
                </a:lnTo>
                <a:lnTo>
                  <a:pt x="33515" y="0"/>
                </a:lnTo>
                <a:close/>
              </a:path>
              <a:path w="56514" h="9525">
                <a:moveTo>
                  <a:pt x="56388" y="0"/>
                </a:moveTo>
                <a:lnTo>
                  <a:pt x="47244" y="0"/>
                </a:lnTo>
                <a:lnTo>
                  <a:pt x="47244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767945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6514" h="9525">
                <a:moveTo>
                  <a:pt x="33515" y="0"/>
                </a:moveTo>
                <a:lnTo>
                  <a:pt x="24384" y="0"/>
                </a:lnTo>
                <a:lnTo>
                  <a:pt x="24384" y="9156"/>
                </a:lnTo>
                <a:lnTo>
                  <a:pt x="33515" y="9156"/>
                </a:lnTo>
                <a:lnTo>
                  <a:pt x="33515" y="0"/>
                </a:lnTo>
                <a:close/>
              </a:path>
              <a:path w="56514" h="9525">
                <a:moveTo>
                  <a:pt x="56388" y="0"/>
                </a:moveTo>
                <a:lnTo>
                  <a:pt x="47244" y="0"/>
                </a:lnTo>
                <a:lnTo>
                  <a:pt x="47244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994315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5" h="9525">
                <a:moveTo>
                  <a:pt x="32004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5245" h="9525">
                <a:moveTo>
                  <a:pt x="54864" y="0"/>
                </a:moveTo>
                <a:lnTo>
                  <a:pt x="45707" y="0"/>
                </a:lnTo>
                <a:lnTo>
                  <a:pt x="45707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346193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5" h="9525">
                <a:moveTo>
                  <a:pt x="32004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5245" h="9525">
                <a:moveTo>
                  <a:pt x="54864" y="0"/>
                </a:moveTo>
                <a:lnTo>
                  <a:pt x="45720" y="0"/>
                </a:lnTo>
                <a:lnTo>
                  <a:pt x="45720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701656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5" h="9525">
                <a:moveTo>
                  <a:pt x="31991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1991" y="9156"/>
                </a:lnTo>
                <a:lnTo>
                  <a:pt x="31991" y="0"/>
                </a:lnTo>
                <a:close/>
              </a:path>
              <a:path w="55245" h="9525">
                <a:moveTo>
                  <a:pt x="54864" y="0"/>
                </a:moveTo>
                <a:lnTo>
                  <a:pt x="45707" y="0"/>
                </a:lnTo>
                <a:lnTo>
                  <a:pt x="45707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5229244" y="704036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6515" h="9525">
                <a:moveTo>
                  <a:pt x="32004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6515" h="9525">
                <a:moveTo>
                  <a:pt x="56388" y="0"/>
                </a:moveTo>
                <a:lnTo>
                  <a:pt x="47244" y="0"/>
                </a:lnTo>
                <a:lnTo>
                  <a:pt x="47244" y="9156"/>
                </a:lnTo>
                <a:lnTo>
                  <a:pt x="56388" y="9156"/>
                </a:lnTo>
                <a:lnTo>
                  <a:pt x="56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5591416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5" h="9525">
                <a:moveTo>
                  <a:pt x="31991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1991" y="9156"/>
                </a:lnTo>
                <a:lnTo>
                  <a:pt x="31991" y="0"/>
                </a:lnTo>
                <a:close/>
              </a:path>
              <a:path w="55245" h="9525">
                <a:moveTo>
                  <a:pt x="54864" y="0"/>
                </a:moveTo>
                <a:lnTo>
                  <a:pt x="45720" y="0"/>
                </a:lnTo>
                <a:lnTo>
                  <a:pt x="45720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000668" y="7040360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0"/>
                </a:moveTo>
                <a:lnTo>
                  <a:pt x="0" y="0"/>
                </a:lnTo>
                <a:lnTo>
                  <a:pt x="0" y="9156"/>
                </a:lnTo>
                <a:lnTo>
                  <a:pt x="9144" y="9156"/>
                </a:lnTo>
                <a:lnTo>
                  <a:pt x="9144" y="0"/>
                </a:lnTo>
                <a:close/>
              </a:path>
              <a:path w="55245" h="9525">
                <a:moveTo>
                  <a:pt x="32004" y="0"/>
                </a:moveTo>
                <a:lnTo>
                  <a:pt x="22860" y="0"/>
                </a:lnTo>
                <a:lnTo>
                  <a:pt x="22860" y="9156"/>
                </a:lnTo>
                <a:lnTo>
                  <a:pt x="32004" y="9156"/>
                </a:lnTo>
                <a:lnTo>
                  <a:pt x="32004" y="0"/>
                </a:lnTo>
                <a:close/>
              </a:path>
              <a:path w="55245" h="9525">
                <a:moveTo>
                  <a:pt x="54864" y="0"/>
                </a:moveTo>
                <a:lnTo>
                  <a:pt x="45720" y="0"/>
                </a:lnTo>
                <a:lnTo>
                  <a:pt x="45720" y="9156"/>
                </a:lnTo>
                <a:lnTo>
                  <a:pt x="54864" y="9156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06850" y="7173338"/>
            <a:ext cx="424329" cy="62345"/>
          </a:xfrm>
          <a:custGeom>
            <a:avLst/>
            <a:gdLst/>
            <a:ahLst/>
            <a:cxnLst/>
            <a:rect l="l" t="t" r="r" b="b"/>
            <a:pathLst>
              <a:path w="180340" h="60959">
                <a:moveTo>
                  <a:pt x="41236" y="12192"/>
                </a:moveTo>
                <a:lnTo>
                  <a:pt x="38188" y="7620"/>
                </a:lnTo>
                <a:lnTo>
                  <a:pt x="32092" y="1524"/>
                </a:lnTo>
                <a:lnTo>
                  <a:pt x="27520" y="0"/>
                </a:lnTo>
                <a:lnTo>
                  <a:pt x="16852" y="0"/>
                </a:lnTo>
                <a:lnTo>
                  <a:pt x="1524" y="18288"/>
                </a:lnTo>
                <a:lnTo>
                  <a:pt x="13804" y="18288"/>
                </a:lnTo>
                <a:lnTo>
                  <a:pt x="13804" y="13716"/>
                </a:lnTo>
                <a:lnTo>
                  <a:pt x="18376" y="9144"/>
                </a:lnTo>
                <a:lnTo>
                  <a:pt x="24472" y="9144"/>
                </a:lnTo>
                <a:lnTo>
                  <a:pt x="27520" y="12192"/>
                </a:lnTo>
                <a:lnTo>
                  <a:pt x="29044" y="12192"/>
                </a:lnTo>
                <a:lnTo>
                  <a:pt x="29044" y="21336"/>
                </a:lnTo>
                <a:lnTo>
                  <a:pt x="25996" y="24384"/>
                </a:lnTo>
                <a:lnTo>
                  <a:pt x="25996" y="25908"/>
                </a:lnTo>
                <a:lnTo>
                  <a:pt x="22948" y="28956"/>
                </a:lnTo>
                <a:lnTo>
                  <a:pt x="16852" y="33528"/>
                </a:lnTo>
                <a:lnTo>
                  <a:pt x="6184" y="44196"/>
                </a:lnTo>
                <a:lnTo>
                  <a:pt x="4660" y="48768"/>
                </a:lnTo>
                <a:lnTo>
                  <a:pt x="1524" y="51816"/>
                </a:lnTo>
                <a:lnTo>
                  <a:pt x="1524" y="56388"/>
                </a:lnTo>
                <a:lnTo>
                  <a:pt x="0" y="59436"/>
                </a:lnTo>
                <a:lnTo>
                  <a:pt x="41236" y="59436"/>
                </a:lnTo>
                <a:lnTo>
                  <a:pt x="41236" y="48768"/>
                </a:lnTo>
                <a:lnTo>
                  <a:pt x="18376" y="48768"/>
                </a:lnTo>
                <a:lnTo>
                  <a:pt x="19900" y="47244"/>
                </a:lnTo>
                <a:lnTo>
                  <a:pt x="19900" y="45720"/>
                </a:lnTo>
                <a:lnTo>
                  <a:pt x="21424" y="45720"/>
                </a:lnTo>
                <a:lnTo>
                  <a:pt x="22948" y="42672"/>
                </a:lnTo>
                <a:lnTo>
                  <a:pt x="27520" y="39624"/>
                </a:lnTo>
                <a:lnTo>
                  <a:pt x="35140" y="32004"/>
                </a:lnTo>
                <a:lnTo>
                  <a:pt x="36664" y="28956"/>
                </a:lnTo>
                <a:lnTo>
                  <a:pt x="38188" y="27432"/>
                </a:lnTo>
                <a:lnTo>
                  <a:pt x="39712" y="24384"/>
                </a:lnTo>
                <a:lnTo>
                  <a:pt x="39712" y="21336"/>
                </a:lnTo>
                <a:lnTo>
                  <a:pt x="41236" y="19812"/>
                </a:lnTo>
                <a:lnTo>
                  <a:pt x="41236" y="12192"/>
                </a:lnTo>
                <a:close/>
              </a:path>
              <a:path w="180340" h="60959">
                <a:moveTo>
                  <a:pt x="87058" y="36576"/>
                </a:moveTo>
                <a:lnTo>
                  <a:pt x="85534" y="33528"/>
                </a:lnTo>
                <a:lnTo>
                  <a:pt x="84010" y="32004"/>
                </a:lnTo>
                <a:lnTo>
                  <a:pt x="80962" y="28956"/>
                </a:lnTo>
                <a:lnTo>
                  <a:pt x="77914" y="27432"/>
                </a:lnTo>
                <a:lnTo>
                  <a:pt x="79438" y="25908"/>
                </a:lnTo>
                <a:lnTo>
                  <a:pt x="82486" y="24384"/>
                </a:lnTo>
                <a:lnTo>
                  <a:pt x="84010" y="22860"/>
                </a:lnTo>
                <a:lnTo>
                  <a:pt x="85534" y="21336"/>
                </a:lnTo>
                <a:lnTo>
                  <a:pt x="85534" y="10668"/>
                </a:lnTo>
                <a:lnTo>
                  <a:pt x="84772" y="9144"/>
                </a:lnTo>
                <a:lnTo>
                  <a:pt x="84010" y="7620"/>
                </a:lnTo>
                <a:lnTo>
                  <a:pt x="77914" y="1524"/>
                </a:lnTo>
                <a:lnTo>
                  <a:pt x="76390" y="1016"/>
                </a:lnTo>
                <a:lnTo>
                  <a:pt x="76390" y="39624"/>
                </a:lnTo>
                <a:lnTo>
                  <a:pt x="76390" y="45720"/>
                </a:lnTo>
                <a:lnTo>
                  <a:pt x="70294" y="51816"/>
                </a:lnTo>
                <a:lnTo>
                  <a:pt x="65722" y="51816"/>
                </a:lnTo>
                <a:lnTo>
                  <a:pt x="62674" y="48768"/>
                </a:lnTo>
                <a:lnTo>
                  <a:pt x="59524" y="47244"/>
                </a:lnTo>
                <a:lnTo>
                  <a:pt x="59524" y="38100"/>
                </a:lnTo>
                <a:lnTo>
                  <a:pt x="61048" y="35052"/>
                </a:lnTo>
                <a:lnTo>
                  <a:pt x="62674" y="33528"/>
                </a:lnTo>
                <a:lnTo>
                  <a:pt x="65722" y="32004"/>
                </a:lnTo>
                <a:lnTo>
                  <a:pt x="70294" y="32004"/>
                </a:lnTo>
                <a:lnTo>
                  <a:pt x="74866" y="36576"/>
                </a:lnTo>
                <a:lnTo>
                  <a:pt x="76390" y="39624"/>
                </a:lnTo>
                <a:lnTo>
                  <a:pt x="76390" y="1016"/>
                </a:lnTo>
                <a:lnTo>
                  <a:pt x="74866" y="508"/>
                </a:lnTo>
                <a:lnTo>
                  <a:pt x="74866" y="12192"/>
                </a:lnTo>
                <a:lnTo>
                  <a:pt x="74866" y="19812"/>
                </a:lnTo>
                <a:lnTo>
                  <a:pt x="71818" y="22860"/>
                </a:lnTo>
                <a:lnTo>
                  <a:pt x="64198" y="22860"/>
                </a:lnTo>
                <a:lnTo>
                  <a:pt x="62674" y="21336"/>
                </a:lnTo>
                <a:lnTo>
                  <a:pt x="61048" y="19812"/>
                </a:lnTo>
                <a:lnTo>
                  <a:pt x="61048" y="12192"/>
                </a:lnTo>
                <a:lnTo>
                  <a:pt x="62674" y="10668"/>
                </a:lnTo>
                <a:lnTo>
                  <a:pt x="64198" y="9144"/>
                </a:lnTo>
                <a:lnTo>
                  <a:pt x="71818" y="9144"/>
                </a:lnTo>
                <a:lnTo>
                  <a:pt x="74866" y="12192"/>
                </a:lnTo>
                <a:lnTo>
                  <a:pt x="74866" y="508"/>
                </a:lnTo>
                <a:lnTo>
                  <a:pt x="73342" y="0"/>
                </a:lnTo>
                <a:lnTo>
                  <a:pt x="62674" y="0"/>
                </a:lnTo>
                <a:lnTo>
                  <a:pt x="58000" y="1524"/>
                </a:lnTo>
                <a:lnTo>
                  <a:pt x="51904" y="7620"/>
                </a:lnTo>
                <a:lnTo>
                  <a:pt x="50380" y="10668"/>
                </a:lnTo>
                <a:lnTo>
                  <a:pt x="50380" y="19812"/>
                </a:lnTo>
                <a:lnTo>
                  <a:pt x="51904" y="22860"/>
                </a:lnTo>
                <a:lnTo>
                  <a:pt x="54952" y="25908"/>
                </a:lnTo>
                <a:lnTo>
                  <a:pt x="58000" y="27432"/>
                </a:lnTo>
                <a:lnTo>
                  <a:pt x="54952" y="28956"/>
                </a:lnTo>
                <a:lnTo>
                  <a:pt x="50380" y="33528"/>
                </a:lnTo>
                <a:lnTo>
                  <a:pt x="48856" y="36576"/>
                </a:lnTo>
                <a:lnTo>
                  <a:pt x="48856" y="48768"/>
                </a:lnTo>
                <a:lnTo>
                  <a:pt x="50380" y="53340"/>
                </a:lnTo>
                <a:lnTo>
                  <a:pt x="54952" y="56388"/>
                </a:lnTo>
                <a:lnTo>
                  <a:pt x="58000" y="59436"/>
                </a:lnTo>
                <a:lnTo>
                  <a:pt x="62674" y="60960"/>
                </a:lnTo>
                <a:lnTo>
                  <a:pt x="73342" y="60960"/>
                </a:lnTo>
                <a:lnTo>
                  <a:pt x="79438" y="59436"/>
                </a:lnTo>
                <a:lnTo>
                  <a:pt x="82486" y="56388"/>
                </a:lnTo>
                <a:lnTo>
                  <a:pt x="85534" y="51816"/>
                </a:lnTo>
                <a:lnTo>
                  <a:pt x="87058" y="47244"/>
                </a:lnTo>
                <a:lnTo>
                  <a:pt x="87058" y="36576"/>
                </a:lnTo>
                <a:close/>
              </a:path>
              <a:path w="180340" h="60959">
                <a:moveTo>
                  <a:pt x="134391" y="38100"/>
                </a:moveTo>
                <a:lnTo>
                  <a:pt x="132867" y="35052"/>
                </a:lnTo>
                <a:lnTo>
                  <a:pt x="129819" y="32004"/>
                </a:lnTo>
                <a:lnTo>
                  <a:pt x="126771" y="28956"/>
                </a:lnTo>
                <a:lnTo>
                  <a:pt x="122199" y="27432"/>
                </a:lnTo>
                <a:lnTo>
                  <a:pt x="128295" y="24384"/>
                </a:lnTo>
                <a:lnTo>
                  <a:pt x="131343" y="19812"/>
                </a:lnTo>
                <a:lnTo>
                  <a:pt x="131343" y="12192"/>
                </a:lnTo>
                <a:lnTo>
                  <a:pt x="130327" y="9144"/>
                </a:lnTo>
                <a:lnTo>
                  <a:pt x="129819" y="7620"/>
                </a:lnTo>
                <a:lnTo>
                  <a:pt x="126771" y="6096"/>
                </a:lnTo>
                <a:lnTo>
                  <a:pt x="123723" y="1524"/>
                </a:lnTo>
                <a:lnTo>
                  <a:pt x="119049" y="0"/>
                </a:lnTo>
                <a:lnTo>
                  <a:pt x="106857" y="0"/>
                </a:lnTo>
                <a:lnTo>
                  <a:pt x="105333" y="1524"/>
                </a:lnTo>
                <a:lnTo>
                  <a:pt x="99237" y="4572"/>
                </a:lnTo>
                <a:lnTo>
                  <a:pt x="99237" y="7620"/>
                </a:lnTo>
                <a:lnTo>
                  <a:pt x="97713" y="9144"/>
                </a:lnTo>
                <a:lnTo>
                  <a:pt x="94665" y="15240"/>
                </a:lnTo>
                <a:lnTo>
                  <a:pt x="105333" y="16764"/>
                </a:lnTo>
                <a:lnTo>
                  <a:pt x="105333" y="15240"/>
                </a:lnTo>
                <a:lnTo>
                  <a:pt x="106857" y="12192"/>
                </a:lnTo>
                <a:lnTo>
                  <a:pt x="108381" y="12192"/>
                </a:lnTo>
                <a:lnTo>
                  <a:pt x="111429" y="9144"/>
                </a:lnTo>
                <a:lnTo>
                  <a:pt x="116001" y="9144"/>
                </a:lnTo>
                <a:lnTo>
                  <a:pt x="119049" y="12192"/>
                </a:lnTo>
                <a:lnTo>
                  <a:pt x="120675" y="13716"/>
                </a:lnTo>
                <a:lnTo>
                  <a:pt x="120675" y="18288"/>
                </a:lnTo>
                <a:lnTo>
                  <a:pt x="119049" y="19812"/>
                </a:lnTo>
                <a:lnTo>
                  <a:pt x="116001" y="22860"/>
                </a:lnTo>
                <a:lnTo>
                  <a:pt x="112953" y="24384"/>
                </a:lnTo>
                <a:lnTo>
                  <a:pt x="109905" y="24384"/>
                </a:lnTo>
                <a:lnTo>
                  <a:pt x="108381" y="33528"/>
                </a:lnTo>
                <a:lnTo>
                  <a:pt x="111429" y="32004"/>
                </a:lnTo>
                <a:lnTo>
                  <a:pt x="116001" y="32004"/>
                </a:lnTo>
                <a:lnTo>
                  <a:pt x="119049" y="33528"/>
                </a:lnTo>
                <a:lnTo>
                  <a:pt x="120675" y="35052"/>
                </a:lnTo>
                <a:lnTo>
                  <a:pt x="122199" y="36576"/>
                </a:lnTo>
                <a:lnTo>
                  <a:pt x="122199" y="47244"/>
                </a:lnTo>
                <a:lnTo>
                  <a:pt x="120675" y="48768"/>
                </a:lnTo>
                <a:lnTo>
                  <a:pt x="117525" y="50292"/>
                </a:lnTo>
                <a:lnTo>
                  <a:pt x="116001" y="51816"/>
                </a:lnTo>
                <a:lnTo>
                  <a:pt x="111429" y="51816"/>
                </a:lnTo>
                <a:lnTo>
                  <a:pt x="105333" y="45720"/>
                </a:lnTo>
                <a:lnTo>
                  <a:pt x="105333" y="42672"/>
                </a:lnTo>
                <a:lnTo>
                  <a:pt x="94665" y="44196"/>
                </a:lnTo>
                <a:lnTo>
                  <a:pt x="94665" y="48768"/>
                </a:lnTo>
                <a:lnTo>
                  <a:pt x="97713" y="53340"/>
                </a:lnTo>
                <a:lnTo>
                  <a:pt x="103809" y="59436"/>
                </a:lnTo>
                <a:lnTo>
                  <a:pt x="108381" y="60960"/>
                </a:lnTo>
                <a:lnTo>
                  <a:pt x="119049" y="60960"/>
                </a:lnTo>
                <a:lnTo>
                  <a:pt x="125247" y="59436"/>
                </a:lnTo>
                <a:lnTo>
                  <a:pt x="128295" y="54864"/>
                </a:lnTo>
                <a:lnTo>
                  <a:pt x="132867" y="51816"/>
                </a:lnTo>
                <a:lnTo>
                  <a:pt x="134391" y="47244"/>
                </a:lnTo>
                <a:lnTo>
                  <a:pt x="134391" y="38100"/>
                </a:lnTo>
                <a:close/>
              </a:path>
              <a:path w="180340" h="60959">
                <a:moveTo>
                  <a:pt x="180213" y="12192"/>
                </a:moveTo>
                <a:lnTo>
                  <a:pt x="178689" y="7620"/>
                </a:lnTo>
                <a:lnTo>
                  <a:pt x="175539" y="4572"/>
                </a:lnTo>
                <a:lnTo>
                  <a:pt x="170967" y="1524"/>
                </a:lnTo>
                <a:lnTo>
                  <a:pt x="166395" y="0"/>
                </a:lnTo>
                <a:lnTo>
                  <a:pt x="155727" y="0"/>
                </a:lnTo>
                <a:lnTo>
                  <a:pt x="151155" y="1524"/>
                </a:lnTo>
                <a:lnTo>
                  <a:pt x="148107" y="4572"/>
                </a:lnTo>
                <a:lnTo>
                  <a:pt x="143535" y="7620"/>
                </a:lnTo>
                <a:lnTo>
                  <a:pt x="142011" y="10668"/>
                </a:lnTo>
                <a:lnTo>
                  <a:pt x="140487" y="18288"/>
                </a:lnTo>
                <a:lnTo>
                  <a:pt x="152679" y="18288"/>
                </a:lnTo>
                <a:lnTo>
                  <a:pt x="152679" y="15240"/>
                </a:lnTo>
                <a:lnTo>
                  <a:pt x="154203" y="13716"/>
                </a:lnTo>
                <a:lnTo>
                  <a:pt x="154203" y="12192"/>
                </a:lnTo>
                <a:lnTo>
                  <a:pt x="155727" y="10668"/>
                </a:lnTo>
                <a:lnTo>
                  <a:pt x="158775" y="9144"/>
                </a:lnTo>
                <a:lnTo>
                  <a:pt x="163347" y="9144"/>
                </a:lnTo>
                <a:lnTo>
                  <a:pt x="166395" y="12192"/>
                </a:lnTo>
                <a:lnTo>
                  <a:pt x="167919" y="12192"/>
                </a:lnTo>
                <a:lnTo>
                  <a:pt x="167919" y="21336"/>
                </a:lnTo>
                <a:lnTo>
                  <a:pt x="166395" y="24384"/>
                </a:lnTo>
                <a:lnTo>
                  <a:pt x="157251" y="33528"/>
                </a:lnTo>
                <a:lnTo>
                  <a:pt x="149631" y="39624"/>
                </a:lnTo>
                <a:lnTo>
                  <a:pt x="143535" y="48768"/>
                </a:lnTo>
                <a:lnTo>
                  <a:pt x="142011" y="51816"/>
                </a:lnTo>
                <a:lnTo>
                  <a:pt x="140487" y="56388"/>
                </a:lnTo>
                <a:lnTo>
                  <a:pt x="140487" y="59436"/>
                </a:lnTo>
                <a:lnTo>
                  <a:pt x="180213" y="59436"/>
                </a:lnTo>
                <a:lnTo>
                  <a:pt x="180213" y="48768"/>
                </a:lnTo>
                <a:lnTo>
                  <a:pt x="157251" y="48768"/>
                </a:lnTo>
                <a:lnTo>
                  <a:pt x="158775" y="47244"/>
                </a:lnTo>
                <a:lnTo>
                  <a:pt x="158775" y="45720"/>
                </a:lnTo>
                <a:lnTo>
                  <a:pt x="160299" y="45720"/>
                </a:lnTo>
                <a:lnTo>
                  <a:pt x="174015" y="32004"/>
                </a:lnTo>
                <a:lnTo>
                  <a:pt x="175539" y="28956"/>
                </a:lnTo>
                <a:lnTo>
                  <a:pt x="177063" y="27432"/>
                </a:lnTo>
                <a:lnTo>
                  <a:pt x="180213" y="21336"/>
                </a:lnTo>
                <a:lnTo>
                  <a:pt x="18021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object 13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446256" y="7173235"/>
            <a:ext cx="800772" cy="62443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4721263" y="7173233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913"/>
                </a:moveTo>
                <a:lnTo>
                  <a:pt x="38188" y="16865"/>
                </a:lnTo>
                <a:lnTo>
                  <a:pt x="36664" y="12293"/>
                </a:lnTo>
                <a:lnTo>
                  <a:pt x="36664" y="10769"/>
                </a:lnTo>
                <a:lnTo>
                  <a:pt x="34378" y="6197"/>
                </a:lnTo>
                <a:lnTo>
                  <a:pt x="33616" y="4673"/>
                </a:lnTo>
                <a:lnTo>
                  <a:pt x="32092" y="3911"/>
                </a:lnTo>
                <a:lnTo>
                  <a:pt x="32092" y="21437"/>
                </a:lnTo>
                <a:lnTo>
                  <a:pt x="32092" y="39725"/>
                </a:lnTo>
                <a:lnTo>
                  <a:pt x="30568" y="47345"/>
                </a:lnTo>
                <a:lnTo>
                  <a:pt x="29044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2280" y="50393"/>
                </a:lnTo>
                <a:lnTo>
                  <a:pt x="9232" y="47345"/>
                </a:lnTo>
                <a:lnTo>
                  <a:pt x="7708" y="39725"/>
                </a:lnTo>
                <a:lnTo>
                  <a:pt x="7708" y="21437"/>
                </a:lnTo>
                <a:lnTo>
                  <a:pt x="9232" y="13817"/>
                </a:lnTo>
                <a:lnTo>
                  <a:pt x="12280" y="10769"/>
                </a:lnTo>
                <a:lnTo>
                  <a:pt x="13804" y="7721"/>
                </a:lnTo>
                <a:lnTo>
                  <a:pt x="16852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9044" y="10769"/>
                </a:lnTo>
                <a:lnTo>
                  <a:pt x="30568" y="13817"/>
                </a:lnTo>
                <a:lnTo>
                  <a:pt x="32092" y="21437"/>
                </a:lnTo>
                <a:lnTo>
                  <a:pt x="32092" y="3911"/>
                </a:lnTo>
                <a:lnTo>
                  <a:pt x="30568" y="3149"/>
                </a:lnTo>
                <a:lnTo>
                  <a:pt x="29044" y="1625"/>
                </a:lnTo>
                <a:lnTo>
                  <a:pt x="25996" y="101"/>
                </a:lnTo>
                <a:lnTo>
                  <a:pt x="15328" y="101"/>
                </a:lnTo>
                <a:lnTo>
                  <a:pt x="9232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6096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6664" y="51917"/>
                </a:lnTo>
                <a:lnTo>
                  <a:pt x="38188" y="47345"/>
                </a:lnTo>
                <a:lnTo>
                  <a:pt x="38188" y="42773"/>
                </a:lnTo>
                <a:lnTo>
                  <a:pt x="39712" y="38201"/>
                </a:lnTo>
                <a:lnTo>
                  <a:pt x="39712" y="19913"/>
                </a:lnTo>
                <a:close/>
              </a:path>
              <a:path w="342264" h="61595">
                <a:moveTo>
                  <a:pt x="60007" y="51447"/>
                </a:moveTo>
                <a:lnTo>
                  <a:pt x="50863" y="51447"/>
                </a:lnTo>
                <a:lnTo>
                  <a:pt x="50863" y="60579"/>
                </a:lnTo>
                <a:lnTo>
                  <a:pt x="60007" y="60579"/>
                </a:lnTo>
                <a:lnTo>
                  <a:pt x="60007" y="51447"/>
                </a:lnTo>
                <a:close/>
              </a:path>
              <a:path w="342264" h="61595">
                <a:moveTo>
                  <a:pt x="108483" y="39725"/>
                </a:moveTo>
                <a:lnTo>
                  <a:pt x="100774" y="39725"/>
                </a:lnTo>
                <a:lnTo>
                  <a:pt x="100774" y="12192"/>
                </a:lnTo>
                <a:lnTo>
                  <a:pt x="100774" y="0"/>
                </a:lnTo>
                <a:lnTo>
                  <a:pt x="94678" y="0"/>
                </a:lnTo>
                <a:lnTo>
                  <a:pt x="93154" y="2209"/>
                </a:lnTo>
                <a:lnTo>
                  <a:pt x="93154" y="12192"/>
                </a:lnTo>
                <a:lnTo>
                  <a:pt x="93154" y="39725"/>
                </a:lnTo>
                <a:lnTo>
                  <a:pt x="74866" y="39725"/>
                </a:lnTo>
                <a:lnTo>
                  <a:pt x="93154" y="12192"/>
                </a:lnTo>
                <a:lnTo>
                  <a:pt x="93154" y="2209"/>
                </a:lnTo>
                <a:lnTo>
                  <a:pt x="67246" y="39725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8483" y="45821"/>
                </a:lnTo>
                <a:lnTo>
                  <a:pt x="108483" y="39725"/>
                </a:lnTo>
                <a:close/>
              </a:path>
              <a:path w="342264" h="61595">
                <a:moveTo>
                  <a:pt x="145059" y="101"/>
                </a:moveTo>
                <a:lnTo>
                  <a:pt x="138963" y="101"/>
                </a:lnTo>
                <a:lnTo>
                  <a:pt x="138963" y="3149"/>
                </a:lnTo>
                <a:lnTo>
                  <a:pt x="135915" y="4673"/>
                </a:lnTo>
                <a:lnTo>
                  <a:pt x="126771" y="13817"/>
                </a:lnTo>
                <a:lnTo>
                  <a:pt x="122097" y="15341"/>
                </a:lnTo>
                <a:lnTo>
                  <a:pt x="122097" y="21437"/>
                </a:lnTo>
                <a:lnTo>
                  <a:pt x="125247" y="21437"/>
                </a:lnTo>
                <a:lnTo>
                  <a:pt x="126771" y="19913"/>
                </a:lnTo>
                <a:lnTo>
                  <a:pt x="135915" y="15341"/>
                </a:lnTo>
                <a:lnTo>
                  <a:pt x="137439" y="13817"/>
                </a:lnTo>
                <a:lnTo>
                  <a:pt x="137439" y="59537"/>
                </a:lnTo>
                <a:lnTo>
                  <a:pt x="145059" y="59537"/>
                </a:lnTo>
                <a:lnTo>
                  <a:pt x="145059" y="101"/>
                </a:lnTo>
                <a:close/>
              </a:path>
              <a:path w="342264" h="61595">
                <a:moveTo>
                  <a:pt x="201549" y="12192"/>
                </a:moveTo>
                <a:lnTo>
                  <a:pt x="200025" y="7620"/>
                </a:lnTo>
                <a:lnTo>
                  <a:pt x="193929" y="1524"/>
                </a:lnTo>
                <a:lnTo>
                  <a:pt x="189357" y="0"/>
                </a:lnTo>
                <a:lnTo>
                  <a:pt x="177165" y="0"/>
                </a:lnTo>
                <a:lnTo>
                  <a:pt x="172593" y="1524"/>
                </a:lnTo>
                <a:lnTo>
                  <a:pt x="166497" y="7620"/>
                </a:lnTo>
                <a:lnTo>
                  <a:pt x="163347" y="12192"/>
                </a:lnTo>
                <a:lnTo>
                  <a:pt x="163347" y="16865"/>
                </a:lnTo>
                <a:lnTo>
                  <a:pt x="171069" y="18389"/>
                </a:lnTo>
                <a:lnTo>
                  <a:pt x="171069" y="13716"/>
                </a:lnTo>
                <a:lnTo>
                  <a:pt x="172593" y="10668"/>
                </a:lnTo>
                <a:lnTo>
                  <a:pt x="174117" y="9144"/>
                </a:lnTo>
                <a:lnTo>
                  <a:pt x="177165" y="7620"/>
                </a:lnTo>
                <a:lnTo>
                  <a:pt x="178689" y="6096"/>
                </a:lnTo>
                <a:lnTo>
                  <a:pt x="186309" y="6096"/>
                </a:lnTo>
                <a:lnTo>
                  <a:pt x="189357" y="7620"/>
                </a:lnTo>
                <a:lnTo>
                  <a:pt x="192405" y="10668"/>
                </a:lnTo>
                <a:lnTo>
                  <a:pt x="193929" y="13716"/>
                </a:lnTo>
                <a:lnTo>
                  <a:pt x="193929" y="19913"/>
                </a:lnTo>
                <a:lnTo>
                  <a:pt x="190881" y="26009"/>
                </a:lnTo>
                <a:lnTo>
                  <a:pt x="184785" y="32105"/>
                </a:lnTo>
                <a:lnTo>
                  <a:pt x="177165" y="38201"/>
                </a:lnTo>
                <a:lnTo>
                  <a:pt x="174117" y="41249"/>
                </a:lnTo>
                <a:lnTo>
                  <a:pt x="169545" y="44297"/>
                </a:lnTo>
                <a:lnTo>
                  <a:pt x="166497" y="50393"/>
                </a:lnTo>
                <a:lnTo>
                  <a:pt x="163347" y="51917"/>
                </a:lnTo>
                <a:lnTo>
                  <a:pt x="163347" y="54965"/>
                </a:lnTo>
                <a:lnTo>
                  <a:pt x="161823" y="56489"/>
                </a:lnTo>
                <a:lnTo>
                  <a:pt x="161823" y="59537"/>
                </a:lnTo>
                <a:lnTo>
                  <a:pt x="201549" y="59537"/>
                </a:lnTo>
                <a:lnTo>
                  <a:pt x="201549" y="53441"/>
                </a:lnTo>
                <a:lnTo>
                  <a:pt x="172593" y="53441"/>
                </a:lnTo>
                <a:lnTo>
                  <a:pt x="172593" y="51917"/>
                </a:lnTo>
                <a:lnTo>
                  <a:pt x="177165" y="47345"/>
                </a:lnTo>
                <a:lnTo>
                  <a:pt x="180213" y="45821"/>
                </a:lnTo>
                <a:lnTo>
                  <a:pt x="196977" y="29057"/>
                </a:lnTo>
                <a:lnTo>
                  <a:pt x="198501" y="26009"/>
                </a:lnTo>
                <a:lnTo>
                  <a:pt x="200025" y="24485"/>
                </a:lnTo>
                <a:lnTo>
                  <a:pt x="201549" y="21437"/>
                </a:lnTo>
                <a:lnTo>
                  <a:pt x="201549" y="12192"/>
                </a:lnTo>
                <a:close/>
              </a:path>
              <a:path w="342264" h="61595">
                <a:moveTo>
                  <a:pt x="248881" y="21437"/>
                </a:moveTo>
                <a:lnTo>
                  <a:pt x="247357" y="15341"/>
                </a:lnTo>
                <a:lnTo>
                  <a:pt x="245833" y="12293"/>
                </a:lnTo>
                <a:lnTo>
                  <a:pt x="244309" y="7721"/>
                </a:lnTo>
                <a:lnTo>
                  <a:pt x="243547" y="6197"/>
                </a:lnTo>
                <a:lnTo>
                  <a:pt x="242785" y="4673"/>
                </a:lnTo>
                <a:lnTo>
                  <a:pt x="241261" y="3937"/>
                </a:lnTo>
                <a:lnTo>
                  <a:pt x="241261" y="15341"/>
                </a:lnTo>
                <a:lnTo>
                  <a:pt x="241261" y="24485"/>
                </a:lnTo>
                <a:lnTo>
                  <a:pt x="239636" y="27533"/>
                </a:lnTo>
                <a:lnTo>
                  <a:pt x="235064" y="32105"/>
                </a:lnTo>
                <a:lnTo>
                  <a:pt x="232016" y="33629"/>
                </a:lnTo>
                <a:lnTo>
                  <a:pt x="225920" y="33629"/>
                </a:lnTo>
                <a:lnTo>
                  <a:pt x="222872" y="32105"/>
                </a:lnTo>
                <a:lnTo>
                  <a:pt x="218300" y="27533"/>
                </a:lnTo>
                <a:lnTo>
                  <a:pt x="216776" y="24485"/>
                </a:lnTo>
                <a:lnTo>
                  <a:pt x="216776" y="16865"/>
                </a:lnTo>
                <a:lnTo>
                  <a:pt x="218300" y="12293"/>
                </a:lnTo>
                <a:lnTo>
                  <a:pt x="221348" y="10769"/>
                </a:lnTo>
                <a:lnTo>
                  <a:pt x="222872" y="7721"/>
                </a:lnTo>
                <a:lnTo>
                  <a:pt x="225920" y="6197"/>
                </a:lnTo>
                <a:lnTo>
                  <a:pt x="232016" y="6197"/>
                </a:lnTo>
                <a:lnTo>
                  <a:pt x="235064" y="7721"/>
                </a:lnTo>
                <a:lnTo>
                  <a:pt x="239636" y="12293"/>
                </a:lnTo>
                <a:lnTo>
                  <a:pt x="241261" y="15341"/>
                </a:lnTo>
                <a:lnTo>
                  <a:pt x="241261" y="3937"/>
                </a:lnTo>
                <a:lnTo>
                  <a:pt x="239636" y="3149"/>
                </a:lnTo>
                <a:lnTo>
                  <a:pt x="235064" y="1625"/>
                </a:lnTo>
                <a:lnTo>
                  <a:pt x="232016" y="101"/>
                </a:lnTo>
                <a:lnTo>
                  <a:pt x="222872" y="101"/>
                </a:lnTo>
                <a:lnTo>
                  <a:pt x="218300" y="1625"/>
                </a:lnTo>
                <a:lnTo>
                  <a:pt x="215252" y="6197"/>
                </a:lnTo>
                <a:lnTo>
                  <a:pt x="210680" y="9245"/>
                </a:lnTo>
                <a:lnTo>
                  <a:pt x="209156" y="13817"/>
                </a:lnTo>
                <a:lnTo>
                  <a:pt x="209156" y="26009"/>
                </a:lnTo>
                <a:lnTo>
                  <a:pt x="210680" y="30581"/>
                </a:lnTo>
                <a:lnTo>
                  <a:pt x="218300" y="38201"/>
                </a:lnTo>
                <a:lnTo>
                  <a:pt x="222872" y="39725"/>
                </a:lnTo>
                <a:lnTo>
                  <a:pt x="233540" y="39725"/>
                </a:lnTo>
                <a:lnTo>
                  <a:pt x="235064" y="38201"/>
                </a:lnTo>
                <a:lnTo>
                  <a:pt x="238112" y="36677"/>
                </a:lnTo>
                <a:lnTo>
                  <a:pt x="239636" y="33629"/>
                </a:lnTo>
                <a:lnTo>
                  <a:pt x="241261" y="32105"/>
                </a:lnTo>
                <a:lnTo>
                  <a:pt x="241261" y="42773"/>
                </a:lnTo>
                <a:lnTo>
                  <a:pt x="239636" y="45821"/>
                </a:lnTo>
                <a:lnTo>
                  <a:pt x="238112" y="47345"/>
                </a:lnTo>
                <a:lnTo>
                  <a:pt x="238112" y="48869"/>
                </a:lnTo>
                <a:lnTo>
                  <a:pt x="232016" y="54965"/>
                </a:lnTo>
                <a:lnTo>
                  <a:pt x="222872" y="54965"/>
                </a:lnTo>
                <a:lnTo>
                  <a:pt x="219824" y="51917"/>
                </a:lnTo>
                <a:lnTo>
                  <a:pt x="218300" y="48869"/>
                </a:lnTo>
                <a:lnTo>
                  <a:pt x="218300" y="45821"/>
                </a:lnTo>
                <a:lnTo>
                  <a:pt x="210680" y="45821"/>
                </a:lnTo>
                <a:lnTo>
                  <a:pt x="210680" y="50393"/>
                </a:lnTo>
                <a:lnTo>
                  <a:pt x="213728" y="54965"/>
                </a:lnTo>
                <a:lnTo>
                  <a:pt x="218300" y="59537"/>
                </a:lnTo>
                <a:lnTo>
                  <a:pt x="222872" y="61061"/>
                </a:lnTo>
                <a:lnTo>
                  <a:pt x="232016" y="61061"/>
                </a:lnTo>
                <a:lnTo>
                  <a:pt x="235064" y="59537"/>
                </a:lnTo>
                <a:lnTo>
                  <a:pt x="239636" y="58013"/>
                </a:lnTo>
                <a:lnTo>
                  <a:pt x="242785" y="54965"/>
                </a:lnTo>
                <a:lnTo>
                  <a:pt x="244309" y="51917"/>
                </a:lnTo>
                <a:lnTo>
                  <a:pt x="247357" y="42773"/>
                </a:lnTo>
                <a:lnTo>
                  <a:pt x="248881" y="36677"/>
                </a:lnTo>
                <a:lnTo>
                  <a:pt x="248881" y="32105"/>
                </a:lnTo>
                <a:lnTo>
                  <a:pt x="248881" y="21437"/>
                </a:lnTo>
                <a:close/>
              </a:path>
              <a:path w="342264" h="61595">
                <a:moveTo>
                  <a:pt x="294601" y="15341"/>
                </a:moveTo>
                <a:lnTo>
                  <a:pt x="291553" y="6197"/>
                </a:lnTo>
                <a:lnTo>
                  <a:pt x="288505" y="4673"/>
                </a:lnTo>
                <a:lnTo>
                  <a:pt x="285457" y="1625"/>
                </a:lnTo>
                <a:lnTo>
                  <a:pt x="282409" y="101"/>
                </a:lnTo>
                <a:lnTo>
                  <a:pt x="270217" y="101"/>
                </a:lnTo>
                <a:lnTo>
                  <a:pt x="265645" y="3149"/>
                </a:lnTo>
                <a:lnTo>
                  <a:pt x="262597" y="7721"/>
                </a:lnTo>
                <a:lnTo>
                  <a:pt x="259473" y="11747"/>
                </a:lnTo>
                <a:lnTo>
                  <a:pt x="257073" y="17056"/>
                </a:lnTo>
                <a:lnTo>
                  <a:pt x="255524" y="23799"/>
                </a:lnTo>
                <a:lnTo>
                  <a:pt x="255079" y="30581"/>
                </a:lnTo>
                <a:lnTo>
                  <a:pt x="254977" y="42773"/>
                </a:lnTo>
                <a:lnTo>
                  <a:pt x="258025" y="50393"/>
                </a:lnTo>
                <a:lnTo>
                  <a:pt x="261073" y="54965"/>
                </a:lnTo>
                <a:lnTo>
                  <a:pt x="265645" y="59537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3933" y="59537"/>
                </a:lnTo>
                <a:lnTo>
                  <a:pt x="285457" y="58013"/>
                </a:lnTo>
                <a:lnTo>
                  <a:pt x="291553" y="54965"/>
                </a:lnTo>
                <a:lnTo>
                  <a:pt x="293077" y="50393"/>
                </a:lnTo>
                <a:lnTo>
                  <a:pt x="294601" y="47345"/>
                </a:lnTo>
                <a:lnTo>
                  <a:pt x="294601" y="35153"/>
                </a:lnTo>
                <a:lnTo>
                  <a:pt x="293077" y="30581"/>
                </a:lnTo>
                <a:lnTo>
                  <a:pt x="291045" y="27533"/>
                </a:lnTo>
                <a:lnTo>
                  <a:pt x="290029" y="26009"/>
                </a:lnTo>
                <a:lnTo>
                  <a:pt x="286981" y="22961"/>
                </a:lnTo>
                <a:lnTo>
                  <a:pt x="286981" y="33629"/>
                </a:lnTo>
                <a:lnTo>
                  <a:pt x="286981" y="48869"/>
                </a:lnTo>
                <a:lnTo>
                  <a:pt x="282409" y="53441"/>
                </a:lnTo>
                <a:lnTo>
                  <a:pt x="279361" y="54965"/>
                </a:lnTo>
                <a:lnTo>
                  <a:pt x="271741" y="54965"/>
                </a:lnTo>
                <a:lnTo>
                  <a:pt x="267169" y="50393"/>
                </a:lnTo>
                <a:lnTo>
                  <a:pt x="265645" y="47345"/>
                </a:lnTo>
                <a:lnTo>
                  <a:pt x="264121" y="45821"/>
                </a:lnTo>
                <a:lnTo>
                  <a:pt x="264121" y="36677"/>
                </a:lnTo>
                <a:lnTo>
                  <a:pt x="265645" y="33629"/>
                </a:lnTo>
                <a:lnTo>
                  <a:pt x="270217" y="29057"/>
                </a:lnTo>
                <a:lnTo>
                  <a:pt x="273265" y="27533"/>
                </a:lnTo>
                <a:lnTo>
                  <a:pt x="279361" y="27533"/>
                </a:lnTo>
                <a:lnTo>
                  <a:pt x="282409" y="29057"/>
                </a:lnTo>
                <a:lnTo>
                  <a:pt x="283933" y="32105"/>
                </a:lnTo>
                <a:lnTo>
                  <a:pt x="286981" y="33629"/>
                </a:lnTo>
                <a:lnTo>
                  <a:pt x="286981" y="22961"/>
                </a:lnTo>
                <a:lnTo>
                  <a:pt x="282409" y="21437"/>
                </a:lnTo>
                <a:lnTo>
                  <a:pt x="271741" y="21437"/>
                </a:lnTo>
                <a:lnTo>
                  <a:pt x="270217" y="22961"/>
                </a:lnTo>
                <a:lnTo>
                  <a:pt x="264121" y="26009"/>
                </a:lnTo>
                <a:lnTo>
                  <a:pt x="262597" y="29057"/>
                </a:lnTo>
                <a:lnTo>
                  <a:pt x="262597" y="22961"/>
                </a:lnTo>
                <a:lnTo>
                  <a:pt x="264121" y="18389"/>
                </a:lnTo>
                <a:lnTo>
                  <a:pt x="268693" y="9245"/>
                </a:lnTo>
                <a:lnTo>
                  <a:pt x="271741" y="6197"/>
                </a:lnTo>
                <a:lnTo>
                  <a:pt x="279361" y="6197"/>
                </a:lnTo>
                <a:lnTo>
                  <a:pt x="282409" y="7721"/>
                </a:lnTo>
                <a:lnTo>
                  <a:pt x="285457" y="10769"/>
                </a:lnTo>
                <a:lnTo>
                  <a:pt x="285457" y="12293"/>
                </a:lnTo>
                <a:lnTo>
                  <a:pt x="286981" y="15341"/>
                </a:lnTo>
                <a:lnTo>
                  <a:pt x="294601" y="15341"/>
                </a:lnTo>
                <a:close/>
              </a:path>
              <a:path w="342264" h="61595">
                <a:moveTo>
                  <a:pt x="341934" y="24485"/>
                </a:moveTo>
                <a:lnTo>
                  <a:pt x="340410" y="19913"/>
                </a:lnTo>
                <a:lnTo>
                  <a:pt x="340410" y="16865"/>
                </a:lnTo>
                <a:lnTo>
                  <a:pt x="338886" y="12293"/>
                </a:lnTo>
                <a:lnTo>
                  <a:pt x="337362" y="10769"/>
                </a:lnTo>
                <a:lnTo>
                  <a:pt x="335076" y="6197"/>
                </a:lnTo>
                <a:lnTo>
                  <a:pt x="334314" y="4673"/>
                </a:lnTo>
                <a:lnTo>
                  <a:pt x="334314" y="21437"/>
                </a:lnTo>
                <a:lnTo>
                  <a:pt x="334314" y="39725"/>
                </a:lnTo>
                <a:lnTo>
                  <a:pt x="332790" y="47345"/>
                </a:lnTo>
                <a:lnTo>
                  <a:pt x="329742" y="50393"/>
                </a:lnTo>
                <a:lnTo>
                  <a:pt x="328218" y="53441"/>
                </a:lnTo>
                <a:lnTo>
                  <a:pt x="325170" y="54965"/>
                </a:lnTo>
                <a:lnTo>
                  <a:pt x="319074" y="54965"/>
                </a:lnTo>
                <a:lnTo>
                  <a:pt x="316026" y="53441"/>
                </a:lnTo>
                <a:lnTo>
                  <a:pt x="312978" y="50393"/>
                </a:lnTo>
                <a:lnTo>
                  <a:pt x="311454" y="47345"/>
                </a:lnTo>
                <a:lnTo>
                  <a:pt x="309930" y="39725"/>
                </a:lnTo>
                <a:lnTo>
                  <a:pt x="309930" y="21437"/>
                </a:lnTo>
                <a:lnTo>
                  <a:pt x="311454" y="13817"/>
                </a:lnTo>
                <a:lnTo>
                  <a:pt x="314502" y="10769"/>
                </a:lnTo>
                <a:lnTo>
                  <a:pt x="316026" y="7721"/>
                </a:lnTo>
                <a:lnTo>
                  <a:pt x="319074" y="6197"/>
                </a:lnTo>
                <a:lnTo>
                  <a:pt x="325170" y="6197"/>
                </a:lnTo>
                <a:lnTo>
                  <a:pt x="328218" y="7721"/>
                </a:lnTo>
                <a:lnTo>
                  <a:pt x="329742" y="10769"/>
                </a:lnTo>
                <a:lnTo>
                  <a:pt x="332790" y="13817"/>
                </a:lnTo>
                <a:lnTo>
                  <a:pt x="334314" y="21437"/>
                </a:lnTo>
                <a:lnTo>
                  <a:pt x="334314" y="4673"/>
                </a:lnTo>
                <a:lnTo>
                  <a:pt x="332790" y="3149"/>
                </a:lnTo>
                <a:lnTo>
                  <a:pt x="329742" y="1625"/>
                </a:lnTo>
                <a:lnTo>
                  <a:pt x="328218" y="101"/>
                </a:lnTo>
                <a:lnTo>
                  <a:pt x="317550" y="101"/>
                </a:lnTo>
                <a:lnTo>
                  <a:pt x="311454" y="3149"/>
                </a:lnTo>
                <a:lnTo>
                  <a:pt x="308406" y="6197"/>
                </a:lnTo>
                <a:lnTo>
                  <a:pt x="306882" y="9245"/>
                </a:lnTo>
                <a:lnTo>
                  <a:pt x="302310" y="22961"/>
                </a:lnTo>
                <a:lnTo>
                  <a:pt x="302310" y="41249"/>
                </a:lnTo>
                <a:lnTo>
                  <a:pt x="303834" y="50393"/>
                </a:lnTo>
                <a:lnTo>
                  <a:pt x="308406" y="54965"/>
                </a:lnTo>
                <a:lnTo>
                  <a:pt x="311454" y="59537"/>
                </a:lnTo>
                <a:lnTo>
                  <a:pt x="316026" y="61061"/>
                </a:lnTo>
                <a:lnTo>
                  <a:pt x="326694" y="61061"/>
                </a:lnTo>
                <a:lnTo>
                  <a:pt x="332790" y="58013"/>
                </a:lnTo>
                <a:lnTo>
                  <a:pt x="335838" y="54965"/>
                </a:lnTo>
                <a:lnTo>
                  <a:pt x="337362" y="51917"/>
                </a:lnTo>
                <a:lnTo>
                  <a:pt x="341934" y="38201"/>
                </a:lnTo>
                <a:lnTo>
                  <a:pt x="341934" y="244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053865" y="7173331"/>
            <a:ext cx="804581" cy="62345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7070225" y="7173233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913"/>
                </a:moveTo>
                <a:lnTo>
                  <a:pt x="38201" y="16865"/>
                </a:lnTo>
                <a:lnTo>
                  <a:pt x="36677" y="12293"/>
                </a:lnTo>
                <a:lnTo>
                  <a:pt x="36677" y="10769"/>
                </a:lnTo>
                <a:lnTo>
                  <a:pt x="35153" y="7721"/>
                </a:lnTo>
                <a:lnTo>
                  <a:pt x="33629" y="6197"/>
                </a:lnTo>
                <a:lnTo>
                  <a:pt x="32105" y="4673"/>
                </a:lnTo>
                <a:lnTo>
                  <a:pt x="32105" y="21437"/>
                </a:lnTo>
                <a:lnTo>
                  <a:pt x="32105" y="39725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961" y="54965"/>
                </a:lnTo>
                <a:lnTo>
                  <a:pt x="16865" y="54965"/>
                </a:lnTo>
                <a:lnTo>
                  <a:pt x="13817" y="53441"/>
                </a:lnTo>
                <a:lnTo>
                  <a:pt x="10769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2293" y="10769"/>
                </a:lnTo>
                <a:lnTo>
                  <a:pt x="13817" y="7721"/>
                </a:lnTo>
                <a:lnTo>
                  <a:pt x="16865" y="6197"/>
                </a:lnTo>
                <a:lnTo>
                  <a:pt x="22961" y="6197"/>
                </a:lnTo>
                <a:lnTo>
                  <a:pt x="26009" y="7721"/>
                </a:lnTo>
                <a:lnTo>
                  <a:pt x="29057" y="10769"/>
                </a:lnTo>
                <a:lnTo>
                  <a:pt x="30581" y="13817"/>
                </a:lnTo>
                <a:lnTo>
                  <a:pt x="32105" y="21437"/>
                </a:lnTo>
                <a:lnTo>
                  <a:pt x="32105" y="4673"/>
                </a:lnTo>
                <a:lnTo>
                  <a:pt x="29057" y="1625"/>
                </a:lnTo>
                <a:lnTo>
                  <a:pt x="26009" y="101"/>
                </a:lnTo>
                <a:lnTo>
                  <a:pt x="15341" y="101"/>
                </a:lnTo>
                <a:lnTo>
                  <a:pt x="12293" y="1625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817" y="61061"/>
                </a:lnTo>
                <a:lnTo>
                  <a:pt x="24485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5153" y="51917"/>
                </a:lnTo>
                <a:lnTo>
                  <a:pt x="39725" y="38201"/>
                </a:lnTo>
                <a:lnTo>
                  <a:pt x="39725" y="19913"/>
                </a:lnTo>
                <a:close/>
              </a:path>
              <a:path w="342264" h="61595">
                <a:moveTo>
                  <a:pt x="59918" y="51447"/>
                </a:moveTo>
                <a:lnTo>
                  <a:pt x="50761" y="51447"/>
                </a:lnTo>
                <a:lnTo>
                  <a:pt x="50761" y="60579"/>
                </a:lnTo>
                <a:lnTo>
                  <a:pt x="59918" y="60579"/>
                </a:lnTo>
                <a:lnTo>
                  <a:pt x="59918" y="51447"/>
                </a:lnTo>
                <a:close/>
              </a:path>
              <a:path w="342264" h="61595">
                <a:moveTo>
                  <a:pt x="108394" y="12293"/>
                </a:moveTo>
                <a:lnTo>
                  <a:pt x="106870" y="7721"/>
                </a:lnTo>
                <a:lnTo>
                  <a:pt x="100774" y="1625"/>
                </a:lnTo>
                <a:lnTo>
                  <a:pt x="96202" y="101"/>
                </a:lnTo>
                <a:lnTo>
                  <a:pt x="84010" y="101"/>
                </a:lnTo>
                <a:lnTo>
                  <a:pt x="79438" y="1625"/>
                </a:lnTo>
                <a:lnTo>
                  <a:pt x="73342" y="7721"/>
                </a:lnTo>
                <a:lnTo>
                  <a:pt x="70294" y="16865"/>
                </a:lnTo>
                <a:lnTo>
                  <a:pt x="77914" y="18389"/>
                </a:lnTo>
                <a:lnTo>
                  <a:pt x="77914" y="13817"/>
                </a:lnTo>
                <a:lnTo>
                  <a:pt x="79438" y="10769"/>
                </a:lnTo>
                <a:lnTo>
                  <a:pt x="80962" y="9245"/>
                </a:lnTo>
                <a:lnTo>
                  <a:pt x="84010" y="7721"/>
                </a:lnTo>
                <a:lnTo>
                  <a:pt x="85534" y="6197"/>
                </a:lnTo>
                <a:lnTo>
                  <a:pt x="93154" y="6197"/>
                </a:lnTo>
                <a:lnTo>
                  <a:pt x="96202" y="7721"/>
                </a:lnTo>
                <a:lnTo>
                  <a:pt x="99250" y="10769"/>
                </a:lnTo>
                <a:lnTo>
                  <a:pt x="100774" y="13817"/>
                </a:lnTo>
                <a:lnTo>
                  <a:pt x="100774" y="19913"/>
                </a:lnTo>
                <a:lnTo>
                  <a:pt x="97726" y="26009"/>
                </a:lnTo>
                <a:lnTo>
                  <a:pt x="91630" y="32105"/>
                </a:lnTo>
                <a:lnTo>
                  <a:pt x="84010" y="38201"/>
                </a:lnTo>
                <a:lnTo>
                  <a:pt x="80962" y="41249"/>
                </a:lnTo>
                <a:lnTo>
                  <a:pt x="76390" y="44297"/>
                </a:lnTo>
                <a:lnTo>
                  <a:pt x="73342" y="50393"/>
                </a:lnTo>
                <a:lnTo>
                  <a:pt x="70294" y="51917"/>
                </a:lnTo>
                <a:lnTo>
                  <a:pt x="70294" y="54965"/>
                </a:lnTo>
                <a:lnTo>
                  <a:pt x="68770" y="56489"/>
                </a:lnTo>
                <a:lnTo>
                  <a:pt x="68770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438" y="53441"/>
                </a:lnTo>
                <a:lnTo>
                  <a:pt x="79438" y="51917"/>
                </a:lnTo>
                <a:lnTo>
                  <a:pt x="84010" y="47345"/>
                </a:lnTo>
                <a:lnTo>
                  <a:pt x="87058" y="45821"/>
                </a:lnTo>
                <a:lnTo>
                  <a:pt x="103822" y="29057"/>
                </a:lnTo>
                <a:lnTo>
                  <a:pt x="105346" y="26009"/>
                </a:lnTo>
                <a:lnTo>
                  <a:pt x="106870" y="24485"/>
                </a:lnTo>
                <a:lnTo>
                  <a:pt x="108394" y="21437"/>
                </a:lnTo>
                <a:lnTo>
                  <a:pt x="108394" y="12293"/>
                </a:lnTo>
                <a:close/>
              </a:path>
              <a:path w="342264" h="61595">
                <a:moveTo>
                  <a:pt x="155740" y="35153"/>
                </a:moveTo>
                <a:lnTo>
                  <a:pt x="154216" y="30581"/>
                </a:lnTo>
                <a:lnTo>
                  <a:pt x="152184" y="27533"/>
                </a:lnTo>
                <a:lnTo>
                  <a:pt x="151168" y="26009"/>
                </a:lnTo>
                <a:lnTo>
                  <a:pt x="148120" y="23977"/>
                </a:lnTo>
                <a:lnTo>
                  <a:pt x="148120" y="36677"/>
                </a:lnTo>
                <a:lnTo>
                  <a:pt x="148120" y="45821"/>
                </a:lnTo>
                <a:lnTo>
                  <a:pt x="145072" y="51917"/>
                </a:lnTo>
                <a:lnTo>
                  <a:pt x="142024" y="53441"/>
                </a:lnTo>
                <a:lnTo>
                  <a:pt x="140500" y="54965"/>
                </a:lnTo>
                <a:lnTo>
                  <a:pt x="132880" y="54965"/>
                </a:lnTo>
                <a:lnTo>
                  <a:pt x="131356" y="53441"/>
                </a:lnTo>
                <a:lnTo>
                  <a:pt x="128206" y="51917"/>
                </a:lnTo>
                <a:lnTo>
                  <a:pt x="126682" y="50393"/>
                </a:lnTo>
                <a:lnTo>
                  <a:pt x="126682" y="47345"/>
                </a:lnTo>
                <a:lnTo>
                  <a:pt x="125158" y="45821"/>
                </a:lnTo>
                <a:lnTo>
                  <a:pt x="125158" y="33629"/>
                </a:lnTo>
                <a:lnTo>
                  <a:pt x="128206" y="32105"/>
                </a:lnTo>
                <a:lnTo>
                  <a:pt x="129832" y="29057"/>
                </a:lnTo>
                <a:lnTo>
                  <a:pt x="132880" y="27533"/>
                </a:lnTo>
                <a:lnTo>
                  <a:pt x="140500" y="27533"/>
                </a:lnTo>
                <a:lnTo>
                  <a:pt x="146596" y="33629"/>
                </a:lnTo>
                <a:lnTo>
                  <a:pt x="148120" y="36677"/>
                </a:lnTo>
                <a:lnTo>
                  <a:pt x="148120" y="23977"/>
                </a:lnTo>
                <a:lnTo>
                  <a:pt x="146596" y="22961"/>
                </a:lnTo>
                <a:lnTo>
                  <a:pt x="143548" y="21437"/>
                </a:lnTo>
                <a:lnTo>
                  <a:pt x="132880" y="21437"/>
                </a:lnTo>
                <a:lnTo>
                  <a:pt x="129832" y="22961"/>
                </a:lnTo>
                <a:lnTo>
                  <a:pt x="126682" y="24485"/>
                </a:lnTo>
                <a:lnTo>
                  <a:pt x="125158" y="26009"/>
                </a:lnTo>
                <a:lnTo>
                  <a:pt x="123634" y="29057"/>
                </a:lnTo>
                <a:lnTo>
                  <a:pt x="123634" y="18389"/>
                </a:lnTo>
                <a:lnTo>
                  <a:pt x="125158" y="15341"/>
                </a:lnTo>
                <a:lnTo>
                  <a:pt x="126682" y="12192"/>
                </a:lnTo>
                <a:lnTo>
                  <a:pt x="128206" y="9144"/>
                </a:lnTo>
                <a:lnTo>
                  <a:pt x="131356" y="7620"/>
                </a:lnTo>
                <a:lnTo>
                  <a:pt x="132880" y="6096"/>
                </a:lnTo>
                <a:lnTo>
                  <a:pt x="140500" y="6096"/>
                </a:lnTo>
                <a:lnTo>
                  <a:pt x="142024" y="7620"/>
                </a:lnTo>
                <a:lnTo>
                  <a:pt x="145072" y="9144"/>
                </a:lnTo>
                <a:lnTo>
                  <a:pt x="145072" y="10668"/>
                </a:lnTo>
                <a:lnTo>
                  <a:pt x="146596" y="12192"/>
                </a:lnTo>
                <a:lnTo>
                  <a:pt x="146596" y="15341"/>
                </a:lnTo>
                <a:lnTo>
                  <a:pt x="154216" y="15341"/>
                </a:lnTo>
                <a:lnTo>
                  <a:pt x="154216" y="10668"/>
                </a:lnTo>
                <a:lnTo>
                  <a:pt x="152692" y="6096"/>
                </a:lnTo>
                <a:lnTo>
                  <a:pt x="149644" y="4572"/>
                </a:lnTo>
                <a:lnTo>
                  <a:pt x="146596" y="1524"/>
                </a:lnTo>
                <a:lnTo>
                  <a:pt x="142024" y="0"/>
                </a:lnTo>
                <a:lnTo>
                  <a:pt x="131356" y="0"/>
                </a:lnTo>
                <a:lnTo>
                  <a:pt x="126682" y="3048"/>
                </a:lnTo>
                <a:lnTo>
                  <a:pt x="117538" y="12192"/>
                </a:lnTo>
                <a:lnTo>
                  <a:pt x="116014" y="19913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31356" y="61061"/>
                </a:lnTo>
                <a:lnTo>
                  <a:pt x="140500" y="61061"/>
                </a:lnTo>
                <a:lnTo>
                  <a:pt x="149644" y="56489"/>
                </a:lnTo>
                <a:lnTo>
                  <a:pt x="151168" y="54965"/>
                </a:lnTo>
                <a:lnTo>
                  <a:pt x="152692" y="50393"/>
                </a:lnTo>
                <a:lnTo>
                  <a:pt x="155740" y="44297"/>
                </a:lnTo>
                <a:lnTo>
                  <a:pt x="155740" y="35153"/>
                </a:lnTo>
                <a:close/>
              </a:path>
              <a:path w="342264" h="61595">
                <a:moveTo>
                  <a:pt x="201549" y="35153"/>
                </a:moveTo>
                <a:lnTo>
                  <a:pt x="196977" y="30581"/>
                </a:lnTo>
                <a:lnTo>
                  <a:pt x="190881" y="27533"/>
                </a:lnTo>
                <a:lnTo>
                  <a:pt x="193929" y="26009"/>
                </a:lnTo>
                <a:lnTo>
                  <a:pt x="196977" y="22961"/>
                </a:lnTo>
                <a:lnTo>
                  <a:pt x="198501" y="19913"/>
                </a:lnTo>
                <a:lnTo>
                  <a:pt x="198501" y="10769"/>
                </a:lnTo>
                <a:lnTo>
                  <a:pt x="196977" y="7721"/>
                </a:lnTo>
                <a:lnTo>
                  <a:pt x="195453" y="6197"/>
                </a:lnTo>
                <a:lnTo>
                  <a:pt x="193929" y="3149"/>
                </a:lnTo>
                <a:lnTo>
                  <a:pt x="187833" y="101"/>
                </a:lnTo>
                <a:lnTo>
                  <a:pt x="177165" y="101"/>
                </a:lnTo>
                <a:lnTo>
                  <a:pt x="172491" y="1625"/>
                </a:lnTo>
                <a:lnTo>
                  <a:pt x="169443" y="4673"/>
                </a:lnTo>
                <a:lnTo>
                  <a:pt x="166395" y="6197"/>
                </a:lnTo>
                <a:lnTo>
                  <a:pt x="163347" y="15341"/>
                </a:lnTo>
                <a:lnTo>
                  <a:pt x="170967" y="16865"/>
                </a:lnTo>
                <a:lnTo>
                  <a:pt x="170967" y="13817"/>
                </a:lnTo>
                <a:lnTo>
                  <a:pt x="172491" y="10769"/>
                </a:lnTo>
                <a:lnTo>
                  <a:pt x="174015" y="9245"/>
                </a:lnTo>
                <a:lnTo>
                  <a:pt x="177165" y="7721"/>
                </a:lnTo>
                <a:lnTo>
                  <a:pt x="178689" y="6197"/>
                </a:lnTo>
                <a:lnTo>
                  <a:pt x="184785" y="6197"/>
                </a:lnTo>
                <a:lnTo>
                  <a:pt x="187833" y="7721"/>
                </a:lnTo>
                <a:lnTo>
                  <a:pt x="192405" y="12293"/>
                </a:lnTo>
                <a:lnTo>
                  <a:pt x="192405" y="18389"/>
                </a:lnTo>
                <a:lnTo>
                  <a:pt x="190881" y="21437"/>
                </a:lnTo>
                <a:lnTo>
                  <a:pt x="184785" y="24485"/>
                </a:lnTo>
                <a:lnTo>
                  <a:pt x="183261" y="26009"/>
                </a:lnTo>
                <a:lnTo>
                  <a:pt x="178689" y="26009"/>
                </a:lnTo>
                <a:lnTo>
                  <a:pt x="177165" y="32105"/>
                </a:lnTo>
                <a:lnTo>
                  <a:pt x="180213" y="30581"/>
                </a:lnTo>
                <a:lnTo>
                  <a:pt x="186309" y="30581"/>
                </a:lnTo>
                <a:lnTo>
                  <a:pt x="189357" y="32105"/>
                </a:lnTo>
                <a:lnTo>
                  <a:pt x="193929" y="36677"/>
                </a:lnTo>
                <a:lnTo>
                  <a:pt x="193929" y="48869"/>
                </a:lnTo>
                <a:lnTo>
                  <a:pt x="190881" y="51917"/>
                </a:lnTo>
                <a:lnTo>
                  <a:pt x="184785" y="54965"/>
                </a:lnTo>
                <a:lnTo>
                  <a:pt x="178689" y="54965"/>
                </a:lnTo>
                <a:lnTo>
                  <a:pt x="177165" y="53441"/>
                </a:lnTo>
                <a:lnTo>
                  <a:pt x="174015" y="51917"/>
                </a:lnTo>
                <a:lnTo>
                  <a:pt x="172491" y="50393"/>
                </a:lnTo>
                <a:lnTo>
                  <a:pt x="170967" y="47345"/>
                </a:lnTo>
                <a:lnTo>
                  <a:pt x="170967" y="42773"/>
                </a:lnTo>
                <a:lnTo>
                  <a:pt x="163347" y="44297"/>
                </a:lnTo>
                <a:lnTo>
                  <a:pt x="163347" y="48869"/>
                </a:lnTo>
                <a:lnTo>
                  <a:pt x="164871" y="53441"/>
                </a:lnTo>
                <a:lnTo>
                  <a:pt x="169443" y="56489"/>
                </a:lnTo>
                <a:lnTo>
                  <a:pt x="172491" y="59537"/>
                </a:lnTo>
                <a:lnTo>
                  <a:pt x="177165" y="61061"/>
                </a:lnTo>
                <a:lnTo>
                  <a:pt x="187833" y="61061"/>
                </a:lnTo>
                <a:lnTo>
                  <a:pt x="192405" y="59537"/>
                </a:lnTo>
                <a:lnTo>
                  <a:pt x="196977" y="54965"/>
                </a:lnTo>
                <a:lnTo>
                  <a:pt x="200025" y="51917"/>
                </a:lnTo>
                <a:lnTo>
                  <a:pt x="201549" y="47345"/>
                </a:lnTo>
                <a:lnTo>
                  <a:pt x="201549" y="35153"/>
                </a:lnTo>
                <a:close/>
              </a:path>
              <a:path w="342264" h="61595">
                <a:moveTo>
                  <a:pt x="248881" y="1625"/>
                </a:moveTo>
                <a:lnTo>
                  <a:pt x="209169" y="1625"/>
                </a:lnTo>
                <a:lnTo>
                  <a:pt x="209169" y="7721"/>
                </a:lnTo>
                <a:lnTo>
                  <a:pt x="239737" y="7721"/>
                </a:lnTo>
                <a:lnTo>
                  <a:pt x="235077" y="12293"/>
                </a:lnTo>
                <a:lnTo>
                  <a:pt x="222885" y="36766"/>
                </a:lnTo>
                <a:lnTo>
                  <a:pt x="221361" y="42862"/>
                </a:lnTo>
                <a:lnTo>
                  <a:pt x="219837" y="50482"/>
                </a:lnTo>
                <a:lnTo>
                  <a:pt x="218313" y="55054"/>
                </a:lnTo>
                <a:lnTo>
                  <a:pt x="218313" y="59626"/>
                </a:lnTo>
                <a:lnTo>
                  <a:pt x="225933" y="59626"/>
                </a:lnTo>
                <a:lnTo>
                  <a:pt x="225933" y="53530"/>
                </a:lnTo>
                <a:lnTo>
                  <a:pt x="228981" y="44386"/>
                </a:lnTo>
                <a:lnTo>
                  <a:pt x="230505" y="36766"/>
                </a:lnTo>
                <a:lnTo>
                  <a:pt x="233553" y="29146"/>
                </a:lnTo>
                <a:lnTo>
                  <a:pt x="236601" y="23050"/>
                </a:lnTo>
                <a:lnTo>
                  <a:pt x="241261" y="16954"/>
                </a:lnTo>
                <a:lnTo>
                  <a:pt x="244309" y="10769"/>
                </a:lnTo>
                <a:lnTo>
                  <a:pt x="248881" y="6197"/>
                </a:lnTo>
                <a:lnTo>
                  <a:pt x="248881" y="1625"/>
                </a:lnTo>
                <a:close/>
              </a:path>
              <a:path w="342264" h="61595">
                <a:moveTo>
                  <a:pt x="294703" y="15341"/>
                </a:moveTo>
                <a:lnTo>
                  <a:pt x="293090" y="10769"/>
                </a:lnTo>
                <a:lnTo>
                  <a:pt x="291566" y="6197"/>
                </a:lnTo>
                <a:lnTo>
                  <a:pt x="288518" y="4673"/>
                </a:lnTo>
                <a:lnTo>
                  <a:pt x="285470" y="1625"/>
                </a:lnTo>
                <a:lnTo>
                  <a:pt x="280898" y="101"/>
                </a:lnTo>
                <a:lnTo>
                  <a:pt x="270230" y="101"/>
                </a:lnTo>
                <a:lnTo>
                  <a:pt x="265658" y="3149"/>
                </a:lnTo>
                <a:lnTo>
                  <a:pt x="262610" y="7721"/>
                </a:lnTo>
                <a:lnTo>
                  <a:pt x="259486" y="11747"/>
                </a:lnTo>
                <a:lnTo>
                  <a:pt x="257086" y="17056"/>
                </a:lnTo>
                <a:lnTo>
                  <a:pt x="255536" y="23799"/>
                </a:lnTo>
                <a:lnTo>
                  <a:pt x="255079" y="30581"/>
                </a:lnTo>
                <a:lnTo>
                  <a:pt x="254990" y="42773"/>
                </a:lnTo>
                <a:lnTo>
                  <a:pt x="258038" y="50393"/>
                </a:lnTo>
                <a:lnTo>
                  <a:pt x="261086" y="54965"/>
                </a:lnTo>
                <a:lnTo>
                  <a:pt x="265658" y="59537"/>
                </a:lnTo>
                <a:lnTo>
                  <a:pt x="270230" y="61061"/>
                </a:lnTo>
                <a:lnTo>
                  <a:pt x="279374" y="61061"/>
                </a:lnTo>
                <a:lnTo>
                  <a:pt x="291566" y="54965"/>
                </a:lnTo>
                <a:lnTo>
                  <a:pt x="293090" y="50393"/>
                </a:lnTo>
                <a:lnTo>
                  <a:pt x="294703" y="47345"/>
                </a:lnTo>
                <a:lnTo>
                  <a:pt x="294703" y="35153"/>
                </a:lnTo>
                <a:lnTo>
                  <a:pt x="293090" y="30581"/>
                </a:lnTo>
                <a:lnTo>
                  <a:pt x="291058" y="27533"/>
                </a:lnTo>
                <a:lnTo>
                  <a:pt x="290042" y="26009"/>
                </a:lnTo>
                <a:lnTo>
                  <a:pt x="286994" y="22961"/>
                </a:lnTo>
                <a:lnTo>
                  <a:pt x="286994" y="33629"/>
                </a:lnTo>
                <a:lnTo>
                  <a:pt x="286994" y="48869"/>
                </a:lnTo>
                <a:lnTo>
                  <a:pt x="282422" y="53441"/>
                </a:lnTo>
                <a:lnTo>
                  <a:pt x="279374" y="54965"/>
                </a:lnTo>
                <a:lnTo>
                  <a:pt x="271754" y="54965"/>
                </a:lnTo>
                <a:lnTo>
                  <a:pt x="267182" y="50393"/>
                </a:lnTo>
                <a:lnTo>
                  <a:pt x="265658" y="47345"/>
                </a:lnTo>
                <a:lnTo>
                  <a:pt x="264134" y="45821"/>
                </a:lnTo>
                <a:lnTo>
                  <a:pt x="264134" y="36677"/>
                </a:lnTo>
                <a:lnTo>
                  <a:pt x="265658" y="33629"/>
                </a:lnTo>
                <a:lnTo>
                  <a:pt x="270230" y="29057"/>
                </a:lnTo>
                <a:lnTo>
                  <a:pt x="273278" y="27533"/>
                </a:lnTo>
                <a:lnTo>
                  <a:pt x="279374" y="27533"/>
                </a:lnTo>
                <a:lnTo>
                  <a:pt x="282422" y="29057"/>
                </a:lnTo>
                <a:lnTo>
                  <a:pt x="283946" y="32105"/>
                </a:lnTo>
                <a:lnTo>
                  <a:pt x="286994" y="33629"/>
                </a:lnTo>
                <a:lnTo>
                  <a:pt x="286994" y="22961"/>
                </a:lnTo>
                <a:lnTo>
                  <a:pt x="282422" y="21437"/>
                </a:lnTo>
                <a:lnTo>
                  <a:pt x="271754" y="21437"/>
                </a:lnTo>
                <a:lnTo>
                  <a:pt x="268706" y="22961"/>
                </a:lnTo>
                <a:lnTo>
                  <a:pt x="267182" y="24485"/>
                </a:lnTo>
                <a:lnTo>
                  <a:pt x="264134" y="26009"/>
                </a:lnTo>
                <a:lnTo>
                  <a:pt x="262610" y="29057"/>
                </a:lnTo>
                <a:lnTo>
                  <a:pt x="262610" y="22961"/>
                </a:lnTo>
                <a:lnTo>
                  <a:pt x="264134" y="18389"/>
                </a:lnTo>
                <a:lnTo>
                  <a:pt x="265658" y="15341"/>
                </a:lnTo>
                <a:lnTo>
                  <a:pt x="265658" y="12293"/>
                </a:lnTo>
                <a:lnTo>
                  <a:pt x="271754" y="6197"/>
                </a:lnTo>
                <a:lnTo>
                  <a:pt x="279374" y="6197"/>
                </a:lnTo>
                <a:lnTo>
                  <a:pt x="282422" y="7721"/>
                </a:lnTo>
                <a:lnTo>
                  <a:pt x="285470" y="10769"/>
                </a:lnTo>
                <a:lnTo>
                  <a:pt x="285470" y="12293"/>
                </a:lnTo>
                <a:lnTo>
                  <a:pt x="286994" y="15341"/>
                </a:lnTo>
                <a:lnTo>
                  <a:pt x="294703" y="15341"/>
                </a:lnTo>
                <a:close/>
              </a:path>
              <a:path w="342264" h="61595">
                <a:moveTo>
                  <a:pt x="341947" y="33629"/>
                </a:moveTo>
                <a:lnTo>
                  <a:pt x="340423" y="29057"/>
                </a:lnTo>
                <a:lnTo>
                  <a:pt x="335851" y="26009"/>
                </a:lnTo>
                <a:lnTo>
                  <a:pt x="332803" y="22961"/>
                </a:lnTo>
                <a:lnTo>
                  <a:pt x="328231" y="19913"/>
                </a:lnTo>
                <a:lnTo>
                  <a:pt x="319087" y="19913"/>
                </a:lnTo>
                <a:lnTo>
                  <a:pt x="316039" y="21437"/>
                </a:lnTo>
                <a:lnTo>
                  <a:pt x="311467" y="24485"/>
                </a:lnTo>
                <a:lnTo>
                  <a:pt x="316039" y="7721"/>
                </a:lnTo>
                <a:lnTo>
                  <a:pt x="338899" y="7721"/>
                </a:lnTo>
                <a:lnTo>
                  <a:pt x="338899" y="1625"/>
                </a:lnTo>
                <a:lnTo>
                  <a:pt x="309943" y="1625"/>
                </a:lnTo>
                <a:lnTo>
                  <a:pt x="303847" y="32105"/>
                </a:lnTo>
                <a:lnTo>
                  <a:pt x="309943" y="32105"/>
                </a:lnTo>
                <a:lnTo>
                  <a:pt x="312991" y="29057"/>
                </a:lnTo>
                <a:lnTo>
                  <a:pt x="314515" y="29057"/>
                </a:lnTo>
                <a:lnTo>
                  <a:pt x="317563" y="27533"/>
                </a:lnTo>
                <a:lnTo>
                  <a:pt x="328231" y="27533"/>
                </a:lnTo>
                <a:lnTo>
                  <a:pt x="331279" y="30581"/>
                </a:lnTo>
                <a:lnTo>
                  <a:pt x="334327" y="36677"/>
                </a:lnTo>
                <a:lnTo>
                  <a:pt x="334327" y="44297"/>
                </a:lnTo>
                <a:lnTo>
                  <a:pt x="332803" y="48869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9087" y="54965"/>
                </a:lnTo>
                <a:lnTo>
                  <a:pt x="316039" y="53441"/>
                </a:lnTo>
                <a:lnTo>
                  <a:pt x="314515" y="51917"/>
                </a:lnTo>
                <a:lnTo>
                  <a:pt x="311467" y="50393"/>
                </a:lnTo>
                <a:lnTo>
                  <a:pt x="309943" y="47345"/>
                </a:lnTo>
                <a:lnTo>
                  <a:pt x="309943" y="44297"/>
                </a:lnTo>
                <a:lnTo>
                  <a:pt x="302323" y="44297"/>
                </a:lnTo>
                <a:lnTo>
                  <a:pt x="302323" y="48869"/>
                </a:lnTo>
                <a:lnTo>
                  <a:pt x="305371" y="53441"/>
                </a:lnTo>
                <a:lnTo>
                  <a:pt x="311467" y="59537"/>
                </a:lnTo>
                <a:lnTo>
                  <a:pt x="316039" y="61061"/>
                </a:lnTo>
                <a:lnTo>
                  <a:pt x="328231" y="61061"/>
                </a:lnTo>
                <a:lnTo>
                  <a:pt x="332803" y="58013"/>
                </a:lnTo>
                <a:lnTo>
                  <a:pt x="340423" y="50393"/>
                </a:lnTo>
                <a:lnTo>
                  <a:pt x="341947" y="45821"/>
                </a:lnTo>
                <a:lnTo>
                  <a:pt x="341947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086823" y="7173233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913"/>
                </a:moveTo>
                <a:lnTo>
                  <a:pt x="38188" y="16865"/>
                </a:lnTo>
                <a:lnTo>
                  <a:pt x="36664" y="12293"/>
                </a:lnTo>
                <a:lnTo>
                  <a:pt x="36664" y="10769"/>
                </a:lnTo>
                <a:lnTo>
                  <a:pt x="35052" y="7721"/>
                </a:lnTo>
                <a:lnTo>
                  <a:pt x="33528" y="6197"/>
                </a:lnTo>
                <a:lnTo>
                  <a:pt x="32004" y="4673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2192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8956" y="10769"/>
                </a:lnTo>
                <a:lnTo>
                  <a:pt x="30480" y="13817"/>
                </a:lnTo>
                <a:lnTo>
                  <a:pt x="32004" y="21437"/>
                </a:lnTo>
                <a:lnTo>
                  <a:pt x="32004" y="4673"/>
                </a:lnTo>
                <a:lnTo>
                  <a:pt x="28956" y="1625"/>
                </a:lnTo>
                <a:lnTo>
                  <a:pt x="25908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6096" y="6197"/>
                </a:lnTo>
                <a:lnTo>
                  <a:pt x="4572" y="9245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6664" y="51917"/>
                </a:lnTo>
                <a:lnTo>
                  <a:pt x="36664" y="47345"/>
                </a:lnTo>
                <a:lnTo>
                  <a:pt x="39712" y="38201"/>
                </a:lnTo>
                <a:lnTo>
                  <a:pt x="39712" y="19913"/>
                </a:lnTo>
                <a:close/>
              </a:path>
              <a:path w="342264" h="61595">
                <a:moveTo>
                  <a:pt x="59156" y="51447"/>
                </a:moveTo>
                <a:lnTo>
                  <a:pt x="49999" y="51447"/>
                </a:lnTo>
                <a:lnTo>
                  <a:pt x="49999" y="60579"/>
                </a:lnTo>
                <a:lnTo>
                  <a:pt x="59156" y="60579"/>
                </a:lnTo>
                <a:lnTo>
                  <a:pt x="59156" y="51447"/>
                </a:lnTo>
                <a:close/>
              </a:path>
              <a:path w="342264" h="61595">
                <a:moveTo>
                  <a:pt x="108394" y="39725"/>
                </a:moveTo>
                <a:lnTo>
                  <a:pt x="100685" y="39725"/>
                </a:lnTo>
                <a:lnTo>
                  <a:pt x="100685" y="12192"/>
                </a:lnTo>
                <a:lnTo>
                  <a:pt x="100685" y="0"/>
                </a:lnTo>
                <a:lnTo>
                  <a:pt x="94589" y="0"/>
                </a:lnTo>
                <a:lnTo>
                  <a:pt x="93065" y="2209"/>
                </a:lnTo>
                <a:lnTo>
                  <a:pt x="93065" y="12192"/>
                </a:lnTo>
                <a:lnTo>
                  <a:pt x="93065" y="39725"/>
                </a:lnTo>
                <a:lnTo>
                  <a:pt x="74777" y="39725"/>
                </a:lnTo>
                <a:lnTo>
                  <a:pt x="93065" y="12192"/>
                </a:lnTo>
                <a:lnTo>
                  <a:pt x="93065" y="2209"/>
                </a:lnTo>
                <a:lnTo>
                  <a:pt x="67157" y="39725"/>
                </a:lnTo>
                <a:lnTo>
                  <a:pt x="67157" y="45821"/>
                </a:lnTo>
                <a:lnTo>
                  <a:pt x="93065" y="45821"/>
                </a:lnTo>
                <a:lnTo>
                  <a:pt x="93065" y="59537"/>
                </a:lnTo>
                <a:lnTo>
                  <a:pt x="100685" y="59537"/>
                </a:lnTo>
                <a:lnTo>
                  <a:pt x="100685" y="45821"/>
                </a:lnTo>
                <a:lnTo>
                  <a:pt x="108394" y="45821"/>
                </a:lnTo>
                <a:lnTo>
                  <a:pt x="108394" y="39725"/>
                </a:lnTo>
                <a:close/>
              </a:path>
              <a:path w="342264" h="61595">
                <a:moveTo>
                  <a:pt x="155740" y="38201"/>
                </a:moveTo>
                <a:lnTo>
                  <a:pt x="152590" y="32105"/>
                </a:lnTo>
                <a:lnTo>
                  <a:pt x="151066" y="30581"/>
                </a:lnTo>
                <a:lnTo>
                  <a:pt x="144970" y="27533"/>
                </a:lnTo>
                <a:lnTo>
                  <a:pt x="146494" y="26009"/>
                </a:lnTo>
                <a:lnTo>
                  <a:pt x="149542" y="24485"/>
                </a:lnTo>
                <a:lnTo>
                  <a:pt x="151066" y="22961"/>
                </a:lnTo>
                <a:lnTo>
                  <a:pt x="152590" y="19913"/>
                </a:lnTo>
                <a:lnTo>
                  <a:pt x="152590" y="10769"/>
                </a:lnTo>
                <a:lnTo>
                  <a:pt x="151066" y="7721"/>
                </a:lnTo>
                <a:lnTo>
                  <a:pt x="144970" y="1625"/>
                </a:lnTo>
                <a:lnTo>
                  <a:pt x="141922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3634" y="4673"/>
                </a:lnTo>
                <a:lnTo>
                  <a:pt x="120586" y="6197"/>
                </a:lnTo>
                <a:lnTo>
                  <a:pt x="117538" y="10769"/>
                </a:lnTo>
                <a:lnTo>
                  <a:pt x="117538" y="15341"/>
                </a:lnTo>
                <a:lnTo>
                  <a:pt x="125158" y="16865"/>
                </a:lnTo>
                <a:lnTo>
                  <a:pt x="125158" y="13817"/>
                </a:lnTo>
                <a:lnTo>
                  <a:pt x="126682" y="10769"/>
                </a:lnTo>
                <a:lnTo>
                  <a:pt x="129730" y="7721"/>
                </a:lnTo>
                <a:lnTo>
                  <a:pt x="132778" y="6197"/>
                </a:lnTo>
                <a:lnTo>
                  <a:pt x="138874" y="6197"/>
                </a:lnTo>
                <a:lnTo>
                  <a:pt x="141922" y="9245"/>
                </a:lnTo>
                <a:lnTo>
                  <a:pt x="144970" y="10769"/>
                </a:lnTo>
                <a:lnTo>
                  <a:pt x="144970" y="18389"/>
                </a:lnTo>
                <a:lnTo>
                  <a:pt x="143446" y="21437"/>
                </a:lnTo>
                <a:lnTo>
                  <a:pt x="141922" y="22961"/>
                </a:lnTo>
                <a:lnTo>
                  <a:pt x="135826" y="26009"/>
                </a:lnTo>
                <a:lnTo>
                  <a:pt x="131254" y="26009"/>
                </a:lnTo>
                <a:lnTo>
                  <a:pt x="131254" y="32105"/>
                </a:lnTo>
                <a:lnTo>
                  <a:pt x="132778" y="30581"/>
                </a:lnTo>
                <a:lnTo>
                  <a:pt x="138874" y="30581"/>
                </a:lnTo>
                <a:lnTo>
                  <a:pt x="144970" y="33629"/>
                </a:lnTo>
                <a:lnTo>
                  <a:pt x="148018" y="39725"/>
                </a:lnTo>
                <a:lnTo>
                  <a:pt x="148018" y="45821"/>
                </a:lnTo>
                <a:lnTo>
                  <a:pt x="144970" y="51917"/>
                </a:lnTo>
                <a:lnTo>
                  <a:pt x="138874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2773"/>
                </a:lnTo>
                <a:lnTo>
                  <a:pt x="116014" y="44297"/>
                </a:lnTo>
                <a:lnTo>
                  <a:pt x="119062" y="53441"/>
                </a:lnTo>
                <a:lnTo>
                  <a:pt x="122110" y="56489"/>
                </a:lnTo>
                <a:lnTo>
                  <a:pt x="126682" y="59537"/>
                </a:lnTo>
                <a:lnTo>
                  <a:pt x="129730" y="61061"/>
                </a:lnTo>
                <a:lnTo>
                  <a:pt x="141922" y="61061"/>
                </a:lnTo>
                <a:lnTo>
                  <a:pt x="146494" y="59537"/>
                </a:lnTo>
                <a:lnTo>
                  <a:pt x="149542" y="54965"/>
                </a:lnTo>
                <a:lnTo>
                  <a:pt x="154216" y="51917"/>
                </a:lnTo>
                <a:lnTo>
                  <a:pt x="155740" y="47345"/>
                </a:lnTo>
                <a:lnTo>
                  <a:pt x="155740" y="38201"/>
                </a:lnTo>
                <a:close/>
              </a:path>
              <a:path w="342264" h="61595">
                <a:moveTo>
                  <a:pt x="190779" y="101"/>
                </a:moveTo>
                <a:lnTo>
                  <a:pt x="186207" y="101"/>
                </a:lnTo>
                <a:lnTo>
                  <a:pt x="184683" y="3149"/>
                </a:lnTo>
                <a:lnTo>
                  <a:pt x="181635" y="4673"/>
                </a:lnTo>
                <a:lnTo>
                  <a:pt x="172491" y="13817"/>
                </a:lnTo>
                <a:lnTo>
                  <a:pt x="167919" y="15341"/>
                </a:lnTo>
                <a:lnTo>
                  <a:pt x="167919" y="21437"/>
                </a:lnTo>
                <a:lnTo>
                  <a:pt x="170967" y="21437"/>
                </a:lnTo>
                <a:lnTo>
                  <a:pt x="174015" y="19913"/>
                </a:lnTo>
                <a:lnTo>
                  <a:pt x="175539" y="18389"/>
                </a:lnTo>
                <a:lnTo>
                  <a:pt x="181635" y="15341"/>
                </a:lnTo>
                <a:lnTo>
                  <a:pt x="183159" y="13817"/>
                </a:lnTo>
                <a:lnTo>
                  <a:pt x="183159" y="59537"/>
                </a:lnTo>
                <a:lnTo>
                  <a:pt x="190779" y="59537"/>
                </a:lnTo>
                <a:lnTo>
                  <a:pt x="190779" y="101"/>
                </a:lnTo>
                <a:close/>
              </a:path>
              <a:path w="342264" h="61595">
                <a:moveTo>
                  <a:pt x="247269" y="12192"/>
                </a:moveTo>
                <a:lnTo>
                  <a:pt x="245745" y="7620"/>
                </a:lnTo>
                <a:lnTo>
                  <a:pt x="239649" y="1524"/>
                </a:lnTo>
                <a:lnTo>
                  <a:pt x="235077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2217" y="7620"/>
                </a:lnTo>
                <a:lnTo>
                  <a:pt x="209080" y="16865"/>
                </a:lnTo>
                <a:lnTo>
                  <a:pt x="216789" y="18389"/>
                </a:lnTo>
                <a:lnTo>
                  <a:pt x="216789" y="13716"/>
                </a:lnTo>
                <a:lnTo>
                  <a:pt x="218313" y="10668"/>
                </a:lnTo>
                <a:lnTo>
                  <a:pt x="221361" y="9144"/>
                </a:lnTo>
                <a:lnTo>
                  <a:pt x="222885" y="7620"/>
                </a:lnTo>
                <a:lnTo>
                  <a:pt x="225933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6601" y="9144"/>
                </a:lnTo>
                <a:lnTo>
                  <a:pt x="239649" y="10668"/>
                </a:lnTo>
                <a:lnTo>
                  <a:pt x="239649" y="22961"/>
                </a:lnTo>
                <a:lnTo>
                  <a:pt x="236601" y="26009"/>
                </a:lnTo>
                <a:lnTo>
                  <a:pt x="235077" y="29057"/>
                </a:lnTo>
                <a:lnTo>
                  <a:pt x="230505" y="32105"/>
                </a:lnTo>
                <a:lnTo>
                  <a:pt x="224409" y="38201"/>
                </a:lnTo>
                <a:lnTo>
                  <a:pt x="219837" y="41249"/>
                </a:lnTo>
                <a:lnTo>
                  <a:pt x="213741" y="47345"/>
                </a:lnTo>
                <a:lnTo>
                  <a:pt x="212217" y="50393"/>
                </a:lnTo>
                <a:lnTo>
                  <a:pt x="210693" y="51917"/>
                </a:lnTo>
                <a:lnTo>
                  <a:pt x="209080" y="54965"/>
                </a:lnTo>
                <a:lnTo>
                  <a:pt x="209080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313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22885" y="47345"/>
                </a:lnTo>
                <a:lnTo>
                  <a:pt x="225933" y="45821"/>
                </a:lnTo>
                <a:lnTo>
                  <a:pt x="235077" y="36677"/>
                </a:lnTo>
                <a:lnTo>
                  <a:pt x="239649" y="33629"/>
                </a:lnTo>
                <a:lnTo>
                  <a:pt x="241173" y="30581"/>
                </a:lnTo>
                <a:lnTo>
                  <a:pt x="244221" y="29057"/>
                </a:lnTo>
                <a:lnTo>
                  <a:pt x="245745" y="26009"/>
                </a:lnTo>
                <a:lnTo>
                  <a:pt x="245745" y="24485"/>
                </a:lnTo>
                <a:lnTo>
                  <a:pt x="247269" y="21437"/>
                </a:lnTo>
                <a:lnTo>
                  <a:pt x="247269" y="12192"/>
                </a:lnTo>
                <a:close/>
              </a:path>
              <a:path w="342264" h="61595">
                <a:moveTo>
                  <a:pt x="294513" y="36677"/>
                </a:moveTo>
                <a:lnTo>
                  <a:pt x="291465" y="33629"/>
                </a:lnTo>
                <a:lnTo>
                  <a:pt x="289941" y="30581"/>
                </a:lnTo>
                <a:lnTo>
                  <a:pt x="286893" y="29057"/>
                </a:lnTo>
                <a:lnTo>
                  <a:pt x="286893" y="36677"/>
                </a:lnTo>
                <a:lnTo>
                  <a:pt x="286893" y="48869"/>
                </a:lnTo>
                <a:lnTo>
                  <a:pt x="282321" y="53441"/>
                </a:lnTo>
                <a:lnTo>
                  <a:pt x="279273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4033" y="48869"/>
                </a:lnTo>
                <a:lnTo>
                  <a:pt x="264033" y="47345"/>
                </a:lnTo>
                <a:lnTo>
                  <a:pt x="262509" y="44297"/>
                </a:lnTo>
                <a:lnTo>
                  <a:pt x="262509" y="39725"/>
                </a:lnTo>
                <a:lnTo>
                  <a:pt x="264033" y="36677"/>
                </a:lnTo>
                <a:lnTo>
                  <a:pt x="268605" y="32105"/>
                </a:lnTo>
                <a:lnTo>
                  <a:pt x="271653" y="30581"/>
                </a:lnTo>
                <a:lnTo>
                  <a:pt x="279273" y="30581"/>
                </a:lnTo>
                <a:lnTo>
                  <a:pt x="282321" y="32105"/>
                </a:lnTo>
                <a:lnTo>
                  <a:pt x="286893" y="36677"/>
                </a:lnTo>
                <a:lnTo>
                  <a:pt x="286893" y="29057"/>
                </a:lnTo>
                <a:lnTo>
                  <a:pt x="283845" y="27533"/>
                </a:lnTo>
                <a:lnTo>
                  <a:pt x="286893" y="26009"/>
                </a:lnTo>
                <a:lnTo>
                  <a:pt x="288417" y="24485"/>
                </a:lnTo>
                <a:lnTo>
                  <a:pt x="291465" y="21437"/>
                </a:lnTo>
                <a:lnTo>
                  <a:pt x="292989" y="18389"/>
                </a:lnTo>
                <a:lnTo>
                  <a:pt x="292989" y="10668"/>
                </a:lnTo>
                <a:lnTo>
                  <a:pt x="291465" y="7620"/>
                </a:lnTo>
                <a:lnTo>
                  <a:pt x="289941" y="6096"/>
                </a:lnTo>
                <a:lnTo>
                  <a:pt x="285369" y="1524"/>
                </a:lnTo>
                <a:lnTo>
                  <a:pt x="285369" y="12192"/>
                </a:lnTo>
                <a:lnTo>
                  <a:pt x="285369" y="18389"/>
                </a:lnTo>
                <a:lnTo>
                  <a:pt x="283845" y="19913"/>
                </a:lnTo>
                <a:lnTo>
                  <a:pt x="282321" y="22961"/>
                </a:lnTo>
                <a:lnTo>
                  <a:pt x="280797" y="24485"/>
                </a:lnTo>
                <a:lnTo>
                  <a:pt x="270129" y="24485"/>
                </a:lnTo>
                <a:lnTo>
                  <a:pt x="268605" y="21437"/>
                </a:lnTo>
                <a:lnTo>
                  <a:pt x="265557" y="18389"/>
                </a:lnTo>
                <a:lnTo>
                  <a:pt x="265557" y="12192"/>
                </a:lnTo>
                <a:lnTo>
                  <a:pt x="270129" y="7620"/>
                </a:lnTo>
                <a:lnTo>
                  <a:pt x="273177" y="6096"/>
                </a:lnTo>
                <a:lnTo>
                  <a:pt x="277749" y="6096"/>
                </a:lnTo>
                <a:lnTo>
                  <a:pt x="280797" y="7620"/>
                </a:lnTo>
                <a:lnTo>
                  <a:pt x="285369" y="12192"/>
                </a:lnTo>
                <a:lnTo>
                  <a:pt x="285369" y="1524"/>
                </a:lnTo>
                <a:lnTo>
                  <a:pt x="280797" y="0"/>
                </a:lnTo>
                <a:lnTo>
                  <a:pt x="270129" y="0"/>
                </a:lnTo>
                <a:lnTo>
                  <a:pt x="265557" y="1524"/>
                </a:lnTo>
                <a:lnTo>
                  <a:pt x="259461" y="7620"/>
                </a:lnTo>
                <a:lnTo>
                  <a:pt x="257937" y="10668"/>
                </a:lnTo>
                <a:lnTo>
                  <a:pt x="257937" y="18389"/>
                </a:lnTo>
                <a:lnTo>
                  <a:pt x="259461" y="21437"/>
                </a:lnTo>
                <a:lnTo>
                  <a:pt x="264033" y="26009"/>
                </a:lnTo>
                <a:lnTo>
                  <a:pt x="267081" y="27533"/>
                </a:lnTo>
                <a:lnTo>
                  <a:pt x="260985" y="30581"/>
                </a:lnTo>
                <a:lnTo>
                  <a:pt x="256413" y="35153"/>
                </a:lnTo>
                <a:lnTo>
                  <a:pt x="256413" y="47345"/>
                </a:lnTo>
                <a:lnTo>
                  <a:pt x="257937" y="51917"/>
                </a:lnTo>
                <a:lnTo>
                  <a:pt x="260985" y="56489"/>
                </a:lnTo>
                <a:lnTo>
                  <a:pt x="264033" y="59537"/>
                </a:lnTo>
                <a:lnTo>
                  <a:pt x="270129" y="61061"/>
                </a:lnTo>
                <a:lnTo>
                  <a:pt x="280797" y="61061"/>
                </a:lnTo>
                <a:lnTo>
                  <a:pt x="285369" y="59537"/>
                </a:lnTo>
                <a:lnTo>
                  <a:pt x="289941" y="56489"/>
                </a:lnTo>
                <a:lnTo>
                  <a:pt x="290957" y="54965"/>
                </a:lnTo>
                <a:lnTo>
                  <a:pt x="292989" y="51917"/>
                </a:lnTo>
                <a:lnTo>
                  <a:pt x="294513" y="47345"/>
                </a:lnTo>
                <a:lnTo>
                  <a:pt x="294513" y="36677"/>
                </a:lnTo>
                <a:close/>
              </a:path>
              <a:path w="342264" h="61595">
                <a:moveTo>
                  <a:pt x="341947" y="39725"/>
                </a:moveTo>
                <a:lnTo>
                  <a:pt x="337375" y="30581"/>
                </a:lnTo>
                <a:lnTo>
                  <a:pt x="334327" y="29057"/>
                </a:lnTo>
                <a:lnTo>
                  <a:pt x="334327" y="39725"/>
                </a:lnTo>
                <a:lnTo>
                  <a:pt x="334327" y="45821"/>
                </a:lnTo>
                <a:lnTo>
                  <a:pt x="331279" y="51917"/>
                </a:lnTo>
                <a:lnTo>
                  <a:pt x="328129" y="53441"/>
                </a:lnTo>
                <a:lnTo>
                  <a:pt x="325081" y="54965"/>
                </a:lnTo>
                <a:lnTo>
                  <a:pt x="317461" y="54965"/>
                </a:lnTo>
                <a:lnTo>
                  <a:pt x="309841" y="47345"/>
                </a:lnTo>
                <a:lnTo>
                  <a:pt x="309841" y="39725"/>
                </a:lnTo>
                <a:lnTo>
                  <a:pt x="312889" y="33629"/>
                </a:lnTo>
                <a:lnTo>
                  <a:pt x="318985" y="30581"/>
                </a:lnTo>
                <a:lnTo>
                  <a:pt x="325081" y="30581"/>
                </a:lnTo>
                <a:lnTo>
                  <a:pt x="328129" y="32105"/>
                </a:lnTo>
                <a:lnTo>
                  <a:pt x="331279" y="33629"/>
                </a:lnTo>
                <a:lnTo>
                  <a:pt x="334327" y="39725"/>
                </a:lnTo>
                <a:lnTo>
                  <a:pt x="334327" y="29057"/>
                </a:lnTo>
                <a:lnTo>
                  <a:pt x="329755" y="27533"/>
                </a:lnTo>
                <a:lnTo>
                  <a:pt x="335851" y="24485"/>
                </a:lnTo>
                <a:lnTo>
                  <a:pt x="338899" y="21437"/>
                </a:lnTo>
                <a:lnTo>
                  <a:pt x="338899" y="10769"/>
                </a:lnTo>
                <a:lnTo>
                  <a:pt x="337375" y="7721"/>
                </a:lnTo>
                <a:lnTo>
                  <a:pt x="335851" y="6197"/>
                </a:lnTo>
                <a:lnTo>
                  <a:pt x="331279" y="1625"/>
                </a:lnTo>
                <a:lnTo>
                  <a:pt x="331279" y="10769"/>
                </a:lnTo>
                <a:lnTo>
                  <a:pt x="331279" y="19913"/>
                </a:lnTo>
                <a:lnTo>
                  <a:pt x="328129" y="22961"/>
                </a:lnTo>
                <a:lnTo>
                  <a:pt x="326605" y="24485"/>
                </a:lnTo>
                <a:lnTo>
                  <a:pt x="315937" y="24485"/>
                </a:lnTo>
                <a:lnTo>
                  <a:pt x="314413" y="21437"/>
                </a:lnTo>
                <a:lnTo>
                  <a:pt x="311365" y="18389"/>
                </a:lnTo>
                <a:lnTo>
                  <a:pt x="311365" y="12293"/>
                </a:lnTo>
                <a:lnTo>
                  <a:pt x="315937" y="7721"/>
                </a:lnTo>
                <a:lnTo>
                  <a:pt x="318985" y="6197"/>
                </a:lnTo>
                <a:lnTo>
                  <a:pt x="325081" y="6197"/>
                </a:lnTo>
                <a:lnTo>
                  <a:pt x="328129" y="9245"/>
                </a:lnTo>
                <a:lnTo>
                  <a:pt x="331279" y="10769"/>
                </a:lnTo>
                <a:lnTo>
                  <a:pt x="331279" y="1625"/>
                </a:lnTo>
                <a:lnTo>
                  <a:pt x="326605" y="101"/>
                </a:lnTo>
                <a:lnTo>
                  <a:pt x="315937" y="101"/>
                </a:lnTo>
                <a:lnTo>
                  <a:pt x="312889" y="1625"/>
                </a:lnTo>
                <a:lnTo>
                  <a:pt x="306793" y="7721"/>
                </a:lnTo>
                <a:lnTo>
                  <a:pt x="305269" y="10769"/>
                </a:lnTo>
                <a:lnTo>
                  <a:pt x="305269" y="21437"/>
                </a:lnTo>
                <a:lnTo>
                  <a:pt x="309841" y="26009"/>
                </a:lnTo>
                <a:lnTo>
                  <a:pt x="312889" y="27533"/>
                </a:lnTo>
                <a:lnTo>
                  <a:pt x="306793" y="30581"/>
                </a:lnTo>
                <a:lnTo>
                  <a:pt x="305269" y="33629"/>
                </a:lnTo>
                <a:lnTo>
                  <a:pt x="303745" y="35153"/>
                </a:lnTo>
                <a:lnTo>
                  <a:pt x="302221" y="38201"/>
                </a:lnTo>
                <a:lnTo>
                  <a:pt x="302221" y="47345"/>
                </a:lnTo>
                <a:lnTo>
                  <a:pt x="303745" y="51917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8129" y="61061"/>
                </a:lnTo>
                <a:lnTo>
                  <a:pt x="332803" y="59537"/>
                </a:lnTo>
                <a:lnTo>
                  <a:pt x="337375" y="54965"/>
                </a:lnTo>
                <a:lnTo>
                  <a:pt x="340423" y="51917"/>
                </a:lnTo>
                <a:lnTo>
                  <a:pt x="341947" y="47345"/>
                </a:lnTo>
                <a:lnTo>
                  <a:pt x="3419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object 13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103211" y="7173234"/>
            <a:ext cx="800995" cy="62443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10327999" y="7173246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188" y="16852"/>
                </a:moveTo>
                <a:lnTo>
                  <a:pt x="36664" y="12192"/>
                </a:lnTo>
                <a:lnTo>
                  <a:pt x="35052" y="10668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21424"/>
                </a:lnTo>
                <a:lnTo>
                  <a:pt x="32004" y="39712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39712"/>
                </a:lnTo>
                <a:lnTo>
                  <a:pt x="7620" y="21424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21424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8376"/>
                </a:lnTo>
                <a:lnTo>
                  <a:pt x="0" y="41236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4384" y="61048"/>
                </a:lnTo>
                <a:lnTo>
                  <a:pt x="38188" y="42760"/>
                </a:lnTo>
                <a:lnTo>
                  <a:pt x="38188" y="16852"/>
                </a:lnTo>
                <a:close/>
              </a:path>
              <a:path w="340995" h="61595">
                <a:moveTo>
                  <a:pt x="59156" y="51435"/>
                </a:moveTo>
                <a:lnTo>
                  <a:pt x="49999" y="51435"/>
                </a:lnTo>
                <a:lnTo>
                  <a:pt x="49999" y="60566"/>
                </a:lnTo>
                <a:lnTo>
                  <a:pt x="59156" y="60566"/>
                </a:lnTo>
                <a:lnTo>
                  <a:pt x="59156" y="51435"/>
                </a:lnTo>
                <a:close/>
              </a:path>
              <a:path w="340995" h="61595">
                <a:moveTo>
                  <a:pt x="108394" y="33616"/>
                </a:moveTo>
                <a:lnTo>
                  <a:pt x="106870" y="29044"/>
                </a:lnTo>
                <a:lnTo>
                  <a:pt x="100774" y="22948"/>
                </a:lnTo>
                <a:lnTo>
                  <a:pt x="96202" y="19900"/>
                </a:lnTo>
                <a:lnTo>
                  <a:pt x="87058" y="19900"/>
                </a:lnTo>
                <a:lnTo>
                  <a:pt x="82486" y="21424"/>
                </a:lnTo>
                <a:lnTo>
                  <a:pt x="79438" y="24472"/>
                </a:lnTo>
                <a:lnTo>
                  <a:pt x="82486" y="7708"/>
                </a:lnTo>
                <a:lnTo>
                  <a:pt x="106870" y="7708"/>
                </a:lnTo>
                <a:lnTo>
                  <a:pt x="106870" y="1612"/>
                </a:lnTo>
                <a:lnTo>
                  <a:pt x="76301" y="1612"/>
                </a:lnTo>
                <a:lnTo>
                  <a:pt x="70205" y="32092"/>
                </a:lnTo>
                <a:lnTo>
                  <a:pt x="77914" y="32092"/>
                </a:lnTo>
                <a:lnTo>
                  <a:pt x="80962" y="29044"/>
                </a:lnTo>
                <a:lnTo>
                  <a:pt x="82486" y="29044"/>
                </a:lnTo>
                <a:lnTo>
                  <a:pt x="84010" y="27520"/>
                </a:lnTo>
                <a:lnTo>
                  <a:pt x="96202" y="27520"/>
                </a:lnTo>
                <a:lnTo>
                  <a:pt x="97726" y="30568"/>
                </a:lnTo>
                <a:lnTo>
                  <a:pt x="100774" y="33616"/>
                </a:lnTo>
                <a:lnTo>
                  <a:pt x="100774" y="48856"/>
                </a:lnTo>
                <a:lnTo>
                  <a:pt x="97726" y="50380"/>
                </a:lnTo>
                <a:lnTo>
                  <a:pt x="94678" y="53428"/>
                </a:lnTo>
                <a:lnTo>
                  <a:pt x="91630" y="54952"/>
                </a:lnTo>
                <a:lnTo>
                  <a:pt x="85534" y="54952"/>
                </a:lnTo>
                <a:lnTo>
                  <a:pt x="84010" y="53428"/>
                </a:lnTo>
                <a:lnTo>
                  <a:pt x="80962" y="51904"/>
                </a:lnTo>
                <a:lnTo>
                  <a:pt x="79438" y="50380"/>
                </a:lnTo>
                <a:lnTo>
                  <a:pt x="77914" y="47332"/>
                </a:lnTo>
                <a:lnTo>
                  <a:pt x="77914" y="44284"/>
                </a:lnTo>
                <a:lnTo>
                  <a:pt x="68681" y="44284"/>
                </a:lnTo>
                <a:lnTo>
                  <a:pt x="71729" y="53428"/>
                </a:lnTo>
                <a:lnTo>
                  <a:pt x="74777" y="56476"/>
                </a:lnTo>
                <a:lnTo>
                  <a:pt x="79438" y="59524"/>
                </a:lnTo>
                <a:lnTo>
                  <a:pt x="84010" y="61048"/>
                </a:lnTo>
                <a:lnTo>
                  <a:pt x="94678" y="61048"/>
                </a:lnTo>
                <a:lnTo>
                  <a:pt x="100774" y="58000"/>
                </a:lnTo>
                <a:lnTo>
                  <a:pt x="103822" y="53428"/>
                </a:lnTo>
                <a:lnTo>
                  <a:pt x="106870" y="50380"/>
                </a:lnTo>
                <a:lnTo>
                  <a:pt x="108394" y="45808"/>
                </a:lnTo>
                <a:lnTo>
                  <a:pt x="108394" y="33616"/>
                </a:lnTo>
                <a:close/>
              </a:path>
              <a:path w="340995" h="61595">
                <a:moveTo>
                  <a:pt x="155740" y="39712"/>
                </a:moveTo>
                <a:lnTo>
                  <a:pt x="151168" y="30568"/>
                </a:lnTo>
                <a:lnTo>
                  <a:pt x="148120" y="29044"/>
                </a:lnTo>
                <a:lnTo>
                  <a:pt x="148120" y="39712"/>
                </a:lnTo>
                <a:lnTo>
                  <a:pt x="148120" y="45808"/>
                </a:lnTo>
                <a:lnTo>
                  <a:pt x="145072" y="51904"/>
                </a:lnTo>
                <a:lnTo>
                  <a:pt x="138976" y="54952"/>
                </a:lnTo>
                <a:lnTo>
                  <a:pt x="131254" y="54952"/>
                </a:lnTo>
                <a:lnTo>
                  <a:pt x="129730" y="53428"/>
                </a:lnTo>
                <a:lnTo>
                  <a:pt x="126682" y="51904"/>
                </a:lnTo>
                <a:lnTo>
                  <a:pt x="125158" y="50380"/>
                </a:lnTo>
                <a:lnTo>
                  <a:pt x="125158" y="48856"/>
                </a:lnTo>
                <a:lnTo>
                  <a:pt x="123634" y="47332"/>
                </a:lnTo>
                <a:lnTo>
                  <a:pt x="123634" y="39712"/>
                </a:lnTo>
                <a:lnTo>
                  <a:pt x="126682" y="33616"/>
                </a:lnTo>
                <a:lnTo>
                  <a:pt x="129730" y="32092"/>
                </a:lnTo>
                <a:lnTo>
                  <a:pt x="131254" y="30568"/>
                </a:lnTo>
                <a:lnTo>
                  <a:pt x="138976" y="30568"/>
                </a:lnTo>
                <a:lnTo>
                  <a:pt x="142024" y="32092"/>
                </a:lnTo>
                <a:lnTo>
                  <a:pt x="146596" y="36664"/>
                </a:lnTo>
                <a:lnTo>
                  <a:pt x="148120" y="39712"/>
                </a:lnTo>
                <a:lnTo>
                  <a:pt x="148120" y="29044"/>
                </a:lnTo>
                <a:lnTo>
                  <a:pt x="143548" y="27520"/>
                </a:lnTo>
                <a:lnTo>
                  <a:pt x="149644" y="24472"/>
                </a:lnTo>
                <a:lnTo>
                  <a:pt x="152692" y="21424"/>
                </a:lnTo>
                <a:lnTo>
                  <a:pt x="152692" y="10756"/>
                </a:lnTo>
                <a:lnTo>
                  <a:pt x="151168" y="7708"/>
                </a:lnTo>
                <a:lnTo>
                  <a:pt x="149644" y="6184"/>
                </a:lnTo>
                <a:lnTo>
                  <a:pt x="145072" y="1612"/>
                </a:lnTo>
                <a:lnTo>
                  <a:pt x="145072" y="10756"/>
                </a:lnTo>
                <a:lnTo>
                  <a:pt x="145072" y="19900"/>
                </a:lnTo>
                <a:lnTo>
                  <a:pt x="140500" y="24472"/>
                </a:lnTo>
                <a:lnTo>
                  <a:pt x="129730" y="24472"/>
                </a:lnTo>
                <a:lnTo>
                  <a:pt x="128206" y="21424"/>
                </a:lnTo>
                <a:lnTo>
                  <a:pt x="125158" y="18376"/>
                </a:lnTo>
                <a:lnTo>
                  <a:pt x="125158" y="12280"/>
                </a:lnTo>
                <a:lnTo>
                  <a:pt x="129730" y="7708"/>
                </a:lnTo>
                <a:lnTo>
                  <a:pt x="132778" y="6184"/>
                </a:lnTo>
                <a:lnTo>
                  <a:pt x="138976" y="6184"/>
                </a:lnTo>
                <a:lnTo>
                  <a:pt x="142024" y="9232"/>
                </a:lnTo>
                <a:lnTo>
                  <a:pt x="145072" y="10756"/>
                </a:lnTo>
                <a:lnTo>
                  <a:pt x="145072" y="1612"/>
                </a:lnTo>
                <a:lnTo>
                  <a:pt x="140500" y="88"/>
                </a:lnTo>
                <a:lnTo>
                  <a:pt x="129730" y="88"/>
                </a:lnTo>
                <a:lnTo>
                  <a:pt x="126682" y="1612"/>
                </a:lnTo>
                <a:lnTo>
                  <a:pt x="123634" y="4660"/>
                </a:lnTo>
                <a:lnTo>
                  <a:pt x="119062" y="7708"/>
                </a:lnTo>
                <a:lnTo>
                  <a:pt x="117538" y="10756"/>
                </a:lnTo>
                <a:lnTo>
                  <a:pt x="117538" y="18376"/>
                </a:lnTo>
                <a:lnTo>
                  <a:pt x="119062" y="21424"/>
                </a:lnTo>
                <a:lnTo>
                  <a:pt x="123634" y="25996"/>
                </a:lnTo>
                <a:lnTo>
                  <a:pt x="126682" y="27520"/>
                </a:lnTo>
                <a:lnTo>
                  <a:pt x="120586" y="30568"/>
                </a:lnTo>
                <a:lnTo>
                  <a:pt x="119062" y="33616"/>
                </a:lnTo>
                <a:lnTo>
                  <a:pt x="117538" y="35140"/>
                </a:lnTo>
                <a:lnTo>
                  <a:pt x="116014" y="38188"/>
                </a:lnTo>
                <a:lnTo>
                  <a:pt x="116014" y="47332"/>
                </a:lnTo>
                <a:lnTo>
                  <a:pt x="117538" y="51904"/>
                </a:lnTo>
                <a:lnTo>
                  <a:pt x="120586" y="56476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2024" y="61048"/>
                </a:lnTo>
                <a:lnTo>
                  <a:pt x="146596" y="59524"/>
                </a:lnTo>
                <a:lnTo>
                  <a:pt x="149644" y="56476"/>
                </a:lnTo>
                <a:lnTo>
                  <a:pt x="150660" y="54952"/>
                </a:lnTo>
                <a:lnTo>
                  <a:pt x="155740" y="47332"/>
                </a:lnTo>
                <a:lnTo>
                  <a:pt x="155740" y="39712"/>
                </a:lnTo>
                <a:close/>
              </a:path>
              <a:path w="340995" h="61595">
                <a:moveTo>
                  <a:pt x="189268" y="88"/>
                </a:moveTo>
                <a:lnTo>
                  <a:pt x="184696" y="88"/>
                </a:lnTo>
                <a:lnTo>
                  <a:pt x="184696" y="3136"/>
                </a:lnTo>
                <a:lnTo>
                  <a:pt x="181648" y="4660"/>
                </a:lnTo>
                <a:lnTo>
                  <a:pt x="172504" y="13804"/>
                </a:lnTo>
                <a:lnTo>
                  <a:pt x="167932" y="15328"/>
                </a:lnTo>
                <a:lnTo>
                  <a:pt x="167932" y="21424"/>
                </a:lnTo>
                <a:lnTo>
                  <a:pt x="170980" y="21424"/>
                </a:lnTo>
                <a:lnTo>
                  <a:pt x="172504" y="19900"/>
                </a:lnTo>
                <a:lnTo>
                  <a:pt x="178600" y="16852"/>
                </a:lnTo>
                <a:lnTo>
                  <a:pt x="180124" y="15328"/>
                </a:lnTo>
                <a:lnTo>
                  <a:pt x="183172" y="13804"/>
                </a:lnTo>
                <a:lnTo>
                  <a:pt x="183172" y="59524"/>
                </a:lnTo>
                <a:lnTo>
                  <a:pt x="189268" y="59524"/>
                </a:lnTo>
                <a:lnTo>
                  <a:pt x="189268" y="88"/>
                </a:lnTo>
                <a:close/>
              </a:path>
              <a:path w="340995" h="61595">
                <a:moveTo>
                  <a:pt x="247269" y="12280"/>
                </a:moveTo>
                <a:lnTo>
                  <a:pt x="245745" y="7708"/>
                </a:lnTo>
                <a:lnTo>
                  <a:pt x="239649" y="1612"/>
                </a:lnTo>
                <a:lnTo>
                  <a:pt x="235077" y="88"/>
                </a:lnTo>
                <a:lnTo>
                  <a:pt x="222885" y="88"/>
                </a:lnTo>
                <a:lnTo>
                  <a:pt x="218313" y="1612"/>
                </a:lnTo>
                <a:lnTo>
                  <a:pt x="212217" y="7708"/>
                </a:lnTo>
                <a:lnTo>
                  <a:pt x="209169" y="12280"/>
                </a:lnTo>
                <a:lnTo>
                  <a:pt x="209169" y="16852"/>
                </a:lnTo>
                <a:lnTo>
                  <a:pt x="216789" y="18376"/>
                </a:lnTo>
                <a:lnTo>
                  <a:pt x="216789" y="13804"/>
                </a:lnTo>
                <a:lnTo>
                  <a:pt x="218313" y="10756"/>
                </a:lnTo>
                <a:lnTo>
                  <a:pt x="219837" y="9232"/>
                </a:lnTo>
                <a:lnTo>
                  <a:pt x="222885" y="7708"/>
                </a:lnTo>
                <a:lnTo>
                  <a:pt x="224409" y="6184"/>
                </a:lnTo>
                <a:lnTo>
                  <a:pt x="232029" y="6184"/>
                </a:lnTo>
                <a:lnTo>
                  <a:pt x="235077" y="7708"/>
                </a:lnTo>
                <a:lnTo>
                  <a:pt x="238125" y="10756"/>
                </a:lnTo>
                <a:lnTo>
                  <a:pt x="239649" y="13804"/>
                </a:lnTo>
                <a:lnTo>
                  <a:pt x="239649" y="19900"/>
                </a:lnTo>
                <a:lnTo>
                  <a:pt x="236601" y="25996"/>
                </a:lnTo>
                <a:lnTo>
                  <a:pt x="233553" y="29044"/>
                </a:lnTo>
                <a:lnTo>
                  <a:pt x="228981" y="32092"/>
                </a:lnTo>
                <a:lnTo>
                  <a:pt x="222885" y="38188"/>
                </a:lnTo>
                <a:lnTo>
                  <a:pt x="218313" y="41236"/>
                </a:lnTo>
                <a:lnTo>
                  <a:pt x="215265" y="44284"/>
                </a:lnTo>
                <a:lnTo>
                  <a:pt x="213741" y="47332"/>
                </a:lnTo>
                <a:lnTo>
                  <a:pt x="209169" y="51904"/>
                </a:lnTo>
                <a:lnTo>
                  <a:pt x="209169" y="54952"/>
                </a:lnTo>
                <a:lnTo>
                  <a:pt x="207645" y="56476"/>
                </a:lnTo>
                <a:lnTo>
                  <a:pt x="207645" y="59524"/>
                </a:lnTo>
                <a:lnTo>
                  <a:pt x="247269" y="59524"/>
                </a:lnTo>
                <a:lnTo>
                  <a:pt x="247269" y="53428"/>
                </a:lnTo>
                <a:lnTo>
                  <a:pt x="218313" y="53428"/>
                </a:lnTo>
                <a:lnTo>
                  <a:pt x="218313" y="51904"/>
                </a:lnTo>
                <a:lnTo>
                  <a:pt x="222885" y="47332"/>
                </a:lnTo>
                <a:lnTo>
                  <a:pt x="225933" y="45808"/>
                </a:lnTo>
                <a:lnTo>
                  <a:pt x="228981" y="41236"/>
                </a:lnTo>
                <a:lnTo>
                  <a:pt x="235077" y="36664"/>
                </a:lnTo>
                <a:lnTo>
                  <a:pt x="242697" y="29044"/>
                </a:lnTo>
                <a:lnTo>
                  <a:pt x="244221" y="25996"/>
                </a:lnTo>
                <a:lnTo>
                  <a:pt x="245745" y="24472"/>
                </a:lnTo>
                <a:lnTo>
                  <a:pt x="247269" y="21424"/>
                </a:lnTo>
                <a:lnTo>
                  <a:pt x="247269" y="12280"/>
                </a:lnTo>
                <a:close/>
              </a:path>
              <a:path w="340995" h="61595">
                <a:moveTo>
                  <a:pt x="294703" y="39712"/>
                </a:moveTo>
                <a:lnTo>
                  <a:pt x="293179" y="36664"/>
                </a:lnTo>
                <a:lnTo>
                  <a:pt x="291566" y="33616"/>
                </a:lnTo>
                <a:lnTo>
                  <a:pt x="290042" y="30568"/>
                </a:lnTo>
                <a:lnTo>
                  <a:pt x="286994" y="29044"/>
                </a:lnTo>
                <a:lnTo>
                  <a:pt x="286994" y="39712"/>
                </a:lnTo>
                <a:lnTo>
                  <a:pt x="286994" y="45808"/>
                </a:lnTo>
                <a:lnTo>
                  <a:pt x="283946" y="51904"/>
                </a:lnTo>
                <a:lnTo>
                  <a:pt x="277850" y="54952"/>
                </a:lnTo>
                <a:lnTo>
                  <a:pt x="270230" y="54952"/>
                </a:lnTo>
                <a:lnTo>
                  <a:pt x="262610" y="47332"/>
                </a:lnTo>
                <a:lnTo>
                  <a:pt x="262610" y="39712"/>
                </a:lnTo>
                <a:lnTo>
                  <a:pt x="265658" y="33616"/>
                </a:lnTo>
                <a:lnTo>
                  <a:pt x="271754" y="30568"/>
                </a:lnTo>
                <a:lnTo>
                  <a:pt x="277850" y="30568"/>
                </a:lnTo>
                <a:lnTo>
                  <a:pt x="283946" y="33616"/>
                </a:lnTo>
                <a:lnTo>
                  <a:pt x="286994" y="39712"/>
                </a:lnTo>
                <a:lnTo>
                  <a:pt x="286994" y="29044"/>
                </a:lnTo>
                <a:lnTo>
                  <a:pt x="283946" y="27520"/>
                </a:lnTo>
                <a:lnTo>
                  <a:pt x="286994" y="25996"/>
                </a:lnTo>
                <a:lnTo>
                  <a:pt x="288518" y="24472"/>
                </a:lnTo>
                <a:lnTo>
                  <a:pt x="291566" y="21424"/>
                </a:lnTo>
                <a:lnTo>
                  <a:pt x="291566" y="10756"/>
                </a:lnTo>
                <a:lnTo>
                  <a:pt x="290042" y="7708"/>
                </a:lnTo>
                <a:lnTo>
                  <a:pt x="288518" y="6184"/>
                </a:lnTo>
                <a:lnTo>
                  <a:pt x="283946" y="1612"/>
                </a:lnTo>
                <a:lnTo>
                  <a:pt x="283946" y="10756"/>
                </a:lnTo>
                <a:lnTo>
                  <a:pt x="283946" y="19900"/>
                </a:lnTo>
                <a:lnTo>
                  <a:pt x="282422" y="22948"/>
                </a:lnTo>
                <a:lnTo>
                  <a:pt x="279374" y="24472"/>
                </a:lnTo>
                <a:lnTo>
                  <a:pt x="270230" y="24472"/>
                </a:lnTo>
                <a:lnTo>
                  <a:pt x="265658" y="19900"/>
                </a:lnTo>
                <a:lnTo>
                  <a:pt x="265658" y="10756"/>
                </a:lnTo>
                <a:lnTo>
                  <a:pt x="267182" y="9232"/>
                </a:lnTo>
                <a:lnTo>
                  <a:pt x="270230" y="7708"/>
                </a:lnTo>
                <a:lnTo>
                  <a:pt x="271754" y="6184"/>
                </a:lnTo>
                <a:lnTo>
                  <a:pt x="277850" y="6184"/>
                </a:lnTo>
                <a:lnTo>
                  <a:pt x="279374" y="7708"/>
                </a:lnTo>
                <a:lnTo>
                  <a:pt x="282422" y="9232"/>
                </a:lnTo>
                <a:lnTo>
                  <a:pt x="283946" y="10756"/>
                </a:lnTo>
                <a:lnTo>
                  <a:pt x="283946" y="1612"/>
                </a:lnTo>
                <a:lnTo>
                  <a:pt x="279374" y="88"/>
                </a:lnTo>
                <a:lnTo>
                  <a:pt x="270230" y="88"/>
                </a:lnTo>
                <a:lnTo>
                  <a:pt x="265658" y="1612"/>
                </a:lnTo>
                <a:lnTo>
                  <a:pt x="259562" y="7708"/>
                </a:lnTo>
                <a:lnTo>
                  <a:pt x="258038" y="10756"/>
                </a:lnTo>
                <a:lnTo>
                  <a:pt x="258038" y="21424"/>
                </a:lnTo>
                <a:lnTo>
                  <a:pt x="261086" y="24472"/>
                </a:lnTo>
                <a:lnTo>
                  <a:pt x="267182" y="27520"/>
                </a:lnTo>
                <a:lnTo>
                  <a:pt x="262610" y="29044"/>
                </a:lnTo>
                <a:lnTo>
                  <a:pt x="259562" y="30568"/>
                </a:lnTo>
                <a:lnTo>
                  <a:pt x="258038" y="33616"/>
                </a:lnTo>
                <a:lnTo>
                  <a:pt x="256514" y="35140"/>
                </a:lnTo>
                <a:lnTo>
                  <a:pt x="254990" y="38188"/>
                </a:lnTo>
                <a:lnTo>
                  <a:pt x="254990" y="47332"/>
                </a:lnTo>
                <a:lnTo>
                  <a:pt x="256514" y="51904"/>
                </a:lnTo>
                <a:lnTo>
                  <a:pt x="264134" y="59524"/>
                </a:lnTo>
                <a:lnTo>
                  <a:pt x="268706" y="61048"/>
                </a:lnTo>
                <a:lnTo>
                  <a:pt x="280898" y="61048"/>
                </a:lnTo>
                <a:lnTo>
                  <a:pt x="285470" y="59524"/>
                </a:lnTo>
                <a:lnTo>
                  <a:pt x="288518" y="56476"/>
                </a:lnTo>
                <a:lnTo>
                  <a:pt x="290068" y="54952"/>
                </a:lnTo>
                <a:lnTo>
                  <a:pt x="293179" y="51904"/>
                </a:lnTo>
                <a:lnTo>
                  <a:pt x="294703" y="47332"/>
                </a:lnTo>
                <a:lnTo>
                  <a:pt x="294703" y="39712"/>
                </a:lnTo>
                <a:close/>
              </a:path>
              <a:path w="340995" h="61595">
                <a:moveTo>
                  <a:pt x="340423" y="15328"/>
                </a:moveTo>
                <a:lnTo>
                  <a:pt x="338899" y="12280"/>
                </a:lnTo>
                <a:lnTo>
                  <a:pt x="337375" y="7708"/>
                </a:lnTo>
                <a:lnTo>
                  <a:pt x="335851" y="6184"/>
                </a:lnTo>
                <a:lnTo>
                  <a:pt x="334327" y="4660"/>
                </a:lnTo>
                <a:lnTo>
                  <a:pt x="332803" y="3898"/>
                </a:lnTo>
                <a:lnTo>
                  <a:pt x="332803" y="15328"/>
                </a:lnTo>
                <a:lnTo>
                  <a:pt x="332803" y="24472"/>
                </a:lnTo>
                <a:lnTo>
                  <a:pt x="331279" y="27520"/>
                </a:lnTo>
                <a:lnTo>
                  <a:pt x="325183" y="33616"/>
                </a:lnTo>
                <a:lnTo>
                  <a:pt x="317563" y="33616"/>
                </a:lnTo>
                <a:lnTo>
                  <a:pt x="314515" y="32092"/>
                </a:lnTo>
                <a:lnTo>
                  <a:pt x="312991" y="29044"/>
                </a:lnTo>
                <a:lnTo>
                  <a:pt x="309841" y="27520"/>
                </a:lnTo>
                <a:lnTo>
                  <a:pt x="309841" y="12280"/>
                </a:lnTo>
                <a:lnTo>
                  <a:pt x="312991" y="10756"/>
                </a:lnTo>
                <a:lnTo>
                  <a:pt x="317563" y="6184"/>
                </a:lnTo>
                <a:lnTo>
                  <a:pt x="325183" y="6184"/>
                </a:lnTo>
                <a:lnTo>
                  <a:pt x="326707" y="7708"/>
                </a:lnTo>
                <a:lnTo>
                  <a:pt x="329755" y="9232"/>
                </a:lnTo>
                <a:lnTo>
                  <a:pt x="332803" y="15328"/>
                </a:lnTo>
                <a:lnTo>
                  <a:pt x="332803" y="3898"/>
                </a:lnTo>
                <a:lnTo>
                  <a:pt x="328231" y="1612"/>
                </a:lnTo>
                <a:lnTo>
                  <a:pt x="323659" y="88"/>
                </a:lnTo>
                <a:lnTo>
                  <a:pt x="314515" y="88"/>
                </a:lnTo>
                <a:lnTo>
                  <a:pt x="309841" y="1612"/>
                </a:lnTo>
                <a:lnTo>
                  <a:pt x="306793" y="6184"/>
                </a:lnTo>
                <a:lnTo>
                  <a:pt x="303745" y="9232"/>
                </a:lnTo>
                <a:lnTo>
                  <a:pt x="302221" y="13804"/>
                </a:lnTo>
                <a:lnTo>
                  <a:pt x="302221" y="25996"/>
                </a:lnTo>
                <a:lnTo>
                  <a:pt x="303745" y="30568"/>
                </a:lnTo>
                <a:lnTo>
                  <a:pt x="306793" y="35140"/>
                </a:lnTo>
                <a:lnTo>
                  <a:pt x="309841" y="38188"/>
                </a:lnTo>
                <a:lnTo>
                  <a:pt x="314515" y="39712"/>
                </a:lnTo>
                <a:lnTo>
                  <a:pt x="325183" y="39712"/>
                </a:lnTo>
                <a:lnTo>
                  <a:pt x="328231" y="38188"/>
                </a:lnTo>
                <a:lnTo>
                  <a:pt x="332803" y="33616"/>
                </a:lnTo>
                <a:lnTo>
                  <a:pt x="334327" y="32092"/>
                </a:lnTo>
                <a:lnTo>
                  <a:pt x="334327" y="36664"/>
                </a:lnTo>
                <a:lnTo>
                  <a:pt x="332803" y="39712"/>
                </a:lnTo>
                <a:lnTo>
                  <a:pt x="332803" y="42760"/>
                </a:lnTo>
                <a:lnTo>
                  <a:pt x="331279" y="45808"/>
                </a:lnTo>
                <a:lnTo>
                  <a:pt x="331279" y="47332"/>
                </a:lnTo>
                <a:lnTo>
                  <a:pt x="323659" y="54952"/>
                </a:lnTo>
                <a:lnTo>
                  <a:pt x="314515" y="54952"/>
                </a:lnTo>
                <a:lnTo>
                  <a:pt x="311467" y="51904"/>
                </a:lnTo>
                <a:lnTo>
                  <a:pt x="309841" y="48856"/>
                </a:lnTo>
                <a:lnTo>
                  <a:pt x="309841" y="45808"/>
                </a:lnTo>
                <a:lnTo>
                  <a:pt x="302221" y="45808"/>
                </a:lnTo>
                <a:lnTo>
                  <a:pt x="305269" y="54952"/>
                </a:lnTo>
                <a:lnTo>
                  <a:pt x="308317" y="56476"/>
                </a:lnTo>
                <a:lnTo>
                  <a:pt x="311467" y="59524"/>
                </a:lnTo>
                <a:lnTo>
                  <a:pt x="314515" y="61048"/>
                </a:lnTo>
                <a:lnTo>
                  <a:pt x="323659" y="61048"/>
                </a:lnTo>
                <a:lnTo>
                  <a:pt x="328231" y="59524"/>
                </a:lnTo>
                <a:lnTo>
                  <a:pt x="331279" y="58000"/>
                </a:lnTo>
                <a:lnTo>
                  <a:pt x="334327" y="54952"/>
                </a:lnTo>
                <a:lnTo>
                  <a:pt x="337375" y="51904"/>
                </a:lnTo>
                <a:lnTo>
                  <a:pt x="340423" y="42760"/>
                </a:lnTo>
                <a:lnTo>
                  <a:pt x="340423" y="32092"/>
                </a:lnTo>
                <a:lnTo>
                  <a:pt x="340423" y="15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696462" y="7173233"/>
            <a:ext cx="787400" cy="62994"/>
          </a:xfrm>
          <a:custGeom>
            <a:avLst/>
            <a:gdLst/>
            <a:ahLst/>
            <a:cxnLst/>
            <a:rect l="l" t="t" r="r" b="b"/>
            <a:pathLst>
              <a:path w="334645" h="61595">
                <a:moveTo>
                  <a:pt x="39725" y="24485"/>
                </a:moveTo>
                <a:lnTo>
                  <a:pt x="38201" y="19913"/>
                </a:lnTo>
                <a:lnTo>
                  <a:pt x="38201" y="16865"/>
                </a:lnTo>
                <a:lnTo>
                  <a:pt x="36677" y="12293"/>
                </a:lnTo>
                <a:lnTo>
                  <a:pt x="35153" y="10769"/>
                </a:lnTo>
                <a:lnTo>
                  <a:pt x="32867" y="6197"/>
                </a:lnTo>
                <a:lnTo>
                  <a:pt x="32105" y="4673"/>
                </a:lnTo>
                <a:lnTo>
                  <a:pt x="32105" y="21437"/>
                </a:lnTo>
                <a:lnTo>
                  <a:pt x="32105" y="39725"/>
                </a:lnTo>
                <a:lnTo>
                  <a:pt x="30581" y="47345"/>
                </a:lnTo>
                <a:lnTo>
                  <a:pt x="27533" y="50393"/>
                </a:lnTo>
                <a:lnTo>
                  <a:pt x="26009" y="53441"/>
                </a:lnTo>
                <a:lnTo>
                  <a:pt x="22961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0668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961" y="6197"/>
                </a:lnTo>
                <a:lnTo>
                  <a:pt x="26009" y="7721"/>
                </a:lnTo>
                <a:lnTo>
                  <a:pt x="27533" y="10769"/>
                </a:lnTo>
                <a:lnTo>
                  <a:pt x="30581" y="13817"/>
                </a:lnTo>
                <a:lnTo>
                  <a:pt x="32105" y="21437"/>
                </a:lnTo>
                <a:lnTo>
                  <a:pt x="32105" y="4673"/>
                </a:lnTo>
                <a:lnTo>
                  <a:pt x="30581" y="3149"/>
                </a:lnTo>
                <a:lnTo>
                  <a:pt x="27533" y="1625"/>
                </a:lnTo>
                <a:lnTo>
                  <a:pt x="26009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3048" y="9245"/>
                </a:lnTo>
                <a:lnTo>
                  <a:pt x="1524" y="13817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485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5153" y="51917"/>
                </a:lnTo>
                <a:lnTo>
                  <a:pt x="39725" y="38201"/>
                </a:lnTo>
                <a:lnTo>
                  <a:pt x="39725" y="24485"/>
                </a:lnTo>
                <a:close/>
              </a:path>
              <a:path w="334645" h="61595">
                <a:moveTo>
                  <a:pt x="59715" y="51447"/>
                </a:moveTo>
                <a:lnTo>
                  <a:pt x="50584" y="51447"/>
                </a:lnTo>
                <a:lnTo>
                  <a:pt x="50584" y="60579"/>
                </a:lnTo>
                <a:lnTo>
                  <a:pt x="59715" y="60579"/>
                </a:lnTo>
                <a:lnTo>
                  <a:pt x="59715" y="51447"/>
                </a:lnTo>
                <a:close/>
              </a:path>
              <a:path w="334645" h="61595">
                <a:moveTo>
                  <a:pt x="108394" y="1625"/>
                </a:moveTo>
                <a:lnTo>
                  <a:pt x="70205" y="1625"/>
                </a:lnTo>
                <a:lnTo>
                  <a:pt x="70205" y="7721"/>
                </a:lnTo>
                <a:lnTo>
                  <a:pt x="99250" y="7721"/>
                </a:lnTo>
                <a:lnTo>
                  <a:pt x="96202" y="12293"/>
                </a:lnTo>
                <a:lnTo>
                  <a:pt x="91630" y="18389"/>
                </a:lnTo>
                <a:lnTo>
                  <a:pt x="82486" y="36677"/>
                </a:lnTo>
                <a:lnTo>
                  <a:pt x="80962" y="42773"/>
                </a:lnTo>
                <a:lnTo>
                  <a:pt x="79438" y="50393"/>
                </a:lnTo>
                <a:lnTo>
                  <a:pt x="77825" y="54965"/>
                </a:lnTo>
                <a:lnTo>
                  <a:pt x="77825" y="59537"/>
                </a:lnTo>
                <a:lnTo>
                  <a:pt x="85534" y="59537"/>
                </a:lnTo>
                <a:lnTo>
                  <a:pt x="87058" y="53441"/>
                </a:lnTo>
                <a:lnTo>
                  <a:pt x="87058" y="48869"/>
                </a:lnTo>
                <a:lnTo>
                  <a:pt x="88582" y="44297"/>
                </a:lnTo>
                <a:lnTo>
                  <a:pt x="91630" y="36677"/>
                </a:lnTo>
                <a:lnTo>
                  <a:pt x="93154" y="29057"/>
                </a:lnTo>
                <a:lnTo>
                  <a:pt x="97726" y="22961"/>
                </a:lnTo>
                <a:lnTo>
                  <a:pt x="100774" y="16865"/>
                </a:lnTo>
                <a:lnTo>
                  <a:pt x="105346" y="10769"/>
                </a:lnTo>
                <a:lnTo>
                  <a:pt x="108394" y="6197"/>
                </a:lnTo>
                <a:lnTo>
                  <a:pt x="108394" y="1625"/>
                </a:lnTo>
                <a:close/>
              </a:path>
              <a:path w="334645" h="61595">
                <a:moveTo>
                  <a:pt x="155740" y="24485"/>
                </a:moveTo>
                <a:lnTo>
                  <a:pt x="154216" y="19913"/>
                </a:lnTo>
                <a:lnTo>
                  <a:pt x="154216" y="16865"/>
                </a:lnTo>
                <a:lnTo>
                  <a:pt x="152692" y="12293"/>
                </a:lnTo>
                <a:lnTo>
                  <a:pt x="151168" y="10769"/>
                </a:lnTo>
                <a:lnTo>
                  <a:pt x="148882" y="6197"/>
                </a:lnTo>
                <a:lnTo>
                  <a:pt x="148120" y="4673"/>
                </a:lnTo>
                <a:lnTo>
                  <a:pt x="148120" y="21437"/>
                </a:lnTo>
                <a:lnTo>
                  <a:pt x="148120" y="39725"/>
                </a:lnTo>
                <a:lnTo>
                  <a:pt x="146596" y="47345"/>
                </a:lnTo>
                <a:lnTo>
                  <a:pt x="143548" y="50393"/>
                </a:lnTo>
                <a:lnTo>
                  <a:pt x="142024" y="53441"/>
                </a:lnTo>
                <a:lnTo>
                  <a:pt x="138976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39725"/>
                </a:lnTo>
                <a:lnTo>
                  <a:pt x="123634" y="21437"/>
                </a:lnTo>
                <a:lnTo>
                  <a:pt x="125158" y="13817"/>
                </a:lnTo>
                <a:lnTo>
                  <a:pt x="126682" y="10769"/>
                </a:lnTo>
                <a:lnTo>
                  <a:pt x="129730" y="7721"/>
                </a:lnTo>
                <a:lnTo>
                  <a:pt x="132778" y="6197"/>
                </a:lnTo>
                <a:lnTo>
                  <a:pt x="138976" y="6197"/>
                </a:lnTo>
                <a:lnTo>
                  <a:pt x="142024" y="7721"/>
                </a:lnTo>
                <a:lnTo>
                  <a:pt x="143548" y="10769"/>
                </a:lnTo>
                <a:lnTo>
                  <a:pt x="146596" y="13817"/>
                </a:lnTo>
                <a:lnTo>
                  <a:pt x="148120" y="21437"/>
                </a:lnTo>
                <a:lnTo>
                  <a:pt x="148120" y="4673"/>
                </a:lnTo>
                <a:lnTo>
                  <a:pt x="146596" y="3149"/>
                </a:lnTo>
                <a:lnTo>
                  <a:pt x="143548" y="1625"/>
                </a:lnTo>
                <a:lnTo>
                  <a:pt x="142024" y="101"/>
                </a:lnTo>
                <a:lnTo>
                  <a:pt x="131254" y="101"/>
                </a:lnTo>
                <a:lnTo>
                  <a:pt x="125158" y="3149"/>
                </a:lnTo>
                <a:lnTo>
                  <a:pt x="119062" y="9245"/>
                </a:lnTo>
                <a:lnTo>
                  <a:pt x="117538" y="13817"/>
                </a:lnTo>
                <a:lnTo>
                  <a:pt x="117538" y="18389"/>
                </a:lnTo>
                <a:lnTo>
                  <a:pt x="116014" y="22961"/>
                </a:lnTo>
                <a:lnTo>
                  <a:pt x="116014" y="41249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500" y="61061"/>
                </a:lnTo>
                <a:lnTo>
                  <a:pt x="146596" y="58013"/>
                </a:lnTo>
                <a:lnTo>
                  <a:pt x="149644" y="54965"/>
                </a:lnTo>
                <a:lnTo>
                  <a:pt x="151168" y="51917"/>
                </a:lnTo>
                <a:lnTo>
                  <a:pt x="155740" y="38201"/>
                </a:lnTo>
                <a:lnTo>
                  <a:pt x="155740" y="24485"/>
                </a:lnTo>
                <a:close/>
              </a:path>
              <a:path w="334645" h="61595">
                <a:moveTo>
                  <a:pt x="190779" y="101"/>
                </a:moveTo>
                <a:lnTo>
                  <a:pt x="184683" y="101"/>
                </a:lnTo>
                <a:lnTo>
                  <a:pt x="184683" y="3149"/>
                </a:lnTo>
                <a:lnTo>
                  <a:pt x="181635" y="4673"/>
                </a:lnTo>
                <a:lnTo>
                  <a:pt x="172491" y="13817"/>
                </a:lnTo>
                <a:lnTo>
                  <a:pt x="167830" y="15341"/>
                </a:lnTo>
                <a:lnTo>
                  <a:pt x="167830" y="21437"/>
                </a:lnTo>
                <a:lnTo>
                  <a:pt x="170967" y="21437"/>
                </a:lnTo>
                <a:lnTo>
                  <a:pt x="172491" y="19913"/>
                </a:lnTo>
                <a:lnTo>
                  <a:pt x="181635" y="15341"/>
                </a:lnTo>
                <a:lnTo>
                  <a:pt x="183159" y="13817"/>
                </a:lnTo>
                <a:lnTo>
                  <a:pt x="183159" y="59537"/>
                </a:lnTo>
                <a:lnTo>
                  <a:pt x="190779" y="59537"/>
                </a:lnTo>
                <a:lnTo>
                  <a:pt x="190779" y="101"/>
                </a:lnTo>
                <a:close/>
              </a:path>
              <a:path w="334645" h="61595">
                <a:moveTo>
                  <a:pt x="230505" y="0"/>
                </a:moveTo>
                <a:lnTo>
                  <a:pt x="225933" y="0"/>
                </a:lnTo>
                <a:lnTo>
                  <a:pt x="224409" y="3048"/>
                </a:lnTo>
                <a:lnTo>
                  <a:pt x="216789" y="10668"/>
                </a:lnTo>
                <a:lnTo>
                  <a:pt x="212217" y="13716"/>
                </a:lnTo>
                <a:lnTo>
                  <a:pt x="209169" y="15341"/>
                </a:lnTo>
                <a:lnTo>
                  <a:pt x="209169" y="21437"/>
                </a:lnTo>
                <a:lnTo>
                  <a:pt x="210693" y="21437"/>
                </a:lnTo>
                <a:lnTo>
                  <a:pt x="219837" y="16865"/>
                </a:lnTo>
                <a:lnTo>
                  <a:pt x="222885" y="13716"/>
                </a:lnTo>
                <a:lnTo>
                  <a:pt x="222885" y="59537"/>
                </a:lnTo>
                <a:lnTo>
                  <a:pt x="230505" y="59537"/>
                </a:lnTo>
                <a:lnTo>
                  <a:pt x="230505" y="0"/>
                </a:lnTo>
                <a:close/>
              </a:path>
              <a:path w="334645" h="61595">
                <a:moveTo>
                  <a:pt x="288505" y="15341"/>
                </a:moveTo>
                <a:lnTo>
                  <a:pt x="285457" y="12293"/>
                </a:lnTo>
                <a:lnTo>
                  <a:pt x="283933" y="7721"/>
                </a:lnTo>
                <a:lnTo>
                  <a:pt x="283171" y="6197"/>
                </a:lnTo>
                <a:lnTo>
                  <a:pt x="282409" y="4673"/>
                </a:lnTo>
                <a:lnTo>
                  <a:pt x="280885" y="3911"/>
                </a:lnTo>
                <a:lnTo>
                  <a:pt x="280885" y="15341"/>
                </a:lnTo>
                <a:lnTo>
                  <a:pt x="280885" y="24485"/>
                </a:lnTo>
                <a:lnTo>
                  <a:pt x="279361" y="27533"/>
                </a:lnTo>
                <a:lnTo>
                  <a:pt x="274789" y="32105"/>
                </a:lnTo>
                <a:lnTo>
                  <a:pt x="271741" y="33629"/>
                </a:lnTo>
                <a:lnTo>
                  <a:pt x="265645" y="33629"/>
                </a:lnTo>
                <a:lnTo>
                  <a:pt x="262597" y="32105"/>
                </a:lnTo>
                <a:lnTo>
                  <a:pt x="261073" y="29057"/>
                </a:lnTo>
                <a:lnTo>
                  <a:pt x="258025" y="27533"/>
                </a:lnTo>
                <a:lnTo>
                  <a:pt x="256501" y="24485"/>
                </a:lnTo>
                <a:lnTo>
                  <a:pt x="256501" y="16865"/>
                </a:lnTo>
                <a:lnTo>
                  <a:pt x="258025" y="12293"/>
                </a:lnTo>
                <a:lnTo>
                  <a:pt x="261073" y="10769"/>
                </a:lnTo>
                <a:lnTo>
                  <a:pt x="262597" y="7721"/>
                </a:lnTo>
                <a:lnTo>
                  <a:pt x="265645" y="6197"/>
                </a:lnTo>
                <a:lnTo>
                  <a:pt x="271741" y="6197"/>
                </a:lnTo>
                <a:lnTo>
                  <a:pt x="277837" y="9245"/>
                </a:lnTo>
                <a:lnTo>
                  <a:pt x="280885" y="15341"/>
                </a:lnTo>
                <a:lnTo>
                  <a:pt x="280885" y="3911"/>
                </a:lnTo>
                <a:lnTo>
                  <a:pt x="276313" y="1625"/>
                </a:lnTo>
                <a:lnTo>
                  <a:pt x="271741" y="101"/>
                </a:lnTo>
                <a:lnTo>
                  <a:pt x="262597" y="101"/>
                </a:lnTo>
                <a:lnTo>
                  <a:pt x="258025" y="1625"/>
                </a:lnTo>
                <a:lnTo>
                  <a:pt x="254977" y="6197"/>
                </a:lnTo>
                <a:lnTo>
                  <a:pt x="251841" y="9245"/>
                </a:lnTo>
                <a:lnTo>
                  <a:pt x="248793" y="13817"/>
                </a:lnTo>
                <a:lnTo>
                  <a:pt x="248793" y="26009"/>
                </a:lnTo>
                <a:lnTo>
                  <a:pt x="250317" y="30581"/>
                </a:lnTo>
                <a:lnTo>
                  <a:pt x="254977" y="35153"/>
                </a:lnTo>
                <a:lnTo>
                  <a:pt x="258025" y="38201"/>
                </a:lnTo>
                <a:lnTo>
                  <a:pt x="262597" y="39725"/>
                </a:lnTo>
                <a:lnTo>
                  <a:pt x="273265" y="39725"/>
                </a:lnTo>
                <a:lnTo>
                  <a:pt x="274789" y="38201"/>
                </a:lnTo>
                <a:lnTo>
                  <a:pt x="277837" y="36677"/>
                </a:lnTo>
                <a:lnTo>
                  <a:pt x="279361" y="33629"/>
                </a:lnTo>
                <a:lnTo>
                  <a:pt x="280885" y="32105"/>
                </a:lnTo>
                <a:lnTo>
                  <a:pt x="280885" y="42773"/>
                </a:lnTo>
                <a:lnTo>
                  <a:pt x="279361" y="45821"/>
                </a:lnTo>
                <a:lnTo>
                  <a:pt x="279361" y="47345"/>
                </a:lnTo>
                <a:lnTo>
                  <a:pt x="271741" y="54965"/>
                </a:lnTo>
                <a:lnTo>
                  <a:pt x="262597" y="54965"/>
                </a:lnTo>
                <a:lnTo>
                  <a:pt x="259549" y="51917"/>
                </a:lnTo>
                <a:lnTo>
                  <a:pt x="258025" y="48869"/>
                </a:lnTo>
                <a:lnTo>
                  <a:pt x="258025" y="45821"/>
                </a:lnTo>
                <a:lnTo>
                  <a:pt x="250317" y="45821"/>
                </a:lnTo>
                <a:lnTo>
                  <a:pt x="250317" y="50393"/>
                </a:lnTo>
                <a:lnTo>
                  <a:pt x="253365" y="54965"/>
                </a:lnTo>
                <a:lnTo>
                  <a:pt x="256501" y="56489"/>
                </a:lnTo>
                <a:lnTo>
                  <a:pt x="259549" y="59537"/>
                </a:lnTo>
                <a:lnTo>
                  <a:pt x="262597" y="61061"/>
                </a:lnTo>
                <a:lnTo>
                  <a:pt x="271741" y="61061"/>
                </a:lnTo>
                <a:lnTo>
                  <a:pt x="274789" y="59537"/>
                </a:lnTo>
                <a:lnTo>
                  <a:pt x="279361" y="58013"/>
                </a:lnTo>
                <a:lnTo>
                  <a:pt x="282409" y="54965"/>
                </a:lnTo>
                <a:lnTo>
                  <a:pt x="283933" y="51917"/>
                </a:lnTo>
                <a:lnTo>
                  <a:pt x="285457" y="47345"/>
                </a:lnTo>
                <a:lnTo>
                  <a:pt x="288505" y="42773"/>
                </a:lnTo>
                <a:lnTo>
                  <a:pt x="288505" y="32105"/>
                </a:lnTo>
                <a:lnTo>
                  <a:pt x="288505" y="15341"/>
                </a:lnTo>
                <a:close/>
              </a:path>
              <a:path w="334645" h="61595">
                <a:moveTo>
                  <a:pt x="334327" y="12293"/>
                </a:moveTo>
                <a:lnTo>
                  <a:pt x="332803" y="7721"/>
                </a:lnTo>
                <a:lnTo>
                  <a:pt x="326707" y="1625"/>
                </a:lnTo>
                <a:lnTo>
                  <a:pt x="322135" y="101"/>
                </a:lnTo>
                <a:lnTo>
                  <a:pt x="309943" y="101"/>
                </a:lnTo>
                <a:lnTo>
                  <a:pt x="305371" y="1625"/>
                </a:lnTo>
                <a:lnTo>
                  <a:pt x="299275" y="7721"/>
                </a:lnTo>
                <a:lnTo>
                  <a:pt x="296227" y="12293"/>
                </a:lnTo>
                <a:lnTo>
                  <a:pt x="296227" y="16865"/>
                </a:lnTo>
                <a:lnTo>
                  <a:pt x="303847" y="18389"/>
                </a:lnTo>
                <a:lnTo>
                  <a:pt x="303847" y="13817"/>
                </a:lnTo>
                <a:lnTo>
                  <a:pt x="305371" y="10769"/>
                </a:lnTo>
                <a:lnTo>
                  <a:pt x="306895" y="9245"/>
                </a:lnTo>
                <a:lnTo>
                  <a:pt x="309943" y="7721"/>
                </a:lnTo>
                <a:lnTo>
                  <a:pt x="311467" y="6197"/>
                </a:lnTo>
                <a:lnTo>
                  <a:pt x="319087" y="6197"/>
                </a:lnTo>
                <a:lnTo>
                  <a:pt x="322135" y="7721"/>
                </a:lnTo>
                <a:lnTo>
                  <a:pt x="325183" y="10769"/>
                </a:lnTo>
                <a:lnTo>
                  <a:pt x="326707" y="13817"/>
                </a:lnTo>
                <a:lnTo>
                  <a:pt x="326707" y="19913"/>
                </a:lnTo>
                <a:lnTo>
                  <a:pt x="323659" y="26009"/>
                </a:lnTo>
                <a:lnTo>
                  <a:pt x="320611" y="29057"/>
                </a:lnTo>
                <a:lnTo>
                  <a:pt x="316039" y="32105"/>
                </a:lnTo>
                <a:lnTo>
                  <a:pt x="309943" y="38201"/>
                </a:lnTo>
                <a:lnTo>
                  <a:pt x="305371" y="41249"/>
                </a:lnTo>
                <a:lnTo>
                  <a:pt x="302323" y="44297"/>
                </a:lnTo>
                <a:lnTo>
                  <a:pt x="300799" y="47345"/>
                </a:lnTo>
                <a:lnTo>
                  <a:pt x="296227" y="51917"/>
                </a:lnTo>
                <a:lnTo>
                  <a:pt x="296227" y="54965"/>
                </a:lnTo>
                <a:lnTo>
                  <a:pt x="294703" y="56489"/>
                </a:lnTo>
                <a:lnTo>
                  <a:pt x="294703" y="59537"/>
                </a:lnTo>
                <a:lnTo>
                  <a:pt x="334327" y="59537"/>
                </a:lnTo>
                <a:lnTo>
                  <a:pt x="334327" y="53441"/>
                </a:lnTo>
                <a:lnTo>
                  <a:pt x="305371" y="53441"/>
                </a:lnTo>
                <a:lnTo>
                  <a:pt x="305371" y="51917"/>
                </a:lnTo>
                <a:lnTo>
                  <a:pt x="309943" y="47345"/>
                </a:lnTo>
                <a:lnTo>
                  <a:pt x="312991" y="45821"/>
                </a:lnTo>
                <a:lnTo>
                  <a:pt x="316039" y="41249"/>
                </a:lnTo>
                <a:lnTo>
                  <a:pt x="322135" y="36677"/>
                </a:lnTo>
                <a:lnTo>
                  <a:pt x="329755" y="29057"/>
                </a:lnTo>
                <a:lnTo>
                  <a:pt x="331279" y="26009"/>
                </a:lnTo>
                <a:lnTo>
                  <a:pt x="332803" y="24485"/>
                </a:lnTo>
                <a:lnTo>
                  <a:pt x="334327" y="21437"/>
                </a:lnTo>
                <a:lnTo>
                  <a:pt x="334327" y="12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036237" y="7173233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24485"/>
                </a:moveTo>
                <a:lnTo>
                  <a:pt x="38188" y="19913"/>
                </a:lnTo>
                <a:lnTo>
                  <a:pt x="38188" y="16865"/>
                </a:lnTo>
                <a:lnTo>
                  <a:pt x="36664" y="12293"/>
                </a:lnTo>
                <a:lnTo>
                  <a:pt x="35140" y="10769"/>
                </a:lnTo>
                <a:lnTo>
                  <a:pt x="32854" y="6197"/>
                </a:lnTo>
                <a:lnTo>
                  <a:pt x="32092" y="4673"/>
                </a:lnTo>
                <a:lnTo>
                  <a:pt x="32092" y="21437"/>
                </a:lnTo>
                <a:lnTo>
                  <a:pt x="32092" y="39725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817"/>
                </a:lnTo>
                <a:lnTo>
                  <a:pt x="10668" y="10769"/>
                </a:lnTo>
                <a:lnTo>
                  <a:pt x="13716" y="7721"/>
                </a:lnTo>
                <a:lnTo>
                  <a:pt x="16764" y="6197"/>
                </a:lnTo>
                <a:lnTo>
                  <a:pt x="22948" y="6197"/>
                </a:lnTo>
                <a:lnTo>
                  <a:pt x="25996" y="7721"/>
                </a:lnTo>
                <a:lnTo>
                  <a:pt x="27520" y="10769"/>
                </a:lnTo>
                <a:lnTo>
                  <a:pt x="30568" y="13817"/>
                </a:lnTo>
                <a:lnTo>
                  <a:pt x="32092" y="21437"/>
                </a:lnTo>
                <a:lnTo>
                  <a:pt x="32092" y="4673"/>
                </a:lnTo>
                <a:lnTo>
                  <a:pt x="30568" y="3149"/>
                </a:lnTo>
                <a:lnTo>
                  <a:pt x="27520" y="1625"/>
                </a:lnTo>
                <a:lnTo>
                  <a:pt x="25996" y="101"/>
                </a:lnTo>
                <a:lnTo>
                  <a:pt x="15240" y="101"/>
                </a:lnTo>
                <a:lnTo>
                  <a:pt x="9144" y="3149"/>
                </a:lnTo>
                <a:lnTo>
                  <a:pt x="3048" y="9245"/>
                </a:lnTo>
                <a:lnTo>
                  <a:pt x="1524" y="13817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9712" y="38201"/>
                </a:lnTo>
                <a:lnTo>
                  <a:pt x="39712" y="24485"/>
                </a:lnTo>
                <a:close/>
              </a:path>
              <a:path w="340995" h="61595">
                <a:moveTo>
                  <a:pt x="60299" y="51447"/>
                </a:moveTo>
                <a:lnTo>
                  <a:pt x="51142" y="51447"/>
                </a:lnTo>
                <a:lnTo>
                  <a:pt x="51142" y="60579"/>
                </a:lnTo>
                <a:lnTo>
                  <a:pt x="60299" y="60579"/>
                </a:lnTo>
                <a:lnTo>
                  <a:pt x="60299" y="51447"/>
                </a:lnTo>
                <a:close/>
              </a:path>
              <a:path w="340995" h="61595">
                <a:moveTo>
                  <a:pt x="108394" y="12293"/>
                </a:moveTo>
                <a:lnTo>
                  <a:pt x="106870" y="7721"/>
                </a:lnTo>
                <a:lnTo>
                  <a:pt x="103822" y="4673"/>
                </a:lnTo>
                <a:lnTo>
                  <a:pt x="99250" y="1625"/>
                </a:lnTo>
                <a:lnTo>
                  <a:pt x="94678" y="101"/>
                </a:lnTo>
                <a:lnTo>
                  <a:pt x="83908" y="101"/>
                </a:lnTo>
                <a:lnTo>
                  <a:pt x="79336" y="1625"/>
                </a:lnTo>
                <a:lnTo>
                  <a:pt x="73240" y="7721"/>
                </a:lnTo>
                <a:lnTo>
                  <a:pt x="70192" y="12293"/>
                </a:lnTo>
                <a:lnTo>
                  <a:pt x="70192" y="16865"/>
                </a:lnTo>
                <a:lnTo>
                  <a:pt x="77812" y="18389"/>
                </a:lnTo>
                <a:lnTo>
                  <a:pt x="77812" y="13817"/>
                </a:lnTo>
                <a:lnTo>
                  <a:pt x="79336" y="10769"/>
                </a:lnTo>
                <a:lnTo>
                  <a:pt x="82384" y="7721"/>
                </a:lnTo>
                <a:lnTo>
                  <a:pt x="85432" y="6197"/>
                </a:lnTo>
                <a:lnTo>
                  <a:pt x="93052" y="6197"/>
                </a:lnTo>
                <a:lnTo>
                  <a:pt x="94678" y="7721"/>
                </a:lnTo>
                <a:lnTo>
                  <a:pt x="97726" y="9245"/>
                </a:lnTo>
                <a:lnTo>
                  <a:pt x="99250" y="10769"/>
                </a:lnTo>
                <a:lnTo>
                  <a:pt x="100774" y="13817"/>
                </a:lnTo>
                <a:lnTo>
                  <a:pt x="100774" y="19913"/>
                </a:lnTo>
                <a:lnTo>
                  <a:pt x="97726" y="26009"/>
                </a:lnTo>
                <a:lnTo>
                  <a:pt x="94678" y="29057"/>
                </a:lnTo>
                <a:lnTo>
                  <a:pt x="90004" y="32105"/>
                </a:lnTo>
                <a:lnTo>
                  <a:pt x="83908" y="38201"/>
                </a:lnTo>
                <a:lnTo>
                  <a:pt x="79336" y="41249"/>
                </a:lnTo>
                <a:lnTo>
                  <a:pt x="76288" y="44297"/>
                </a:lnTo>
                <a:lnTo>
                  <a:pt x="74764" y="47345"/>
                </a:lnTo>
                <a:lnTo>
                  <a:pt x="70192" y="51917"/>
                </a:lnTo>
                <a:lnTo>
                  <a:pt x="70192" y="54965"/>
                </a:lnTo>
                <a:lnTo>
                  <a:pt x="68668" y="56489"/>
                </a:lnTo>
                <a:lnTo>
                  <a:pt x="68668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336" y="53441"/>
                </a:lnTo>
                <a:lnTo>
                  <a:pt x="79336" y="51917"/>
                </a:lnTo>
                <a:lnTo>
                  <a:pt x="90004" y="41249"/>
                </a:lnTo>
                <a:lnTo>
                  <a:pt x="96202" y="36677"/>
                </a:lnTo>
                <a:lnTo>
                  <a:pt x="103822" y="29057"/>
                </a:lnTo>
                <a:lnTo>
                  <a:pt x="105346" y="26009"/>
                </a:lnTo>
                <a:lnTo>
                  <a:pt x="106870" y="24485"/>
                </a:lnTo>
                <a:lnTo>
                  <a:pt x="108394" y="21437"/>
                </a:lnTo>
                <a:lnTo>
                  <a:pt x="108394" y="12293"/>
                </a:lnTo>
                <a:close/>
              </a:path>
              <a:path w="340995" h="61595">
                <a:moveTo>
                  <a:pt x="155740" y="39725"/>
                </a:moveTo>
                <a:lnTo>
                  <a:pt x="146494" y="39725"/>
                </a:lnTo>
                <a:lnTo>
                  <a:pt x="146494" y="12293"/>
                </a:lnTo>
                <a:lnTo>
                  <a:pt x="146494" y="101"/>
                </a:lnTo>
                <a:lnTo>
                  <a:pt x="140398" y="101"/>
                </a:lnTo>
                <a:lnTo>
                  <a:pt x="138874" y="2311"/>
                </a:lnTo>
                <a:lnTo>
                  <a:pt x="138874" y="12293"/>
                </a:lnTo>
                <a:lnTo>
                  <a:pt x="138874" y="39725"/>
                </a:lnTo>
                <a:lnTo>
                  <a:pt x="120586" y="39725"/>
                </a:lnTo>
                <a:lnTo>
                  <a:pt x="138874" y="12293"/>
                </a:lnTo>
                <a:lnTo>
                  <a:pt x="138874" y="2311"/>
                </a:lnTo>
                <a:lnTo>
                  <a:pt x="112966" y="39725"/>
                </a:lnTo>
                <a:lnTo>
                  <a:pt x="112966" y="45821"/>
                </a:lnTo>
                <a:lnTo>
                  <a:pt x="138874" y="45821"/>
                </a:lnTo>
                <a:lnTo>
                  <a:pt x="138874" y="59537"/>
                </a:lnTo>
                <a:lnTo>
                  <a:pt x="146494" y="59537"/>
                </a:lnTo>
                <a:lnTo>
                  <a:pt x="146494" y="45821"/>
                </a:lnTo>
                <a:lnTo>
                  <a:pt x="155740" y="45821"/>
                </a:lnTo>
                <a:lnTo>
                  <a:pt x="155740" y="39725"/>
                </a:lnTo>
                <a:close/>
              </a:path>
              <a:path w="340995" h="61595">
                <a:moveTo>
                  <a:pt x="201549" y="15341"/>
                </a:moveTo>
                <a:lnTo>
                  <a:pt x="200025" y="12192"/>
                </a:lnTo>
                <a:lnTo>
                  <a:pt x="196977" y="7620"/>
                </a:lnTo>
                <a:lnTo>
                  <a:pt x="196215" y="6096"/>
                </a:lnTo>
                <a:lnTo>
                  <a:pt x="195453" y="4572"/>
                </a:lnTo>
                <a:lnTo>
                  <a:pt x="193929" y="3810"/>
                </a:lnTo>
                <a:lnTo>
                  <a:pt x="193929" y="15341"/>
                </a:lnTo>
                <a:lnTo>
                  <a:pt x="193929" y="24485"/>
                </a:lnTo>
                <a:lnTo>
                  <a:pt x="192405" y="27533"/>
                </a:lnTo>
                <a:lnTo>
                  <a:pt x="187833" y="32105"/>
                </a:lnTo>
                <a:lnTo>
                  <a:pt x="184785" y="33629"/>
                </a:lnTo>
                <a:lnTo>
                  <a:pt x="178689" y="33629"/>
                </a:lnTo>
                <a:lnTo>
                  <a:pt x="175641" y="32105"/>
                </a:lnTo>
                <a:lnTo>
                  <a:pt x="174117" y="29057"/>
                </a:lnTo>
                <a:lnTo>
                  <a:pt x="171069" y="27533"/>
                </a:lnTo>
                <a:lnTo>
                  <a:pt x="169545" y="24485"/>
                </a:lnTo>
                <a:lnTo>
                  <a:pt x="169545" y="16865"/>
                </a:lnTo>
                <a:lnTo>
                  <a:pt x="171069" y="12192"/>
                </a:lnTo>
                <a:lnTo>
                  <a:pt x="174117" y="10668"/>
                </a:lnTo>
                <a:lnTo>
                  <a:pt x="175641" y="7620"/>
                </a:lnTo>
                <a:lnTo>
                  <a:pt x="178689" y="6096"/>
                </a:lnTo>
                <a:lnTo>
                  <a:pt x="184785" y="6096"/>
                </a:lnTo>
                <a:lnTo>
                  <a:pt x="190881" y="9144"/>
                </a:lnTo>
                <a:lnTo>
                  <a:pt x="192405" y="12192"/>
                </a:lnTo>
                <a:lnTo>
                  <a:pt x="193929" y="15341"/>
                </a:lnTo>
                <a:lnTo>
                  <a:pt x="193929" y="3810"/>
                </a:lnTo>
                <a:lnTo>
                  <a:pt x="189357" y="1524"/>
                </a:lnTo>
                <a:lnTo>
                  <a:pt x="184785" y="0"/>
                </a:lnTo>
                <a:lnTo>
                  <a:pt x="175641" y="0"/>
                </a:lnTo>
                <a:lnTo>
                  <a:pt x="171069" y="1524"/>
                </a:lnTo>
                <a:lnTo>
                  <a:pt x="168021" y="6096"/>
                </a:lnTo>
                <a:lnTo>
                  <a:pt x="164884" y="9144"/>
                </a:lnTo>
                <a:lnTo>
                  <a:pt x="161836" y="13716"/>
                </a:lnTo>
                <a:lnTo>
                  <a:pt x="161836" y="26009"/>
                </a:lnTo>
                <a:lnTo>
                  <a:pt x="164884" y="30581"/>
                </a:lnTo>
                <a:lnTo>
                  <a:pt x="168021" y="35153"/>
                </a:lnTo>
                <a:lnTo>
                  <a:pt x="171069" y="38201"/>
                </a:lnTo>
                <a:lnTo>
                  <a:pt x="175641" y="39725"/>
                </a:lnTo>
                <a:lnTo>
                  <a:pt x="186309" y="39725"/>
                </a:lnTo>
                <a:lnTo>
                  <a:pt x="187833" y="38201"/>
                </a:lnTo>
                <a:lnTo>
                  <a:pt x="190881" y="36677"/>
                </a:lnTo>
                <a:lnTo>
                  <a:pt x="192405" y="33629"/>
                </a:lnTo>
                <a:lnTo>
                  <a:pt x="193929" y="32105"/>
                </a:lnTo>
                <a:lnTo>
                  <a:pt x="193929" y="42773"/>
                </a:lnTo>
                <a:lnTo>
                  <a:pt x="192405" y="45821"/>
                </a:lnTo>
                <a:lnTo>
                  <a:pt x="192405" y="47345"/>
                </a:lnTo>
                <a:lnTo>
                  <a:pt x="184785" y="54965"/>
                </a:lnTo>
                <a:lnTo>
                  <a:pt x="175641" y="54965"/>
                </a:lnTo>
                <a:lnTo>
                  <a:pt x="172593" y="51917"/>
                </a:lnTo>
                <a:lnTo>
                  <a:pt x="171069" y="48869"/>
                </a:lnTo>
                <a:lnTo>
                  <a:pt x="171069" y="45821"/>
                </a:lnTo>
                <a:lnTo>
                  <a:pt x="163360" y="45821"/>
                </a:lnTo>
                <a:lnTo>
                  <a:pt x="166408" y="54965"/>
                </a:lnTo>
                <a:lnTo>
                  <a:pt x="169545" y="56489"/>
                </a:lnTo>
                <a:lnTo>
                  <a:pt x="172593" y="59537"/>
                </a:lnTo>
                <a:lnTo>
                  <a:pt x="175641" y="61061"/>
                </a:lnTo>
                <a:lnTo>
                  <a:pt x="184785" y="61061"/>
                </a:lnTo>
                <a:lnTo>
                  <a:pt x="189357" y="59537"/>
                </a:lnTo>
                <a:lnTo>
                  <a:pt x="192405" y="58013"/>
                </a:lnTo>
                <a:lnTo>
                  <a:pt x="195453" y="54965"/>
                </a:lnTo>
                <a:lnTo>
                  <a:pt x="196977" y="51917"/>
                </a:lnTo>
                <a:lnTo>
                  <a:pt x="200025" y="47345"/>
                </a:lnTo>
                <a:lnTo>
                  <a:pt x="201549" y="42773"/>
                </a:lnTo>
                <a:lnTo>
                  <a:pt x="201549" y="32105"/>
                </a:lnTo>
                <a:lnTo>
                  <a:pt x="201549" y="15341"/>
                </a:lnTo>
                <a:close/>
              </a:path>
              <a:path w="340995" h="61595">
                <a:moveTo>
                  <a:pt x="247370" y="39725"/>
                </a:moveTo>
                <a:lnTo>
                  <a:pt x="239649" y="39725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209"/>
                </a:lnTo>
                <a:lnTo>
                  <a:pt x="232029" y="12192"/>
                </a:lnTo>
                <a:lnTo>
                  <a:pt x="232029" y="39725"/>
                </a:lnTo>
                <a:lnTo>
                  <a:pt x="213741" y="39725"/>
                </a:lnTo>
                <a:lnTo>
                  <a:pt x="232029" y="12192"/>
                </a:lnTo>
                <a:lnTo>
                  <a:pt x="232029" y="2209"/>
                </a:lnTo>
                <a:lnTo>
                  <a:pt x="206121" y="39725"/>
                </a:lnTo>
                <a:lnTo>
                  <a:pt x="206121" y="45821"/>
                </a:lnTo>
                <a:lnTo>
                  <a:pt x="232029" y="45821"/>
                </a:lnTo>
                <a:lnTo>
                  <a:pt x="232029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7370" y="45821"/>
                </a:lnTo>
                <a:lnTo>
                  <a:pt x="247370" y="39725"/>
                </a:lnTo>
                <a:close/>
              </a:path>
              <a:path w="340995" h="61595">
                <a:moveTo>
                  <a:pt x="282422" y="101"/>
                </a:moveTo>
                <a:lnTo>
                  <a:pt x="277850" y="101"/>
                </a:lnTo>
                <a:lnTo>
                  <a:pt x="277850" y="3149"/>
                </a:lnTo>
                <a:lnTo>
                  <a:pt x="274802" y="4673"/>
                </a:lnTo>
                <a:lnTo>
                  <a:pt x="265658" y="13817"/>
                </a:lnTo>
                <a:lnTo>
                  <a:pt x="261086" y="15341"/>
                </a:lnTo>
                <a:lnTo>
                  <a:pt x="261086" y="21437"/>
                </a:lnTo>
                <a:lnTo>
                  <a:pt x="264134" y="21437"/>
                </a:lnTo>
                <a:lnTo>
                  <a:pt x="265658" y="19913"/>
                </a:lnTo>
                <a:lnTo>
                  <a:pt x="271754" y="16865"/>
                </a:lnTo>
                <a:lnTo>
                  <a:pt x="273278" y="15341"/>
                </a:lnTo>
                <a:lnTo>
                  <a:pt x="276326" y="13817"/>
                </a:lnTo>
                <a:lnTo>
                  <a:pt x="276326" y="59537"/>
                </a:lnTo>
                <a:lnTo>
                  <a:pt x="282422" y="59537"/>
                </a:lnTo>
                <a:lnTo>
                  <a:pt x="282422" y="101"/>
                </a:lnTo>
                <a:close/>
              </a:path>
              <a:path w="340995" h="61595">
                <a:moveTo>
                  <a:pt x="340423" y="19913"/>
                </a:moveTo>
                <a:lnTo>
                  <a:pt x="338899" y="16865"/>
                </a:lnTo>
                <a:lnTo>
                  <a:pt x="338899" y="12293"/>
                </a:lnTo>
                <a:lnTo>
                  <a:pt x="337375" y="10769"/>
                </a:lnTo>
                <a:lnTo>
                  <a:pt x="335089" y="6197"/>
                </a:lnTo>
                <a:lnTo>
                  <a:pt x="334327" y="4673"/>
                </a:lnTo>
                <a:lnTo>
                  <a:pt x="332803" y="3149"/>
                </a:lnTo>
                <a:lnTo>
                  <a:pt x="332803" y="13817"/>
                </a:lnTo>
                <a:lnTo>
                  <a:pt x="332803" y="47345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094" y="54965"/>
                </a:lnTo>
                <a:lnTo>
                  <a:pt x="317474" y="54965"/>
                </a:lnTo>
                <a:lnTo>
                  <a:pt x="314426" y="53441"/>
                </a:lnTo>
                <a:lnTo>
                  <a:pt x="312902" y="50393"/>
                </a:lnTo>
                <a:lnTo>
                  <a:pt x="309854" y="47345"/>
                </a:lnTo>
                <a:lnTo>
                  <a:pt x="309854" y="21437"/>
                </a:lnTo>
                <a:lnTo>
                  <a:pt x="311378" y="13817"/>
                </a:lnTo>
                <a:lnTo>
                  <a:pt x="312902" y="10769"/>
                </a:lnTo>
                <a:lnTo>
                  <a:pt x="317474" y="6197"/>
                </a:lnTo>
                <a:lnTo>
                  <a:pt x="325094" y="6197"/>
                </a:lnTo>
                <a:lnTo>
                  <a:pt x="328231" y="7721"/>
                </a:lnTo>
                <a:lnTo>
                  <a:pt x="329755" y="10769"/>
                </a:lnTo>
                <a:lnTo>
                  <a:pt x="332803" y="13817"/>
                </a:lnTo>
                <a:lnTo>
                  <a:pt x="332803" y="3149"/>
                </a:lnTo>
                <a:lnTo>
                  <a:pt x="329755" y="1625"/>
                </a:lnTo>
                <a:lnTo>
                  <a:pt x="326618" y="101"/>
                </a:lnTo>
                <a:lnTo>
                  <a:pt x="317474" y="101"/>
                </a:lnTo>
                <a:lnTo>
                  <a:pt x="312902" y="1625"/>
                </a:lnTo>
                <a:lnTo>
                  <a:pt x="309854" y="3149"/>
                </a:lnTo>
                <a:lnTo>
                  <a:pt x="308330" y="6197"/>
                </a:lnTo>
                <a:lnTo>
                  <a:pt x="305282" y="9245"/>
                </a:lnTo>
                <a:lnTo>
                  <a:pt x="302234" y="18389"/>
                </a:lnTo>
                <a:lnTo>
                  <a:pt x="302234" y="41249"/>
                </a:lnTo>
                <a:lnTo>
                  <a:pt x="303758" y="50393"/>
                </a:lnTo>
                <a:lnTo>
                  <a:pt x="308330" y="54965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5094" y="61061"/>
                </a:lnTo>
                <a:lnTo>
                  <a:pt x="340423" y="42773"/>
                </a:lnTo>
                <a:lnTo>
                  <a:pt x="340423" y="19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4566302" y="7173234"/>
            <a:ext cx="800995" cy="62443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15591416" y="7225839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object 14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333470" y="7173235"/>
            <a:ext cx="804581" cy="62443"/>
          </a:xfrm>
          <a:prstGeom prst="rect">
            <a:avLst/>
          </a:prstGeom>
        </p:spPr>
      </p:pic>
      <p:sp>
        <p:nvSpPr>
          <p:cNvPr id="143" name="object 143"/>
          <p:cNvSpPr/>
          <p:nvPr/>
        </p:nvSpPr>
        <p:spPr>
          <a:xfrm>
            <a:off x="17349843" y="7189113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147"/>
                </a:moveTo>
                <a:lnTo>
                  <a:pt x="0" y="25717"/>
                </a:lnTo>
                <a:lnTo>
                  <a:pt x="0" y="7429"/>
                </a:lnTo>
                <a:lnTo>
                  <a:pt x="2476" y="0"/>
                </a:lnTo>
                <a:lnTo>
                  <a:pt x="2476" y="33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806850" y="7359011"/>
            <a:ext cx="424329" cy="62994"/>
          </a:xfrm>
          <a:custGeom>
            <a:avLst/>
            <a:gdLst/>
            <a:ahLst/>
            <a:cxnLst/>
            <a:rect l="l" t="t" r="r" b="b"/>
            <a:pathLst>
              <a:path w="180340" h="61595">
                <a:moveTo>
                  <a:pt x="41236" y="10668"/>
                </a:moveTo>
                <a:lnTo>
                  <a:pt x="32092" y="1524"/>
                </a:lnTo>
                <a:lnTo>
                  <a:pt x="27520" y="0"/>
                </a:lnTo>
                <a:lnTo>
                  <a:pt x="12280" y="0"/>
                </a:lnTo>
                <a:lnTo>
                  <a:pt x="7708" y="3048"/>
                </a:lnTo>
                <a:lnTo>
                  <a:pt x="4660" y="6096"/>
                </a:lnTo>
                <a:lnTo>
                  <a:pt x="3048" y="10668"/>
                </a:lnTo>
                <a:lnTo>
                  <a:pt x="1524" y="16764"/>
                </a:lnTo>
                <a:lnTo>
                  <a:pt x="13804" y="18288"/>
                </a:lnTo>
                <a:lnTo>
                  <a:pt x="13804" y="12192"/>
                </a:lnTo>
                <a:lnTo>
                  <a:pt x="16852" y="9144"/>
                </a:lnTo>
                <a:lnTo>
                  <a:pt x="25996" y="9144"/>
                </a:lnTo>
                <a:lnTo>
                  <a:pt x="29044" y="12192"/>
                </a:lnTo>
                <a:lnTo>
                  <a:pt x="29044" y="21336"/>
                </a:lnTo>
                <a:lnTo>
                  <a:pt x="25996" y="24384"/>
                </a:lnTo>
                <a:lnTo>
                  <a:pt x="25996" y="25908"/>
                </a:lnTo>
                <a:lnTo>
                  <a:pt x="22948" y="28956"/>
                </a:lnTo>
                <a:lnTo>
                  <a:pt x="16852" y="33528"/>
                </a:lnTo>
                <a:lnTo>
                  <a:pt x="6184" y="44196"/>
                </a:lnTo>
                <a:lnTo>
                  <a:pt x="4660" y="47244"/>
                </a:lnTo>
                <a:lnTo>
                  <a:pt x="1524" y="51816"/>
                </a:lnTo>
                <a:lnTo>
                  <a:pt x="1524" y="54952"/>
                </a:lnTo>
                <a:lnTo>
                  <a:pt x="0" y="59524"/>
                </a:lnTo>
                <a:lnTo>
                  <a:pt x="41236" y="59524"/>
                </a:lnTo>
                <a:lnTo>
                  <a:pt x="41236" y="48768"/>
                </a:lnTo>
                <a:lnTo>
                  <a:pt x="18376" y="48768"/>
                </a:lnTo>
                <a:lnTo>
                  <a:pt x="18376" y="47244"/>
                </a:lnTo>
                <a:lnTo>
                  <a:pt x="19900" y="47244"/>
                </a:lnTo>
                <a:lnTo>
                  <a:pt x="19900" y="45720"/>
                </a:lnTo>
                <a:lnTo>
                  <a:pt x="22948" y="42672"/>
                </a:lnTo>
                <a:lnTo>
                  <a:pt x="27520" y="39624"/>
                </a:lnTo>
                <a:lnTo>
                  <a:pt x="30568" y="35052"/>
                </a:lnTo>
                <a:lnTo>
                  <a:pt x="33616" y="33528"/>
                </a:lnTo>
                <a:lnTo>
                  <a:pt x="35140" y="32004"/>
                </a:lnTo>
                <a:lnTo>
                  <a:pt x="38188" y="25908"/>
                </a:lnTo>
                <a:lnTo>
                  <a:pt x="39712" y="24384"/>
                </a:lnTo>
                <a:lnTo>
                  <a:pt x="39712" y="21336"/>
                </a:lnTo>
                <a:lnTo>
                  <a:pt x="41236" y="18288"/>
                </a:lnTo>
                <a:lnTo>
                  <a:pt x="41236" y="10668"/>
                </a:lnTo>
                <a:close/>
              </a:path>
              <a:path w="180340" h="61595">
                <a:moveTo>
                  <a:pt x="87058" y="35052"/>
                </a:moveTo>
                <a:lnTo>
                  <a:pt x="84010" y="32004"/>
                </a:lnTo>
                <a:lnTo>
                  <a:pt x="80962" y="28956"/>
                </a:lnTo>
                <a:lnTo>
                  <a:pt x="77914" y="27432"/>
                </a:lnTo>
                <a:lnTo>
                  <a:pt x="79438" y="25908"/>
                </a:lnTo>
                <a:lnTo>
                  <a:pt x="82486" y="24384"/>
                </a:lnTo>
                <a:lnTo>
                  <a:pt x="84010" y="22860"/>
                </a:lnTo>
                <a:lnTo>
                  <a:pt x="85534" y="19812"/>
                </a:lnTo>
                <a:lnTo>
                  <a:pt x="85534" y="10668"/>
                </a:lnTo>
                <a:lnTo>
                  <a:pt x="85026" y="9144"/>
                </a:lnTo>
                <a:lnTo>
                  <a:pt x="84010" y="6096"/>
                </a:lnTo>
                <a:lnTo>
                  <a:pt x="80962" y="3048"/>
                </a:lnTo>
                <a:lnTo>
                  <a:pt x="77914" y="1524"/>
                </a:lnTo>
                <a:lnTo>
                  <a:pt x="76390" y="1016"/>
                </a:lnTo>
                <a:lnTo>
                  <a:pt x="76390" y="38100"/>
                </a:lnTo>
                <a:lnTo>
                  <a:pt x="76390" y="44196"/>
                </a:lnTo>
                <a:lnTo>
                  <a:pt x="74866" y="47244"/>
                </a:lnTo>
                <a:lnTo>
                  <a:pt x="70294" y="51816"/>
                </a:lnTo>
                <a:lnTo>
                  <a:pt x="65722" y="51816"/>
                </a:lnTo>
                <a:lnTo>
                  <a:pt x="62674" y="48768"/>
                </a:lnTo>
                <a:lnTo>
                  <a:pt x="59524" y="47244"/>
                </a:lnTo>
                <a:lnTo>
                  <a:pt x="59524" y="36576"/>
                </a:lnTo>
                <a:lnTo>
                  <a:pt x="61048" y="35052"/>
                </a:lnTo>
                <a:lnTo>
                  <a:pt x="62674" y="33528"/>
                </a:lnTo>
                <a:lnTo>
                  <a:pt x="65722" y="32004"/>
                </a:lnTo>
                <a:lnTo>
                  <a:pt x="70294" y="32004"/>
                </a:lnTo>
                <a:lnTo>
                  <a:pt x="76390" y="38100"/>
                </a:lnTo>
                <a:lnTo>
                  <a:pt x="76390" y="1016"/>
                </a:lnTo>
                <a:lnTo>
                  <a:pt x="74866" y="508"/>
                </a:lnTo>
                <a:lnTo>
                  <a:pt x="74866" y="12192"/>
                </a:lnTo>
                <a:lnTo>
                  <a:pt x="74866" y="19812"/>
                </a:lnTo>
                <a:lnTo>
                  <a:pt x="71818" y="22860"/>
                </a:lnTo>
                <a:lnTo>
                  <a:pt x="64198" y="22860"/>
                </a:lnTo>
                <a:lnTo>
                  <a:pt x="62674" y="21336"/>
                </a:lnTo>
                <a:lnTo>
                  <a:pt x="61048" y="19812"/>
                </a:lnTo>
                <a:lnTo>
                  <a:pt x="61048" y="12192"/>
                </a:lnTo>
                <a:lnTo>
                  <a:pt x="62674" y="10668"/>
                </a:lnTo>
                <a:lnTo>
                  <a:pt x="64198" y="9144"/>
                </a:lnTo>
                <a:lnTo>
                  <a:pt x="71818" y="9144"/>
                </a:lnTo>
                <a:lnTo>
                  <a:pt x="74866" y="12192"/>
                </a:lnTo>
                <a:lnTo>
                  <a:pt x="74866" y="508"/>
                </a:lnTo>
                <a:lnTo>
                  <a:pt x="73342" y="0"/>
                </a:lnTo>
                <a:lnTo>
                  <a:pt x="62674" y="0"/>
                </a:lnTo>
                <a:lnTo>
                  <a:pt x="58000" y="1524"/>
                </a:lnTo>
                <a:lnTo>
                  <a:pt x="54952" y="3048"/>
                </a:lnTo>
                <a:lnTo>
                  <a:pt x="51904" y="6096"/>
                </a:lnTo>
                <a:lnTo>
                  <a:pt x="50380" y="10668"/>
                </a:lnTo>
                <a:lnTo>
                  <a:pt x="50380" y="19812"/>
                </a:lnTo>
                <a:lnTo>
                  <a:pt x="51904" y="21336"/>
                </a:lnTo>
                <a:lnTo>
                  <a:pt x="53428" y="24384"/>
                </a:lnTo>
                <a:lnTo>
                  <a:pt x="54952" y="25908"/>
                </a:lnTo>
                <a:lnTo>
                  <a:pt x="58000" y="27432"/>
                </a:lnTo>
                <a:lnTo>
                  <a:pt x="51904" y="30480"/>
                </a:lnTo>
                <a:lnTo>
                  <a:pt x="48856" y="36576"/>
                </a:lnTo>
                <a:lnTo>
                  <a:pt x="48856" y="48768"/>
                </a:lnTo>
                <a:lnTo>
                  <a:pt x="50380" y="53428"/>
                </a:lnTo>
                <a:lnTo>
                  <a:pt x="54952" y="56476"/>
                </a:lnTo>
                <a:lnTo>
                  <a:pt x="58000" y="59524"/>
                </a:lnTo>
                <a:lnTo>
                  <a:pt x="62674" y="61048"/>
                </a:lnTo>
                <a:lnTo>
                  <a:pt x="73342" y="61048"/>
                </a:lnTo>
                <a:lnTo>
                  <a:pt x="79438" y="58000"/>
                </a:lnTo>
                <a:lnTo>
                  <a:pt x="82486" y="54952"/>
                </a:lnTo>
                <a:lnTo>
                  <a:pt x="85534" y="51816"/>
                </a:lnTo>
                <a:lnTo>
                  <a:pt x="87058" y="47244"/>
                </a:lnTo>
                <a:lnTo>
                  <a:pt x="87058" y="35052"/>
                </a:lnTo>
                <a:close/>
              </a:path>
              <a:path w="180340" h="61595">
                <a:moveTo>
                  <a:pt x="134391" y="38100"/>
                </a:moveTo>
                <a:lnTo>
                  <a:pt x="131343" y="32004"/>
                </a:lnTo>
                <a:lnTo>
                  <a:pt x="126771" y="27432"/>
                </a:lnTo>
                <a:lnTo>
                  <a:pt x="122199" y="27432"/>
                </a:lnTo>
                <a:lnTo>
                  <a:pt x="128295" y="24384"/>
                </a:lnTo>
                <a:lnTo>
                  <a:pt x="131343" y="19812"/>
                </a:lnTo>
                <a:lnTo>
                  <a:pt x="131343" y="10668"/>
                </a:lnTo>
                <a:lnTo>
                  <a:pt x="129819" y="7620"/>
                </a:lnTo>
                <a:lnTo>
                  <a:pt x="123723" y="1524"/>
                </a:lnTo>
                <a:lnTo>
                  <a:pt x="119049" y="0"/>
                </a:lnTo>
                <a:lnTo>
                  <a:pt x="106857" y="0"/>
                </a:lnTo>
                <a:lnTo>
                  <a:pt x="105333" y="1524"/>
                </a:lnTo>
                <a:lnTo>
                  <a:pt x="99237" y="4572"/>
                </a:lnTo>
                <a:lnTo>
                  <a:pt x="99237" y="6096"/>
                </a:lnTo>
                <a:lnTo>
                  <a:pt x="97713" y="9144"/>
                </a:lnTo>
                <a:lnTo>
                  <a:pt x="96189" y="10668"/>
                </a:lnTo>
                <a:lnTo>
                  <a:pt x="94665" y="15240"/>
                </a:lnTo>
                <a:lnTo>
                  <a:pt x="105333" y="16764"/>
                </a:lnTo>
                <a:lnTo>
                  <a:pt x="105333" y="13716"/>
                </a:lnTo>
                <a:lnTo>
                  <a:pt x="109905" y="9144"/>
                </a:lnTo>
                <a:lnTo>
                  <a:pt x="117525" y="9144"/>
                </a:lnTo>
                <a:lnTo>
                  <a:pt x="117525" y="10668"/>
                </a:lnTo>
                <a:lnTo>
                  <a:pt x="120675" y="13716"/>
                </a:lnTo>
                <a:lnTo>
                  <a:pt x="120675" y="18288"/>
                </a:lnTo>
                <a:lnTo>
                  <a:pt x="116001" y="22860"/>
                </a:lnTo>
                <a:lnTo>
                  <a:pt x="109905" y="22860"/>
                </a:lnTo>
                <a:lnTo>
                  <a:pt x="108381" y="32004"/>
                </a:lnTo>
                <a:lnTo>
                  <a:pt x="119049" y="32004"/>
                </a:lnTo>
                <a:lnTo>
                  <a:pt x="122199" y="35052"/>
                </a:lnTo>
                <a:lnTo>
                  <a:pt x="122199" y="45720"/>
                </a:lnTo>
                <a:lnTo>
                  <a:pt x="120675" y="48768"/>
                </a:lnTo>
                <a:lnTo>
                  <a:pt x="117525" y="50292"/>
                </a:lnTo>
                <a:lnTo>
                  <a:pt x="109905" y="50292"/>
                </a:lnTo>
                <a:lnTo>
                  <a:pt x="106857" y="47244"/>
                </a:lnTo>
                <a:lnTo>
                  <a:pt x="105333" y="44196"/>
                </a:lnTo>
                <a:lnTo>
                  <a:pt x="105333" y="42672"/>
                </a:lnTo>
                <a:lnTo>
                  <a:pt x="94665" y="44196"/>
                </a:lnTo>
                <a:lnTo>
                  <a:pt x="94665" y="48768"/>
                </a:lnTo>
                <a:lnTo>
                  <a:pt x="97713" y="51816"/>
                </a:lnTo>
                <a:lnTo>
                  <a:pt x="100761" y="56489"/>
                </a:lnTo>
                <a:lnTo>
                  <a:pt x="103809" y="59537"/>
                </a:lnTo>
                <a:lnTo>
                  <a:pt x="108381" y="61061"/>
                </a:lnTo>
                <a:lnTo>
                  <a:pt x="119049" y="61061"/>
                </a:lnTo>
                <a:lnTo>
                  <a:pt x="125247" y="58013"/>
                </a:lnTo>
                <a:lnTo>
                  <a:pt x="128295" y="54965"/>
                </a:lnTo>
                <a:lnTo>
                  <a:pt x="132867" y="51816"/>
                </a:lnTo>
                <a:lnTo>
                  <a:pt x="134391" y="47244"/>
                </a:lnTo>
                <a:lnTo>
                  <a:pt x="134391" y="38100"/>
                </a:lnTo>
                <a:close/>
              </a:path>
              <a:path w="180340" h="61595">
                <a:moveTo>
                  <a:pt x="180213" y="35052"/>
                </a:moveTo>
                <a:lnTo>
                  <a:pt x="177063" y="32004"/>
                </a:lnTo>
                <a:lnTo>
                  <a:pt x="175539" y="28956"/>
                </a:lnTo>
                <a:lnTo>
                  <a:pt x="172491" y="27432"/>
                </a:lnTo>
                <a:lnTo>
                  <a:pt x="169443" y="27432"/>
                </a:lnTo>
                <a:lnTo>
                  <a:pt x="175539" y="24384"/>
                </a:lnTo>
                <a:lnTo>
                  <a:pt x="177063" y="19812"/>
                </a:lnTo>
                <a:lnTo>
                  <a:pt x="177063" y="7620"/>
                </a:lnTo>
                <a:lnTo>
                  <a:pt x="170967" y="1524"/>
                </a:lnTo>
                <a:lnTo>
                  <a:pt x="166395" y="0"/>
                </a:lnTo>
                <a:lnTo>
                  <a:pt x="154203" y="0"/>
                </a:lnTo>
                <a:lnTo>
                  <a:pt x="148107" y="3048"/>
                </a:lnTo>
                <a:lnTo>
                  <a:pt x="145059" y="6096"/>
                </a:lnTo>
                <a:lnTo>
                  <a:pt x="143535" y="9144"/>
                </a:lnTo>
                <a:lnTo>
                  <a:pt x="142011" y="10668"/>
                </a:lnTo>
                <a:lnTo>
                  <a:pt x="142011" y="15240"/>
                </a:lnTo>
                <a:lnTo>
                  <a:pt x="152679" y="16764"/>
                </a:lnTo>
                <a:lnTo>
                  <a:pt x="152679" y="12192"/>
                </a:lnTo>
                <a:lnTo>
                  <a:pt x="155727" y="9144"/>
                </a:lnTo>
                <a:lnTo>
                  <a:pt x="163347" y="9144"/>
                </a:lnTo>
                <a:lnTo>
                  <a:pt x="166395" y="12192"/>
                </a:lnTo>
                <a:lnTo>
                  <a:pt x="166395" y="18288"/>
                </a:lnTo>
                <a:lnTo>
                  <a:pt x="161823" y="22860"/>
                </a:lnTo>
                <a:lnTo>
                  <a:pt x="157251" y="22860"/>
                </a:lnTo>
                <a:lnTo>
                  <a:pt x="155727" y="32004"/>
                </a:lnTo>
                <a:lnTo>
                  <a:pt x="164871" y="32004"/>
                </a:lnTo>
                <a:lnTo>
                  <a:pt x="167919" y="35052"/>
                </a:lnTo>
                <a:lnTo>
                  <a:pt x="169443" y="38100"/>
                </a:lnTo>
                <a:lnTo>
                  <a:pt x="169443" y="44196"/>
                </a:lnTo>
                <a:lnTo>
                  <a:pt x="167919" y="45720"/>
                </a:lnTo>
                <a:lnTo>
                  <a:pt x="166395" y="48768"/>
                </a:lnTo>
                <a:lnTo>
                  <a:pt x="164871" y="50292"/>
                </a:lnTo>
                <a:lnTo>
                  <a:pt x="155727" y="50292"/>
                </a:lnTo>
                <a:lnTo>
                  <a:pt x="152679" y="47244"/>
                </a:lnTo>
                <a:lnTo>
                  <a:pt x="152679" y="44196"/>
                </a:lnTo>
                <a:lnTo>
                  <a:pt x="151155" y="42672"/>
                </a:lnTo>
                <a:lnTo>
                  <a:pt x="140487" y="44196"/>
                </a:lnTo>
                <a:lnTo>
                  <a:pt x="142011" y="48768"/>
                </a:lnTo>
                <a:lnTo>
                  <a:pt x="143535" y="51816"/>
                </a:lnTo>
                <a:lnTo>
                  <a:pt x="146583" y="56489"/>
                </a:lnTo>
                <a:lnTo>
                  <a:pt x="151155" y="59537"/>
                </a:lnTo>
                <a:lnTo>
                  <a:pt x="155727" y="61061"/>
                </a:lnTo>
                <a:lnTo>
                  <a:pt x="166395" y="61061"/>
                </a:lnTo>
                <a:lnTo>
                  <a:pt x="170967" y="58013"/>
                </a:lnTo>
                <a:lnTo>
                  <a:pt x="174015" y="54965"/>
                </a:lnTo>
                <a:lnTo>
                  <a:pt x="178689" y="51816"/>
                </a:lnTo>
                <a:lnTo>
                  <a:pt x="180213" y="47244"/>
                </a:lnTo>
                <a:lnTo>
                  <a:pt x="180213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446241" y="7359011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201" y="19812"/>
                </a:moveTo>
                <a:lnTo>
                  <a:pt x="36677" y="15240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048"/>
                </a:lnTo>
                <a:lnTo>
                  <a:pt x="30581" y="13716"/>
                </a:lnTo>
                <a:lnTo>
                  <a:pt x="30581" y="39624"/>
                </a:lnTo>
                <a:lnTo>
                  <a:pt x="29057" y="45720"/>
                </a:lnTo>
                <a:lnTo>
                  <a:pt x="27533" y="48768"/>
                </a:lnTo>
                <a:lnTo>
                  <a:pt x="24485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48768"/>
                </a:lnTo>
                <a:lnTo>
                  <a:pt x="7620" y="45720"/>
                </a:lnTo>
                <a:lnTo>
                  <a:pt x="7620" y="13716"/>
                </a:lnTo>
                <a:lnTo>
                  <a:pt x="10668" y="9144"/>
                </a:lnTo>
                <a:lnTo>
                  <a:pt x="12192" y="6096"/>
                </a:lnTo>
                <a:lnTo>
                  <a:pt x="22860" y="6096"/>
                </a:lnTo>
                <a:lnTo>
                  <a:pt x="24485" y="7620"/>
                </a:lnTo>
                <a:lnTo>
                  <a:pt x="30581" y="13716"/>
                </a:lnTo>
                <a:lnTo>
                  <a:pt x="30581" y="3048"/>
                </a:lnTo>
                <a:lnTo>
                  <a:pt x="24485" y="0"/>
                </a:lnTo>
                <a:lnTo>
                  <a:pt x="10668" y="0"/>
                </a:lnTo>
                <a:lnTo>
                  <a:pt x="7620" y="3048"/>
                </a:lnTo>
                <a:lnTo>
                  <a:pt x="4572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2860" y="61061"/>
                </a:lnTo>
                <a:lnTo>
                  <a:pt x="27533" y="59537"/>
                </a:lnTo>
                <a:lnTo>
                  <a:pt x="32105" y="54965"/>
                </a:lnTo>
                <a:lnTo>
                  <a:pt x="35153" y="51816"/>
                </a:lnTo>
                <a:lnTo>
                  <a:pt x="38201" y="42672"/>
                </a:lnTo>
                <a:lnTo>
                  <a:pt x="38201" y="19812"/>
                </a:lnTo>
                <a:close/>
              </a:path>
              <a:path w="340994" h="61595">
                <a:moveTo>
                  <a:pt x="59347" y="49631"/>
                </a:moveTo>
                <a:lnTo>
                  <a:pt x="50190" y="49631"/>
                </a:lnTo>
                <a:lnTo>
                  <a:pt x="50190" y="60299"/>
                </a:lnTo>
                <a:lnTo>
                  <a:pt x="59347" y="60299"/>
                </a:lnTo>
                <a:lnTo>
                  <a:pt x="59347" y="49631"/>
                </a:lnTo>
                <a:close/>
              </a:path>
              <a:path w="340994" h="61595">
                <a:moveTo>
                  <a:pt x="108292" y="33528"/>
                </a:moveTo>
                <a:lnTo>
                  <a:pt x="106768" y="28956"/>
                </a:lnTo>
                <a:lnTo>
                  <a:pt x="103720" y="24384"/>
                </a:lnTo>
                <a:lnTo>
                  <a:pt x="99148" y="21336"/>
                </a:lnTo>
                <a:lnTo>
                  <a:pt x="96100" y="19812"/>
                </a:lnTo>
                <a:lnTo>
                  <a:pt x="86956" y="19812"/>
                </a:lnTo>
                <a:lnTo>
                  <a:pt x="82384" y="21336"/>
                </a:lnTo>
                <a:lnTo>
                  <a:pt x="79336" y="22860"/>
                </a:lnTo>
                <a:lnTo>
                  <a:pt x="82384" y="7620"/>
                </a:lnTo>
                <a:lnTo>
                  <a:pt x="105244" y="7620"/>
                </a:lnTo>
                <a:lnTo>
                  <a:pt x="105244" y="0"/>
                </a:lnTo>
                <a:lnTo>
                  <a:pt x="76288" y="0"/>
                </a:lnTo>
                <a:lnTo>
                  <a:pt x="70192" y="30480"/>
                </a:lnTo>
                <a:lnTo>
                  <a:pt x="77812" y="32004"/>
                </a:lnTo>
                <a:lnTo>
                  <a:pt x="77812" y="30480"/>
                </a:lnTo>
                <a:lnTo>
                  <a:pt x="79336" y="28956"/>
                </a:lnTo>
                <a:lnTo>
                  <a:pt x="82384" y="27432"/>
                </a:lnTo>
                <a:lnTo>
                  <a:pt x="83908" y="27432"/>
                </a:lnTo>
                <a:lnTo>
                  <a:pt x="85432" y="25908"/>
                </a:lnTo>
                <a:lnTo>
                  <a:pt x="91528" y="25908"/>
                </a:lnTo>
                <a:lnTo>
                  <a:pt x="94576" y="27432"/>
                </a:lnTo>
                <a:lnTo>
                  <a:pt x="99148" y="32004"/>
                </a:lnTo>
                <a:lnTo>
                  <a:pt x="100672" y="35052"/>
                </a:lnTo>
                <a:lnTo>
                  <a:pt x="100672" y="44196"/>
                </a:lnTo>
                <a:lnTo>
                  <a:pt x="97624" y="50292"/>
                </a:lnTo>
                <a:lnTo>
                  <a:pt x="94576" y="53340"/>
                </a:lnTo>
                <a:lnTo>
                  <a:pt x="91528" y="54864"/>
                </a:lnTo>
                <a:lnTo>
                  <a:pt x="85432" y="54864"/>
                </a:lnTo>
                <a:lnTo>
                  <a:pt x="82384" y="53340"/>
                </a:lnTo>
                <a:lnTo>
                  <a:pt x="79336" y="50292"/>
                </a:lnTo>
                <a:lnTo>
                  <a:pt x="77812" y="47244"/>
                </a:lnTo>
                <a:lnTo>
                  <a:pt x="76288" y="42672"/>
                </a:lnTo>
                <a:lnTo>
                  <a:pt x="68668" y="44196"/>
                </a:lnTo>
                <a:lnTo>
                  <a:pt x="71716" y="53340"/>
                </a:lnTo>
                <a:lnTo>
                  <a:pt x="77812" y="59436"/>
                </a:lnTo>
                <a:lnTo>
                  <a:pt x="82384" y="60960"/>
                </a:lnTo>
                <a:lnTo>
                  <a:pt x="94576" y="60960"/>
                </a:lnTo>
                <a:lnTo>
                  <a:pt x="100672" y="57912"/>
                </a:lnTo>
                <a:lnTo>
                  <a:pt x="106768" y="48768"/>
                </a:lnTo>
                <a:lnTo>
                  <a:pt x="108292" y="44196"/>
                </a:lnTo>
                <a:lnTo>
                  <a:pt x="108292" y="33528"/>
                </a:lnTo>
                <a:close/>
              </a:path>
              <a:path w="340994" h="61595">
                <a:moveTo>
                  <a:pt x="154216" y="35052"/>
                </a:moveTo>
                <a:lnTo>
                  <a:pt x="152692" y="32004"/>
                </a:lnTo>
                <a:lnTo>
                  <a:pt x="149644" y="30480"/>
                </a:lnTo>
                <a:lnTo>
                  <a:pt x="148120" y="28956"/>
                </a:lnTo>
                <a:lnTo>
                  <a:pt x="148120" y="38100"/>
                </a:lnTo>
                <a:lnTo>
                  <a:pt x="148120" y="45720"/>
                </a:lnTo>
                <a:lnTo>
                  <a:pt x="146596" y="48768"/>
                </a:lnTo>
                <a:lnTo>
                  <a:pt x="143548" y="50292"/>
                </a:lnTo>
                <a:lnTo>
                  <a:pt x="142024" y="53428"/>
                </a:lnTo>
                <a:lnTo>
                  <a:pt x="138874" y="54952"/>
                </a:lnTo>
                <a:lnTo>
                  <a:pt x="132778" y="54952"/>
                </a:lnTo>
                <a:lnTo>
                  <a:pt x="131254" y="53428"/>
                </a:lnTo>
                <a:lnTo>
                  <a:pt x="128206" y="53428"/>
                </a:lnTo>
                <a:lnTo>
                  <a:pt x="126682" y="51816"/>
                </a:lnTo>
                <a:lnTo>
                  <a:pt x="125158" y="50292"/>
                </a:lnTo>
                <a:lnTo>
                  <a:pt x="125158" y="48768"/>
                </a:lnTo>
                <a:lnTo>
                  <a:pt x="123634" y="45720"/>
                </a:lnTo>
                <a:lnTo>
                  <a:pt x="123634" y="35052"/>
                </a:lnTo>
                <a:lnTo>
                  <a:pt x="126682" y="33528"/>
                </a:lnTo>
                <a:lnTo>
                  <a:pt x="128206" y="32004"/>
                </a:lnTo>
                <a:lnTo>
                  <a:pt x="131254" y="30480"/>
                </a:lnTo>
                <a:lnTo>
                  <a:pt x="138874" y="30480"/>
                </a:lnTo>
                <a:lnTo>
                  <a:pt x="142024" y="32004"/>
                </a:lnTo>
                <a:lnTo>
                  <a:pt x="148120" y="38100"/>
                </a:lnTo>
                <a:lnTo>
                  <a:pt x="148120" y="28956"/>
                </a:lnTo>
                <a:lnTo>
                  <a:pt x="146596" y="27432"/>
                </a:lnTo>
                <a:lnTo>
                  <a:pt x="143548" y="27432"/>
                </a:lnTo>
                <a:lnTo>
                  <a:pt x="146596" y="25908"/>
                </a:lnTo>
                <a:lnTo>
                  <a:pt x="148120" y="24384"/>
                </a:lnTo>
                <a:lnTo>
                  <a:pt x="149644" y="22860"/>
                </a:lnTo>
                <a:lnTo>
                  <a:pt x="151168" y="19812"/>
                </a:lnTo>
                <a:lnTo>
                  <a:pt x="152692" y="18288"/>
                </a:lnTo>
                <a:lnTo>
                  <a:pt x="152692" y="10668"/>
                </a:lnTo>
                <a:lnTo>
                  <a:pt x="151168" y="7620"/>
                </a:lnTo>
                <a:lnTo>
                  <a:pt x="149644" y="6096"/>
                </a:lnTo>
                <a:lnTo>
                  <a:pt x="145072" y="1524"/>
                </a:lnTo>
                <a:lnTo>
                  <a:pt x="145072" y="12192"/>
                </a:lnTo>
                <a:lnTo>
                  <a:pt x="145072" y="16764"/>
                </a:lnTo>
                <a:lnTo>
                  <a:pt x="143548" y="19812"/>
                </a:lnTo>
                <a:lnTo>
                  <a:pt x="140500" y="22860"/>
                </a:lnTo>
                <a:lnTo>
                  <a:pt x="137350" y="24384"/>
                </a:lnTo>
                <a:lnTo>
                  <a:pt x="132778" y="24384"/>
                </a:lnTo>
                <a:lnTo>
                  <a:pt x="129730" y="22860"/>
                </a:lnTo>
                <a:lnTo>
                  <a:pt x="126682" y="19812"/>
                </a:lnTo>
                <a:lnTo>
                  <a:pt x="125158" y="16764"/>
                </a:lnTo>
                <a:lnTo>
                  <a:pt x="125158" y="12192"/>
                </a:lnTo>
                <a:lnTo>
                  <a:pt x="126682" y="9144"/>
                </a:lnTo>
                <a:lnTo>
                  <a:pt x="129730" y="6096"/>
                </a:lnTo>
                <a:lnTo>
                  <a:pt x="140500" y="6096"/>
                </a:lnTo>
                <a:lnTo>
                  <a:pt x="142024" y="7620"/>
                </a:lnTo>
                <a:lnTo>
                  <a:pt x="143548" y="10668"/>
                </a:lnTo>
                <a:lnTo>
                  <a:pt x="145072" y="12192"/>
                </a:lnTo>
                <a:lnTo>
                  <a:pt x="145072" y="1524"/>
                </a:lnTo>
                <a:lnTo>
                  <a:pt x="140500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22110" y="3048"/>
                </a:lnTo>
                <a:lnTo>
                  <a:pt x="119062" y="6096"/>
                </a:lnTo>
                <a:lnTo>
                  <a:pt x="117538" y="10668"/>
                </a:lnTo>
                <a:lnTo>
                  <a:pt x="117538" y="18288"/>
                </a:lnTo>
                <a:lnTo>
                  <a:pt x="119062" y="19812"/>
                </a:lnTo>
                <a:lnTo>
                  <a:pt x="120586" y="22860"/>
                </a:lnTo>
                <a:lnTo>
                  <a:pt x="123634" y="25908"/>
                </a:lnTo>
                <a:lnTo>
                  <a:pt x="126682" y="27432"/>
                </a:lnTo>
                <a:lnTo>
                  <a:pt x="123634" y="27432"/>
                </a:lnTo>
                <a:lnTo>
                  <a:pt x="120586" y="28956"/>
                </a:lnTo>
                <a:lnTo>
                  <a:pt x="119062" y="32004"/>
                </a:lnTo>
                <a:lnTo>
                  <a:pt x="116014" y="35052"/>
                </a:lnTo>
                <a:lnTo>
                  <a:pt x="116014" y="47244"/>
                </a:lnTo>
                <a:lnTo>
                  <a:pt x="117538" y="51816"/>
                </a:lnTo>
                <a:lnTo>
                  <a:pt x="120586" y="54952"/>
                </a:lnTo>
                <a:lnTo>
                  <a:pt x="129730" y="61048"/>
                </a:lnTo>
                <a:lnTo>
                  <a:pt x="140500" y="61048"/>
                </a:lnTo>
                <a:lnTo>
                  <a:pt x="146596" y="58000"/>
                </a:lnTo>
                <a:lnTo>
                  <a:pt x="149644" y="54952"/>
                </a:lnTo>
                <a:lnTo>
                  <a:pt x="152692" y="51816"/>
                </a:lnTo>
                <a:lnTo>
                  <a:pt x="154216" y="47244"/>
                </a:lnTo>
                <a:lnTo>
                  <a:pt x="154216" y="35052"/>
                </a:lnTo>
                <a:close/>
              </a:path>
              <a:path w="340994" h="61595">
                <a:moveTo>
                  <a:pt x="189255" y="0"/>
                </a:moveTo>
                <a:lnTo>
                  <a:pt x="184683" y="0"/>
                </a:lnTo>
                <a:lnTo>
                  <a:pt x="183159" y="1524"/>
                </a:lnTo>
                <a:lnTo>
                  <a:pt x="181635" y="4572"/>
                </a:lnTo>
                <a:lnTo>
                  <a:pt x="175539" y="10668"/>
                </a:lnTo>
                <a:lnTo>
                  <a:pt x="170967" y="12192"/>
                </a:lnTo>
                <a:lnTo>
                  <a:pt x="167919" y="13716"/>
                </a:lnTo>
                <a:lnTo>
                  <a:pt x="167919" y="21336"/>
                </a:lnTo>
                <a:lnTo>
                  <a:pt x="169443" y="19812"/>
                </a:lnTo>
                <a:lnTo>
                  <a:pt x="172491" y="19812"/>
                </a:lnTo>
                <a:lnTo>
                  <a:pt x="175539" y="18288"/>
                </a:lnTo>
                <a:lnTo>
                  <a:pt x="181635" y="12192"/>
                </a:lnTo>
                <a:lnTo>
                  <a:pt x="181635" y="59524"/>
                </a:lnTo>
                <a:lnTo>
                  <a:pt x="189255" y="59524"/>
                </a:lnTo>
                <a:lnTo>
                  <a:pt x="189255" y="0"/>
                </a:lnTo>
                <a:close/>
              </a:path>
              <a:path w="340994" h="61595">
                <a:moveTo>
                  <a:pt x="247269" y="15240"/>
                </a:moveTo>
                <a:lnTo>
                  <a:pt x="245745" y="12192"/>
                </a:lnTo>
                <a:lnTo>
                  <a:pt x="244221" y="7620"/>
                </a:lnTo>
                <a:lnTo>
                  <a:pt x="242697" y="6096"/>
                </a:lnTo>
                <a:lnTo>
                  <a:pt x="241173" y="4572"/>
                </a:lnTo>
                <a:lnTo>
                  <a:pt x="239649" y="3810"/>
                </a:lnTo>
                <a:lnTo>
                  <a:pt x="239649" y="15240"/>
                </a:lnTo>
                <a:lnTo>
                  <a:pt x="239649" y="22860"/>
                </a:lnTo>
                <a:lnTo>
                  <a:pt x="236601" y="28956"/>
                </a:lnTo>
                <a:lnTo>
                  <a:pt x="233553" y="32004"/>
                </a:lnTo>
                <a:lnTo>
                  <a:pt x="221361" y="32004"/>
                </a:lnTo>
                <a:lnTo>
                  <a:pt x="219837" y="28956"/>
                </a:lnTo>
                <a:lnTo>
                  <a:pt x="216789" y="25908"/>
                </a:lnTo>
                <a:lnTo>
                  <a:pt x="215265" y="22860"/>
                </a:lnTo>
                <a:lnTo>
                  <a:pt x="215265" y="15240"/>
                </a:lnTo>
                <a:lnTo>
                  <a:pt x="216789" y="12192"/>
                </a:lnTo>
                <a:lnTo>
                  <a:pt x="219837" y="9144"/>
                </a:lnTo>
                <a:lnTo>
                  <a:pt x="221361" y="6096"/>
                </a:lnTo>
                <a:lnTo>
                  <a:pt x="233553" y="6096"/>
                </a:lnTo>
                <a:lnTo>
                  <a:pt x="236601" y="9144"/>
                </a:lnTo>
                <a:lnTo>
                  <a:pt x="239649" y="15240"/>
                </a:lnTo>
                <a:lnTo>
                  <a:pt x="239649" y="3810"/>
                </a:lnTo>
                <a:lnTo>
                  <a:pt x="238125" y="3048"/>
                </a:lnTo>
                <a:lnTo>
                  <a:pt x="235077" y="0"/>
                </a:lnTo>
                <a:lnTo>
                  <a:pt x="221361" y="0"/>
                </a:lnTo>
                <a:lnTo>
                  <a:pt x="216789" y="1524"/>
                </a:lnTo>
                <a:lnTo>
                  <a:pt x="213741" y="4572"/>
                </a:lnTo>
                <a:lnTo>
                  <a:pt x="210693" y="9144"/>
                </a:lnTo>
                <a:lnTo>
                  <a:pt x="209169" y="13716"/>
                </a:lnTo>
                <a:lnTo>
                  <a:pt x="209169" y="25908"/>
                </a:lnTo>
                <a:lnTo>
                  <a:pt x="210693" y="30480"/>
                </a:lnTo>
                <a:lnTo>
                  <a:pt x="216789" y="36576"/>
                </a:lnTo>
                <a:lnTo>
                  <a:pt x="221361" y="39624"/>
                </a:lnTo>
                <a:lnTo>
                  <a:pt x="228981" y="39624"/>
                </a:lnTo>
                <a:lnTo>
                  <a:pt x="235077" y="36576"/>
                </a:lnTo>
                <a:lnTo>
                  <a:pt x="238125" y="33528"/>
                </a:lnTo>
                <a:lnTo>
                  <a:pt x="238887" y="32004"/>
                </a:lnTo>
                <a:lnTo>
                  <a:pt x="239649" y="30480"/>
                </a:lnTo>
                <a:lnTo>
                  <a:pt x="239649" y="41148"/>
                </a:lnTo>
                <a:lnTo>
                  <a:pt x="238125" y="44196"/>
                </a:lnTo>
                <a:lnTo>
                  <a:pt x="238125" y="47244"/>
                </a:lnTo>
                <a:lnTo>
                  <a:pt x="233553" y="51816"/>
                </a:lnTo>
                <a:lnTo>
                  <a:pt x="232029" y="53428"/>
                </a:lnTo>
                <a:lnTo>
                  <a:pt x="230505" y="53428"/>
                </a:lnTo>
                <a:lnTo>
                  <a:pt x="228981" y="54952"/>
                </a:lnTo>
                <a:lnTo>
                  <a:pt x="224409" y="54952"/>
                </a:lnTo>
                <a:lnTo>
                  <a:pt x="221361" y="53428"/>
                </a:lnTo>
                <a:lnTo>
                  <a:pt x="219837" y="51816"/>
                </a:lnTo>
                <a:lnTo>
                  <a:pt x="216789" y="48768"/>
                </a:lnTo>
                <a:lnTo>
                  <a:pt x="216789" y="44196"/>
                </a:lnTo>
                <a:lnTo>
                  <a:pt x="209169" y="45720"/>
                </a:lnTo>
                <a:lnTo>
                  <a:pt x="210693" y="50292"/>
                </a:lnTo>
                <a:lnTo>
                  <a:pt x="212217" y="53428"/>
                </a:lnTo>
                <a:lnTo>
                  <a:pt x="218313" y="59524"/>
                </a:lnTo>
                <a:lnTo>
                  <a:pt x="221361" y="61048"/>
                </a:lnTo>
                <a:lnTo>
                  <a:pt x="230505" y="61048"/>
                </a:lnTo>
                <a:lnTo>
                  <a:pt x="235077" y="59524"/>
                </a:lnTo>
                <a:lnTo>
                  <a:pt x="238125" y="56476"/>
                </a:lnTo>
                <a:lnTo>
                  <a:pt x="241173" y="54952"/>
                </a:lnTo>
                <a:lnTo>
                  <a:pt x="244221" y="50292"/>
                </a:lnTo>
                <a:lnTo>
                  <a:pt x="245745" y="45720"/>
                </a:lnTo>
                <a:lnTo>
                  <a:pt x="247269" y="42672"/>
                </a:lnTo>
                <a:lnTo>
                  <a:pt x="247269" y="30480"/>
                </a:lnTo>
                <a:lnTo>
                  <a:pt x="247269" y="15240"/>
                </a:lnTo>
                <a:close/>
              </a:path>
              <a:path w="340994" h="61595">
                <a:moveTo>
                  <a:pt x="282409" y="0"/>
                </a:moveTo>
                <a:lnTo>
                  <a:pt x="277837" y="0"/>
                </a:lnTo>
                <a:lnTo>
                  <a:pt x="276313" y="1524"/>
                </a:lnTo>
                <a:lnTo>
                  <a:pt x="274789" y="4572"/>
                </a:lnTo>
                <a:lnTo>
                  <a:pt x="268693" y="10668"/>
                </a:lnTo>
                <a:lnTo>
                  <a:pt x="264121" y="12192"/>
                </a:lnTo>
                <a:lnTo>
                  <a:pt x="261073" y="13716"/>
                </a:lnTo>
                <a:lnTo>
                  <a:pt x="261073" y="21336"/>
                </a:lnTo>
                <a:lnTo>
                  <a:pt x="262597" y="19812"/>
                </a:lnTo>
                <a:lnTo>
                  <a:pt x="265645" y="19812"/>
                </a:lnTo>
                <a:lnTo>
                  <a:pt x="268693" y="18288"/>
                </a:lnTo>
                <a:lnTo>
                  <a:pt x="274789" y="12192"/>
                </a:lnTo>
                <a:lnTo>
                  <a:pt x="274789" y="59524"/>
                </a:lnTo>
                <a:lnTo>
                  <a:pt x="282409" y="59524"/>
                </a:lnTo>
                <a:lnTo>
                  <a:pt x="282409" y="0"/>
                </a:lnTo>
                <a:close/>
              </a:path>
              <a:path w="340994" h="61595">
                <a:moveTo>
                  <a:pt x="340423" y="38188"/>
                </a:moveTo>
                <a:lnTo>
                  <a:pt x="332803" y="38188"/>
                </a:lnTo>
                <a:lnTo>
                  <a:pt x="332803" y="10668"/>
                </a:lnTo>
                <a:lnTo>
                  <a:pt x="332803" y="0"/>
                </a:lnTo>
                <a:lnTo>
                  <a:pt x="326707" y="0"/>
                </a:lnTo>
                <a:lnTo>
                  <a:pt x="325183" y="2133"/>
                </a:lnTo>
                <a:lnTo>
                  <a:pt x="325183" y="10668"/>
                </a:lnTo>
                <a:lnTo>
                  <a:pt x="325183" y="38188"/>
                </a:lnTo>
                <a:lnTo>
                  <a:pt x="306895" y="38188"/>
                </a:lnTo>
                <a:lnTo>
                  <a:pt x="325183" y="10668"/>
                </a:lnTo>
                <a:lnTo>
                  <a:pt x="325183" y="2133"/>
                </a:lnTo>
                <a:lnTo>
                  <a:pt x="299275" y="38188"/>
                </a:lnTo>
                <a:lnTo>
                  <a:pt x="299275" y="44284"/>
                </a:lnTo>
                <a:lnTo>
                  <a:pt x="325183" y="44284"/>
                </a:lnTo>
                <a:lnTo>
                  <a:pt x="325183" y="59524"/>
                </a:lnTo>
                <a:lnTo>
                  <a:pt x="332803" y="59524"/>
                </a:lnTo>
                <a:lnTo>
                  <a:pt x="332803" y="44284"/>
                </a:lnTo>
                <a:lnTo>
                  <a:pt x="340423" y="44284"/>
                </a:lnTo>
                <a:lnTo>
                  <a:pt x="340423" y="38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object 1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721262" y="7359004"/>
            <a:ext cx="804581" cy="62443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6053837" y="7357542"/>
            <a:ext cx="805329" cy="64294"/>
          </a:xfrm>
          <a:custGeom>
            <a:avLst/>
            <a:gdLst/>
            <a:ahLst/>
            <a:cxnLst/>
            <a:rect l="l" t="t" r="r" b="b"/>
            <a:pathLst>
              <a:path w="342264" h="62865">
                <a:moveTo>
                  <a:pt x="39725" y="21247"/>
                </a:moveTo>
                <a:lnTo>
                  <a:pt x="38201" y="16675"/>
                </a:lnTo>
                <a:lnTo>
                  <a:pt x="36677" y="13627"/>
                </a:lnTo>
                <a:lnTo>
                  <a:pt x="36677" y="10579"/>
                </a:lnTo>
                <a:lnTo>
                  <a:pt x="33629" y="7531"/>
                </a:lnTo>
                <a:lnTo>
                  <a:pt x="32105" y="6007"/>
                </a:lnTo>
                <a:lnTo>
                  <a:pt x="32105" y="21247"/>
                </a:lnTo>
                <a:lnTo>
                  <a:pt x="32105" y="41059"/>
                </a:lnTo>
                <a:lnTo>
                  <a:pt x="30581" y="47155"/>
                </a:lnTo>
                <a:lnTo>
                  <a:pt x="29057" y="50203"/>
                </a:lnTo>
                <a:lnTo>
                  <a:pt x="26009" y="54876"/>
                </a:lnTo>
                <a:lnTo>
                  <a:pt x="22860" y="56400"/>
                </a:lnTo>
                <a:lnTo>
                  <a:pt x="16764" y="56400"/>
                </a:lnTo>
                <a:lnTo>
                  <a:pt x="13716" y="54876"/>
                </a:lnTo>
                <a:lnTo>
                  <a:pt x="10668" y="50203"/>
                </a:lnTo>
                <a:lnTo>
                  <a:pt x="9144" y="47155"/>
                </a:lnTo>
                <a:lnTo>
                  <a:pt x="7620" y="41059"/>
                </a:lnTo>
                <a:lnTo>
                  <a:pt x="7620" y="21247"/>
                </a:lnTo>
                <a:lnTo>
                  <a:pt x="9144" y="15151"/>
                </a:lnTo>
                <a:lnTo>
                  <a:pt x="12192" y="10579"/>
                </a:lnTo>
                <a:lnTo>
                  <a:pt x="13716" y="7531"/>
                </a:lnTo>
                <a:lnTo>
                  <a:pt x="22860" y="7531"/>
                </a:lnTo>
                <a:lnTo>
                  <a:pt x="26009" y="9055"/>
                </a:lnTo>
                <a:lnTo>
                  <a:pt x="29057" y="12103"/>
                </a:lnTo>
                <a:lnTo>
                  <a:pt x="30581" y="15151"/>
                </a:lnTo>
                <a:lnTo>
                  <a:pt x="32105" y="21247"/>
                </a:lnTo>
                <a:lnTo>
                  <a:pt x="32105" y="6007"/>
                </a:lnTo>
                <a:lnTo>
                  <a:pt x="29057" y="2959"/>
                </a:lnTo>
                <a:lnTo>
                  <a:pt x="26009" y="1435"/>
                </a:lnTo>
                <a:lnTo>
                  <a:pt x="12192" y="1435"/>
                </a:lnTo>
                <a:lnTo>
                  <a:pt x="9144" y="4483"/>
                </a:lnTo>
                <a:lnTo>
                  <a:pt x="6096" y="6007"/>
                </a:lnTo>
                <a:lnTo>
                  <a:pt x="4572" y="10579"/>
                </a:lnTo>
                <a:lnTo>
                  <a:pt x="3048" y="13627"/>
                </a:lnTo>
                <a:lnTo>
                  <a:pt x="1524" y="18199"/>
                </a:lnTo>
                <a:lnTo>
                  <a:pt x="0" y="24295"/>
                </a:lnTo>
                <a:lnTo>
                  <a:pt x="0" y="42583"/>
                </a:lnTo>
                <a:lnTo>
                  <a:pt x="3048" y="50203"/>
                </a:lnTo>
                <a:lnTo>
                  <a:pt x="6096" y="56400"/>
                </a:lnTo>
                <a:lnTo>
                  <a:pt x="9144" y="59448"/>
                </a:lnTo>
                <a:lnTo>
                  <a:pt x="13716" y="62496"/>
                </a:lnTo>
                <a:lnTo>
                  <a:pt x="24384" y="62496"/>
                </a:lnTo>
                <a:lnTo>
                  <a:pt x="27533" y="60972"/>
                </a:lnTo>
                <a:lnTo>
                  <a:pt x="30581" y="57924"/>
                </a:lnTo>
                <a:lnTo>
                  <a:pt x="33629" y="56400"/>
                </a:lnTo>
                <a:lnTo>
                  <a:pt x="35153" y="53251"/>
                </a:lnTo>
                <a:lnTo>
                  <a:pt x="38201" y="44107"/>
                </a:lnTo>
                <a:lnTo>
                  <a:pt x="39725" y="38011"/>
                </a:lnTo>
                <a:lnTo>
                  <a:pt x="39725" y="21247"/>
                </a:lnTo>
                <a:close/>
              </a:path>
              <a:path w="342264" h="62865">
                <a:moveTo>
                  <a:pt x="59067" y="51066"/>
                </a:moveTo>
                <a:lnTo>
                  <a:pt x="49911" y="51066"/>
                </a:lnTo>
                <a:lnTo>
                  <a:pt x="49911" y="61734"/>
                </a:lnTo>
                <a:lnTo>
                  <a:pt x="59067" y="61734"/>
                </a:lnTo>
                <a:lnTo>
                  <a:pt x="59067" y="51066"/>
                </a:lnTo>
                <a:close/>
              </a:path>
              <a:path w="342264" h="62865">
                <a:moveTo>
                  <a:pt x="108394" y="39624"/>
                </a:moveTo>
                <a:lnTo>
                  <a:pt x="100774" y="39624"/>
                </a:lnTo>
                <a:lnTo>
                  <a:pt x="100774" y="12103"/>
                </a:lnTo>
                <a:lnTo>
                  <a:pt x="100774" y="1435"/>
                </a:lnTo>
                <a:lnTo>
                  <a:pt x="94678" y="1435"/>
                </a:lnTo>
                <a:lnTo>
                  <a:pt x="93154" y="3568"/>
                </a:lnTo>
                <a:lnTo>
                  <a:pt x="93154" y="12103"/>
                </a:lnTo>
                <a:lnTo>
                  <a:pt x="93154" y="39624"/>
                </a:lnTo>
                <a:lnTo>
                  <a:pt x="74866" y="39624"/>
                </a:lnTo>
                <a:lnTo>
                  <a:pt x="93154" y="12103"/>
                </a:lnTo>
                <a:lnTo>
                  <a:pt x="93154" y="3568"/>
                </a:lnTo>
                <a:lnTo>
                  <a:pt x="67246" y="39624"/>
                </a:lnTo>
                <a:lnTo>
                  <a:pt x="67246" y="45720"/>
                </a:lnTo>
                <a:lnTo>
                  <a:pt x="93154" y="45720"/>
                </a:lnTo>
                <a:lnTo>
                  <a:pt x="93154" y="60960"/>
                </a:lnTo>
                <a:lnTo>
                  <a:pt x="100774" y="60960"/>
                </a:lnTo>
                <a:lnTo>
                  <a:pt x="100774" y="45720"/>
                </a:lnTo>
                <a:lnTo>
                  <a:pt x="108394" y="45720"/>
                </a:lnTo>
                <a:lnTo>
                  <a:pt x="108394" y="39624"/>
                </a:lnTo>
                <a:close/>
              </a:path>
              <a:path w="342264" h="62865">
                <a:moveTo>
                  <a:pt x="155740" y="16675"/>
                </a:moveTo>
                <a:lnTo>
                  <a:pt x="152692" y="13627"/>
                </a:lnTo>
                <a:lnTo>
                  <a:pt x="151168" y="9055"/>
                </a:lnTo>
                <a:lnTo>
                  <a:pt x="150406" y="7531"/>
                </a:lnTo>
                <a:lnTo>
                  <a:pt x="149644" y="6007"/>
                </a:lnTo>
                <a:lnTo>
                  <a:pt x="148120" y="5245"/>
                </a:lnTo>
                <a:lnTo>
                  <a:pt x="148120" y="16675"/>
                </a:lnTo>
                <a:lnTo>
                  <a:pt x="148120" y="24295"/>
                </a:lnTo>
                <a:lnTo>
                  <a:pt x="145072" y="30391"/>
                </a:lnTo>
                <a:lnTo>
                  <a:pt x="142024" y="33439"/>
                </a:lnTo>
                <a:lnTo>
                  <a:pt x="129730" y="33439"/>
                </a:lnTo>
                <a:lnTo>
                  <a:pt x="126682" y="30391"/>
                </a:lnTo>
                <a:lnTo>
                  <a:pt x="123634" y="24295"/>
                </a:lnTo>
                <a:lnTo>
                  <a:pt x="123634" y="16675"/>
                </a:lnTo>
                <a:lnTo>
                  <a:pt x="125158" y="13627"/>
                </a:lnTo>
                <a:lnTo>
                  <a:pt x="128206" y="10579"/>
                </a:lnTo>
                <a:lnTo>
                  <a:pt x="129730" y="7531"/>
                </a:lnTo>
                <a:lnTo>
                  <a:pt x="142024" y="7531"/>
                </a:lnTo>
                <a:lnTo>
                  <a:pt x="145072" y="10579"/>
                </a:lnTo>
                <a:lnTo>
                  <a:pt x="148120" y="16675"/>
                </a:lnTo>
                <a:lnTo>
                  <a:pt x="148120" y="5245"/>
                </a:lnTo>
                <a:lnTo>
                  <a:pt x="146596" y="4483"/>
                </a:lnTo>
                <a:lnTo>
                  <a:pt x="142024" y="1435"/>
                </a:lnTo>
                <a:lnTo>
                  <a:pt x="129730" y="1435"/>
                </a:lnTo>
                <a:lnTo>
                  <a:pt x="125158" y="2959"/>
                </a:lnTo>
                <a:lnTo>
                  <a:pt x="117538" y="10579"/>
                </a:lnTo>
                <a:lnTo>
                  <a:pt x="116014" y="15151"/>
                </a:lnTo>
                <a:lnTo>
                  <a:pt x="116014" y="27343"/>
                </a:lnTo>
                <a:lnTo>
                  <a:pt x="117538" y="31915"/>
                </a:lnTo>
                <a:lnTo>
                  <a:pt x="122110" y="34963"/>
                </a:lnTo>
                <a:lnTo>
                  <a:pt x="125158" y="38011"/>
                </a:lnTo>
                <a:lnTo>
                  <a:pt x="129730" y="41059"/>
                </a:lnTo>
                <a:lnTo>
                  <a:pt x="137350" y="41059"/>
                </a:lnTo>
                <a:lnTo>
                  <a:pt x="140398" y="39535"/>
                </a:lnTo>
                <a:lnTo>
                  <a:pt x="142024" y="38011"/>
                </a:lnTo>
                <a:lnTo>
                  <a:pt x="145072" y="36487"/>
                </a:lnTo>
                <a:lnTo>
                  <a:pt x="146596" y="34963"/>
                </a:lnTo>
                <a:lnTo>
                  <a:pt x="147358" y="33439"/>
                </a:lnTo>
                <a:lnTo>
                  <a:pt x="148120" y="31915"/>
                </a:lnTo>
                <a:lnTo>
                  <a:pt x="148120" y="42583"/>
                </a:lnTo>
                <a:lnTo>
                  <a:pt x="145072" y="48679"/>
                </a:lnTo>
                <a:lnTo>
                  <a:pt x="145072" y="50203"/>
                </a:lnTo>
                <a:lnTo>
                  <a:pt x="140398" y="54864"/>
                </a:lnTo>
                <a:lnTo>
                  <a:pt x="138874" y="54864"/>
                </a:lnTo>
                <a:lnTo>
                  <a:pt x="137350" y="56388"/>
                </a:lnTo>
                <a:lnTo>
                  <a:pt x="131254" y="56388"/>
                </a:lnTo>
                <a:lnTo>
                  <a:pt x="129730" y="54864"/>
                </a:lnTo>
                <a:lnTo>
                  <a:pt x="128206" y="53251"/>
                </a:lnTo>
                <a:lnTo>
                  <a:pt x="125158" y="50203"/>
                </a:lnTo>
                <a:lnTo>
                  <a:pt x="125158" y="45631"/>
                </a:lnTo>
                <a:lnTo>
                  <a:pt x="117538" y="47155"/>
                </a:lnTo>
                <a:lnTo>
                  <a:pt x="117538" y="51727"/>
                </a:lnTo>
                <a:lnTo>
                  <a:pt x="120586" y="54864"/>
                </a:lnTo>
                <a:lnTo>
                  <a:pt x="123634" y="57912"/>
                </a:lnTo>
                <a:lnTo>
                  <a:pt x="125158" y="60960"/>
                </a:lnTo>
                <a:lnTo>
                  <a:pt x="129730" y="62484"/>
                </a:lnTo>
                <a:lnTo>
                  <a:pt x="138874" y="62484"/>
                </a:lnTo>
                <a:lnTo>
                  <a:pt x="142024" y="60960"/>
                </a:lnTo>
                <a:lnTo>
                  <a:pt x="146596" y="57912"/>
                </a:lnTo>
                <a:lnTo>
                  <a:pt x="149644" y="56388"/>
                </a:lnTo>
                <a:lnTo>
                  <a:pt x="151168" y="51727"/>
                </a:lnTo>
                <a:lnTo>
                  <a:pt x="152692" y="47155"/>
                </a:lnTo>
                <a:lnTo>
                  <a:pt x="155740" y="44107"/>
                </a:lnTo>
                <a:lnTo>
                  <a:pt x="155740" y="31915"/>
                </a:lnTo>
                <a:lnTo>
                  <a:pt x="155740" y="16675"/>
                </a:lnTo>
                <a:close/>
              </a:path>
              <a:path w="342264" h="62865">
                <a:moveTo>
                  <a:pt x="190792" y="0"/>
                </a:moveTo>
                <a:lnTo>
                  <a:pt x="186220" y="0"/>
                </a:lnTo>
                <a:lnTo>
                  <a:pt x="183070" y="6096"/>
                </a:lnTo>
                <a:lnTo>
                  <a:pt x="180022" y="7620"/>
                </a:lnTo>
                <a:lnTo>
                  <a:pt x="173926" y="13716"/>
                </a:lnTo>
                <a:lnTo>
                  <a:pt x="169354" y="15240"/>
                </a:lnTo>
                <a:lnTo>
                  <a:pt x="169354" y="22860"/>
                </a:lnTo>
                <a:lnTo>
                  <a:pt x="170878" y="21336"/>
                </a:lnTo>
                <a:lnTo>
                  <a:pt x="180022" y="16764"/>
                </a:lnTo>
                <a:lnTo>
                  <a:pt x="183070" y="13716"/>
                </a:lnTo>
                <a:lnTo>
                  <a:pt x="183070" y="60960"/>
                </a:lnTo>
                <a:lnTo>
                  <a:pt x="190792" y="60960"/>
                </a:lnTo>
                <a:lnTo>
                  <a:pt x="190792" y="0"/>
                </a:lnTo>
                <a:close/>
              </a:path>
              <a:path w="342264" h="62865">
                <a:moveTo>
                  <a:pt x="248793" y="34963"/>
                </a:moveTo>
                <a:lnTo>
                  <a:pt x="247269" y="30391"/>
                </a:lnTo>
                <a:lnTo>
                  <a:pt x="244983" y="28867"/>
                </a:lnTo>
                <a:lnTo>
                  <a:pt x="242697" y="27343"/>
                </a:lnTo>
                <a:lnTo>
                  <a:pt x="241173" y="25819"/>
                </a:lnTo>
                <a:lnTo>
                  <a:pt x="241173" y="38011"/>
                </a:lnTo>
                <a:lnTo>
                  <a:pt x="241173" y="45631"/>
                </a:lnTo>
                <a:lnTo>
                  <a:pt x="239649" y="50203"/>
                </a:lnTo>
                <a:lnTo>
                  <a:pt x="235077" y="54775"/>
                </a:lnTo>
                <a:lnTo>
                  <a:pt x="232029" y="56299"/>
                </a:lnTo>
                <a:lnTo>
                  <a:pt x="227368" y="56299"/>
                </a:lnTo>
                <a:lnTo>
                  <a:pt x="225844" y="54775"/>
                </a:lnTo>
                <a:lnTo>
                  <a:pt x="222796" y="53251"/>
                </a:lnTo>
                <a:lnTo>
                  <a:pt x="221272" y="53251"/>
                </a:lnTo>
                <a:lnTo>
                  <a:pt x="219748" y="50203"/>
                </a:lnTo>
                <a:lnTo>
                  <a:pt x="219748" y="48679"/>
                </a:lnTo>
                <a:lnTo>
                  <a:pt x="218224" y="45631"/>
                </a:lnTo>
                <a:lnTo>
                  <a:pt x="216700" y="44107"/>
                </a:lnTo>
                <a:lnTo>
                  <a:pt x="216700" y="38011"/>
                </a:lnTo>
                <a:lnTo>
                  <a:pt x="218224" y="34963"/>
                </a:lnTo>
                <a:lnTo>
                  <a:pt x="222796" y="30391"/>
                </a:lnTo>
                <a:lnTo>
                  <a:pt x="225844" y="28867"/>
                </a:lnTo>
                <a:lnTo>
                  <a:pt x="232029" y="28867"/>
                </a:lnTo>
                <a:lnTo>
                  <a:pt x="238125" y="31915"/>
                </a:lnTo>
                <a:lnTo>
                  <a:pt x="241173" y="38011"/>
                </a:lnTo>
                <a:lnTo>
                  <a:pt x="241173" y="25819"/>
                </a:lnTo>
                <a:lnTo>
                  <a:pt x="239649" y="24295"/>
                </a:lnTo>
                <a:lnTo>
                  <a:pt x="235077" y="21247"/>
                </a:lnTo>
                <a:lnTo>
                  <a:pt x="227368" y="21247"/>
                </a:lnTo>
                <a:lnTo>
                  <a:pt x="225844" y="22771"/>
                </a:lnTo>
                <a:lnTo>
                  <a:pt x="219748" y="25819"/>
                </a:lnTo>
                <a:lnTo>
                  <a:pt x="218224" y="27343"/>
                </a:lnTo>
                <a:lnTo>
                  <a:pt x="216700" y="30391"/>
                </a:lnTo>
                <a:lnTo>
                  <a:pt x="216700" y="19723"/>
                </a:lnTo>
                <a:lnTo>
                  <a:pt x="221272" y="10579"/>
                </a:lnTo>
                <a:lnTo>
                  <a:pt x="224320" y="9055"/>
                </a:lnTo>
                <a:lnTo>
                  <a:pt x="225844" y="7531"/>
                </a:lnTo>
                <a:lnTo>
                  <a:pt x="235077" y="7531"/>
                </a:lnTo>
                <a:lnTo>
                  <a:pt x="236601" y="10579"/>
                </a:lnTo>
                <a:lnTo>
                  <a:pt x="238125" y="10579"/>
                </a:lnTo>
                <a:lnTo>
                  <a:pt x="239649" y="13627"/>
                </a:lnTo>
                <a:lnTo>
                  <a:pt x="239649" y="16675"/>
                </a:lnTo>
                <a:lnTo>
                  <a:pt x="247269" y="15151"/>
                </a:lnTo>
                <a:lnTo>
                  <a:pt x="247269" y="10579"/>
                </a:lnTo>
                <a:lnTo>
                  <a:pt x="245745" y="7531"/>
                </a:lnTo>
                <a:lnTo>
                  <a:pt x="239649" y="1435"/>
                </a:lnTo>
                <a:lnTo>
                  <a:pt x="224320" y="1435"/>
                </a:lnTo>
                <a:lnTo>
                  <a:pt x="209080" y="42583"/>
                </a:lnTo>
                <a:lnTo>
                  <a:pt x="210604" y="50203"/>
                </a:lnTo>
                <a:lnTo>
                  <a:pt x="215176" y="54775"/>
                </a:lnTo>
                <a:lnTo>
                  <a:pt x="218224" y="59347"/>
                </a:lnTo>
                <a:lnTo>
                  <a:pt x="224320" y="62484"/>
                </a:lnTo>
                <a:lnTo>
                  <a:pt x="233553" y="62484"/>
                </a:lnTo>
                <a:lnTo>
                  <a:pt x="236601" y="60960"/>
                </a:lnTo>
                <a:lnTo>
                  <a:pt x="239649" y="59347"/>
                </a:lnTo>
                <a:lnTo>
                  <a:pt x="242697" y="57823"/>
                </a:lnTo>
                <a:lnTo>
                  <a:pt x="243459" y="56299"/>
                </a:lnTo>
                <a:lnTo>
                  <a:pt x="248793" y="45631"/>
                </a:lnTo>
                <a:lnTo>
                  <a:pt x="248793" y="34963"/>
                </a:lnTo>
                <a:close/>
              </a:path>
              <a:path w="342264" h="62865">
                <a:moveTo>
                  <a:pt x="294614" y="39624"/>
                </a:moveTo>
                <a:lnTo>
                  <a:pt x="286994" y="39624"/>
                </a:lnTo>
                <a:lnTo>
                  <a:pt x="286994" y="12103"/>
                </a:lnTo>
                <a:lnTo>
                  <a:pt x="286994" y="1435"/>
                </a:lnTo>
                <a:lnTo>
                  <a:pt x="280898" y="1435"/>
                </a:lnTo>
                <a:lnTo>
                  <a:pt x="279374" y="3568"/>
                </a:lnTo>
                <a:lnTo>
                  <a:pt x="279374" y="12103"/>
                </a:lnTo>
                <a:lnTo>
                  <a:pt x="279374" y="39624"/>
                </a:lnTo>
                <a:lnTo>
                  <a:pt x="261086" y="39624"/>
                </a:lnTo>
                <a:lnTo>
                  <a:pt x="279374" y="12103"/>
                </a:lnTo>
                <a:lnTo>
                  <a:pt x="279374" y="3568"/>
                </a:lnTo>
                <a:lnTo>
                  <a:pt x="253466" y="39624"/>
                </a:lnTo>
                <a:lnTo>
                  <a:pt x="253466" y="45720"/>
                </a:lnTo>
                <a:lnTo>
                  <a:pt x="279374" y="45720"/>
                </a:lnTo>
                <a:lnTo>
                  <a:pt x="279374" y="60960"/>
                </a:lnTo>
                <a:lnTo>
                  <a:pt x="286994" y="60960"/>
                </a:lnTo>
                <a:lnTo>
                  <a:pt x="286994" y="45720"/>
                </a:lnTo>
                <a:lnTo>
                  <a:pt x="294614" y="45720"/>
                </a:lnTo>
                <a:lnTo>
                  <a:pt x="294614" y="39624"/>
                </a:lnTo>
                <a:close/>
              </a:path>
              <a:path w="342264" h="62865">
                <a:moveTo>
                  <a:pt x="341960" y="39535"/>
                </a:moveTo>
                <a:lnTo>
                  <a:pt x="332816" y="39535"/>
                </a:lnTo>
                <a:lnTo>
                  <a:pt x="332816" y="12103"/>
                </a:lnTo>
                <a:lnTo>
                  <a:pt x="332816" y="1435"/>
                </a:lnTo>
                <a:lnTo>
                  <a:pt x="326720" y="1435"/>
                </a:lnTo>
                <a:lnTo>
                  <a:pt x="325196" y="3556"/>
                </a:lnTo>
                <a:lnTo>
                  <a:pt x="325196" y="12103"/>
                </a:lnTo>
                <a:lnTo>
                  <a:pt x="325196" y="39535"/>
                </a:lnTo>
                <a:lnTo>
                  <a:pt x="306806" y="39535"/>
                </a:lnTo>
                <a:lnTo>
                  <a:pt x="325196" y="12103"/>
                </a:lnTo>
                <a:lnTo>
                  <a:pt x="325196" y="3556"/>
                </a:lnTo>
                <a:lnTo>
                  <a:pt x="299186" y="39535"/>
                </a:lnTo>
                <a:lnTo>
                  <a:pt x="299186" y="47155"/>
                </a:lnTo>
                <a:lnTo>
                  <a:pt x="325196" y="47155"/>
                </a:lnTo>
                <a:lnTo>
                  <a:pt x="325196" y="60960"/>
                </a:lnTo>
                <a:lnTo>
                  <a:pt x="332816" y="60960"/>
                </a:lnTo>
                <a:lnTo>
                  <a:pt x="332816" y="47155"/>
                </a:lnTo>
                <a:lnTo>
                  <a:pt x="341960" y="47155"/>
                </a:lnTo>
                <a:lnTo>
                  <a:pt x="341960" y="39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070225" y="7359011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812"/>
                </a:moveTo>
                <a:lnTo>
                  <a:pt x="38201" y="15240"/>
                </a:lnTo>
                <a:lnTo>
                  <a:pt x="36677" y="12192"/>
                </a:lnTo>
                <a:lnTo>
                  <a:pt x="36677" y="9144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624"/>
                </a:lnTo>
                <a:lnTo>
                  <a:pt x="30581" y="45720"/>
                </a:lnTo>
                <a:lnTo>
                  <a:pt x="29057" y="48768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29057" y="1524"/>
                </a:lnTo>
                <a:lnTo>
                  <a:pt x="26009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4572" y="9144"/>
                </a:lnTo>
                <a:lnTo>
                  <a:pt x="3048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533" y="59537"/>
                </a:lnTo>
                <a:lnTo>
                  <a:pt x="30581" y="56489"/>
                </a:lnTo>
                <a:lnTo>
                  <a:pt x="33629" y="54965"/>
                </a:lnTo>
                <a:lnTo>
                  <a:pt x="35153" y="51816"/>
                </a:lnTo>
                <a:lnTo>
                  <a:pt x="38201" y="42672"/>
                </a:lnTo>
                <a:lnTo>
                  <a:pt x="39725" y="36576"/>
                </a:lnTo>
                <a:lnTo>
                  <a:pt x="39725" y="19812"/>
                </a:lnTo>
                <a:close/>
              </a:path>
              <a:path w="342264" h="61595">
                <a:moveTo>
                  <a:pt x="59918" y="49631"/>
                </a:moveTo>
                <a:lnTo>
                  <a:pt x="50761" y="49631"/>
                </a:lnTo>
                <a:lnTo>
                  <a:pt x="50761" y="60299"/>
                </a:lnTo>
                <a:lnTo>
                  <a:pt x="59918" y="60299"/>
                </a:lnTo>
                <a:lnTo>
                  <a:pt x="59918" y="49631"/>
                </a:lnTo>
                <a:close/>
              </a:path>
              <a:path w="342264" h="61595">
                <a:moveTo>
                  <a:pt x="110020" y="21336"/>
                </a:moveTo>
                <a:lnTo>
                  <a:pt x="108496" y="15240"/>
                </a:lnTo>
                <a:lnTo>
                  <a:pt x="106972" y="12192"/>
                </a:lnTo>
                <a:lnTo>
                  <a:pt x="105448" y="7620"/>
                </a:lnTo>
                <a:lnTo>
                  <a:pt x="103924" y="6096"/>
                </a:lnTo>
                <a:lnTo>
                  <a:pt x="102400" y="4572"/>
                </a:lnTo>
                <a:lnTo>
                  <a:pt x="100876" y="3810"/>
                </a:lnTo>
                <a:lnTo>
                  <a:pt x="100876" y="12192"/>
                </a:lnTo>
                <a:lnTo>
                  <a:pt x="100876" y="25908"/>
                </a:lnTo>
                <a:lnTo>
                  <a:pt x="97828" y="28956"/>
                </a:lnTo>
                <a:lnTo>
                  <a:pt x="96304" y="32004"/>
                </a:lnTo>
                <a:lnTo>
                  <a:pt x="84010" y="32004"/>
                </a:lnTo>
                <a:lnTo>
                  <a:pt x="80962" y="28956"/>
                </a:lnTo>
                <a:lnTo>
                  <a:pt x="77914" y="22860"/>
                </a:lnTo>
                <a:lnTo>
                  <a:pt x="77914" y="15240"/>
                </a:lnTo>
                <a:lnTo>
                  <a:pt x="80962" y="9144"/>
                </a:lnTo>
                <a:lnTo>
                  <a:pt x="84010" y="6096"/>
                </a:lnTo>
                <a:lnTo>
                  <a:pt x="96304" y="6096"/>
                </a:lnTo>
                <a:lnTo>
                  <a:pt x="97828" y="9144"/>
                </a:lnTo>
                <a:lnTo>
                  <a:pt x="100876" y="12192"/>
                </a:lnTo>
                <a:lnTo>
                  <a:pt x="100876" y="3810"/>
                </a:lnTo>
                <a:lnTo>
                  <a:pt x="99352" y="3048"/>
                </a:lnTo>
                <a:lnTo>
                  <a:pt x="96304" y="0"/>
                </a:lnTo>
                <a:lnTo>
                  <a:pt x="84010" y="0"/>
                </a:lnTo>
                <a:lnTo>
                  <a:pt x="79438" y="1524"/>
                </a:lnTo>
                <a:lnTo>
                  <a:pt x="74866" y="4572"/>
                </a:lnTo>
                <a:lnTo>
                  <a:pt x="71818" y="9144"/>
                </a:lnTo>
                <a:lnTo>
                  <a:pt x="70294" y="13716"/>
                </a:lnTo>
                <a:lnTo>
                  <a:pt x="70294" y="25908"/>
                </a:lnTo>
                <a:lnTo>
                  <a:pt x="71818" y="30480"/>
                </a:lnTo>
                <a:lnTo>
                  <a:pt x="77914" y="36576"/>
                </a:lnTo>
                <a:lnTo>
                  <a:pt x="82486" y="39624"/>
                </a:lnTo>
                <a:lnTo>
                  <a:pt x="90208" y="39624"/>
                </a:lnTo>
                <a:lnTo>
                  <a:pt x="99352" y="35052"/>
                </a:lnTo>
                <a:lnTo>
                  <a:pt x="100876" y="33528"/>
                </a:lnTo>
                <a:lnTo>
                  <a:pt x="101638" y="32004"/>
                </a:lnTo>
                <a:lnTo>
                  <a:pt x="102400" y="30480"/>
                </a:lnTo>
                <a:lnTo>
                  <a:pt x="102400" y="38100"/>
                </a:lnTo>
                <a:lnTo>
                  <a:pt x="100876" y="41148"/>
                </a:lnTo>
                <a:lnTo>
                  <a:pt x="100876" y="44196"/>
                </a:lnTo>
                <a:lnTo>
                  <a:pt x="99352" y="47244"/>
                </a:lnTo>
                <a:lnTo>
                  <a:pt x="97828" y="48768"/>
                </a:lnTo>
                <a:lnTo>
                  <a:pt x="97828" y="50292"/>
                </a:lnTo>
                <a:lnTo>
                  <a:pt x="96304" y="51816"/>
                </a:lnTo>
                <a:lnTo>
                  <a:pt x="94780" y="53428"/>
                </a:lnTo>
                <a:lnTo>
                  <a:pt x="91732" y="53428"/>
                </a:lnTo>
                <a:lnTo>
                  <a:pt x="90208" y="54952"/>
                </a:lnTo>
                <a:lnTo>
                  <a:pt x="85534" y="54952"/>
                </a:lnTo>
                <a:lnTo>
                  <a:pt x="84010" y="53428"/>
                </a:lnTo>
                <a:lnTo>
                  <a:pt x="80962" y="51816"/>
                </a:lnTo>
                <a:lnTo>
                  <a:pt x="79438" y="50292"/>
                </a:lnTo>
                <a:lnTo>
                  <a:pt x="79438" y="48768"/>
                </a:lnTo>
                <a:lnTo>
                  <a:pt x="77914" y="44196"/>
                </a:lnTo>
                <a:lnTo>
                  <a:pt x="71818" y="45720"/>
                </a:lnTo>
                <a:lnTo>
                  <a:pt x="71818" y="50292"/>
                </a:lnTo>
                <a:lnTo>
                  <a:pt x="73342" y="53428"/>
                </a:lnTo>
                <a:lnTo>
                  <a:pt x="79438" y="59524"/>
                </a:lnTo>
                <a:lnTo>
                  <a:pt x="84010" y="61048"/>
                </a:lnTo>
                <a:lnTo>
                  <a:pt x="91732" y="61048"/>
                </a:lnTo>
                <a:lnTo>
                  <a:pt x="96304" y="59524"/>
                </a:lnTo>
                <a:lnTo>
                  <a:pt x="99352" y="56476"/>
                </a:lnTo>
                <a:lnTo>
                  <a:pt x="102400" y="54952"/>
                </a:lnTo>
                <a:lnTo>
                  <a:pt x="105448" y="50292"/>
                </a:lnTo>
                <a:lnTo>
                  <a:pt x="106972" y="45720"/>
                </a:lnTo>
                <a:lnTo>
                  <a:pt x="108496" y="42672"/>
                </a:lnTo>
                <a:lnTo>
                  <a:pt x="110020" y="36576"/>
                </a:lnTo>
                <a:lnTo>
                  <a:pt x="110020" y="30480"/>
                </a:lnTo>
                <a:lnTo>
                  <a:pt x="110020" y="21336"/>
                </a:lnTo>
                <a:close/>
              </a:path>
              <a:path w="342264" h="61595">
                <a:moveTo>
                  <a:pt x="155727" y="19812"/>
                </a:moveTo>
                <a:lnTo>
                  <a:pt x="154203" y="15240"/>
                </a:lnTo>
                <a:lnTo>
                  <a:pt x="152679" y="12192"/>
                </a:lnTo>
                <a:lnTo>
                  <a:pt x="152679" y="9144"/>
                </a:lnTo>
                <a:lnTo>
                  <a:pt x="149631" y="6096"/>
                </a:lnTo>
                <a:lnTo>
                  <a:pt x="148107" y="4572"/>
                </a:lnTo>
                <a:lnTo>
                  <a:pt x="148107" y="19812"/>
                </a:lnTo>
                <a:lnTo>
                  <a:pt x="148107" y="39624"/>
                </a:lnTo>
                <a:lnTo>
                  <a:pt x="146583" y="45720"/>
                </a:lnTo>
                <a:lnTo>
                  <a:pt x="145059" y="48768"/>
                </a:lnTo>
                <a:lnTo>
                  <a:pt x="142011" y="53441"/>
                </a:lnTo>
                <a:lnTo>
                  <a:pt x="138963" y="54965"/>
                </a:lnTo>
                <a:lnTo>
                  <a:pt x="132867" y="54965"/>
                </a:lnTo>
                <a:lnTo>
                  <a:pt x="129819" y="53441"/>
                </a:lnTo>
                <a:lnTo>
                  <a:pt x="128295" y="48768"/>
                </a:lnTo>
                <a:lnTo>
                  <a:pt x="125247" y="45720"/>
                </a:lnTo>
                <a:lnTo>
                  <a:pt x="123723" y="39624"/>
                </a:lnTo>
                <a:lnTo>
                  <a:pt x="123723" y="19812"/>
                </a:lnTo>
                <a:lnTo>
                  <a:pt x="125247" y="13716"/>
                </a:lnTo>
                <a:lnTo>
                  <a:pt x="128295" y="9144"/>
                </a:lnTo>
                <a:lnTo>
                  <a:pt x="129819" y="6096"/>
                </a:lnTo>
                <a:lnTo>
                  <a:pt x="138963" y="6096"/>
                </a:lnTo>
                <a:lnTo>
                  <a:pt x="142011" y="7620"/>
                </a:lnTo>
                <a:lnTo>
                  <a:pt x="145059" y="10668"/>
                </a:lnTo>
                <a:lnTo>
                  <a:pt x="146583" y="13716"/>
                </a:lnTo>
                <a:lnTo>
                  <a:pt x="148107" y="19812"/>
                </a:lnTo>
                <a:lnTo>
                  <a:pt x="148107" y="4572"/>
                </a:lnTo>
                <a:lnTo>
                  <a:pt x="145059" y="1524"/>
                </a:lnTo>
                <a:lnTo>
                  <a:pt x="142011" y="0"/>
                </a:lnTo>
                <a:lnTo>
                  <a:pt x="128295" y="0"/>
                </a:lnTo>
                <a:lnTo>
                  <a:pt x="125247" y="3048"/>
                </a:lnTo>
                <a:lnTo>
                  <a:pt x="122199" y="4572"/>
                </a:lnTo>
                <a:lnTo>
                  <a:pt x="120675" y="9144"/>
                </a:lnTo>
                <a:lnTo>
                  <a:pt x="119151" y="12192"/>
                </a:lnTo>
                <a:lnTo>
                  <a:pt x="117538" y="16764"/>
                </a:lnTo>
                <a:lnTo>
                  <a:pt x="116014" y="22860"/>
                </a:lnTo>
                <a:lnTo>
                  <a:pt x="116014" y="41148"/>
                </a:lnTo>
                <a:lnTo>
                  <a:pt x="119151" y="48768"/>
                </a:lnTo>
                <a:lnTo>
                  <a:pt x="122199" y="54965"/>
                </a:lnTo>
                <a:lnTo>
                  <a:pt x="125247" y="58013"/>
                </a:lnTo>
                <a:lnTo>
                  <a:pt x="129819" y="61061"/>
                </a:lnTo>
                <a:lnTo>
                  <a:pt x="140487" y="61061"/>
                </a:lnTo>
                <a:lnTo>
                  <a:pt x="143535" y="59537"/>
                </a:lnTo>
                <a:lnTo>
                  <a:pt x="146583" y="56489"/>
                </a:lnTo>
                <a:lnTo>
                  <a:pt x="149631" y="54965"/>
                </a:lnTo>
                <a:lnTo>
                  <a:pt x="151155" y="51816"/>
                </a:lnTo>
                <a:lnTo>
                  <a:pt x="154203" y="42672"/>
                </a:lnTo>
                <a:lnTo>
                  <a:pt x="155727" y="36576"/>
                </a:lnTo>
                <a:lnTo>
                  <a:pt x="155727" y="19812"/>
                </a:lnTo>
                <a:close/>
              </a:path>
              <a:path w="342264" h="61595">
                <a:moveTo>
                  <a:pt x="190881" y="0"/>
                </a:moveTo>
                <a:lnTo>
                  <a:pt x="186309" y="0"/>
                </a:lnTo>
                <a:lnTo>
                  <a:pt x="175552" y="10668"/>
                </a:lnTo>
                <a:lnTo>
                  <a:pt x="172504" y="12192"/>
                </a:lnTo>
                <a:lnTo>
                  <a:pt x="167932" y="13716"/>
                </a:lnTo>
                <a:lnTo>
                  <a:pt x="167932" y="21336"/>
                </a:lnTo>
                <a:lnTo>
                  <a:pt x="170980" y="19812"/>
                </a:lnTo>
                <a:lnTo>
                  <a:pt x="174028" y="19812"/>
                </a:lnTo>
                <a:lnTo>
                  <a:pt x="178689" y="15240"/>
                </a:lnTo>
                <a:lnTo>
                  <a:pt x="181737" y="13716"/>
                </a:lnTo>
                <a:lnTo>
                  <a:pt x="183261" y="12192"/>
                </a:lnTo>
                <a:lnTo>
                  <a:pt x="183261" y="59524"/>
                </a:lnTo>
                <a:lnTo>
                  <a:pt x="190881" y="59524"/>
                </a:lnTo>
                <a:lnTo>
                  <a:pt x="190881" y="0"/>
                </a:lnTo>
                <a:close/>
              </a:path>
              <a:path w="342264" h="61595">
                <a:moveTo>
                  <a:pt x="248881" y="38100"/>
                </a:moveTo>
                <a:lnTo>
                  <a:pt x="239737" y="38100"/>
                </a:lnTo>
                <a:lnTo>
                  <a:pt x="239737" y="10668"/>
                </a:lnTo>
                <a:lnTo>
                  <a:pt x="239737" y="0"/>
                </a:lnTo>
                <a:lnTo>
                  <a:pt x="233553" y="0"/>
                </a:lnTo>
                <a:lnTo>
                  <a:pt x="233553" y="10668"/>
                </a:lnTo>
                <a:lnTo>
                  <a:pt x="233553" y="38100"/>
                </a:lnTo>
                <a:lnTo>
                  <a:pt x="213741" y="38100"/>
                </a:lnTo>
                <a:lnTo>
                  <a:pt x="233553" y="10668"/>
                </a:lnTo>
                <a:lnTo>
                  <a:pt x="233553" y="0"/>
                </a:lnTo>
                <a:lnTo>
                  <a:pt x="207645" y="38100"/>
                </a:lnTo>
                <a:lnTo>
                  <a:pt x="207645" y="45720"/>
                </a:lnTo>
                <a:lnTo>
                  <a:pt x="233553" y="45720"/>
                </a:lnTo>
                <a:lnTo>
                  <a:pt x="233553" y="59524"/>
                </a:lnTo>
                <a:lnTo>
                  <a:pt x="239737" y="59524"/>
                </a:lnTo>
                <a:lnTo>
                  <a:pt x="239737" y="45720"/>
                </a:lnTo>
                <a:lnTo>
                  <a:pt x="248881" y="45720"/>
                </a:lnTo>
                <a:lnTo>
                  <a:pt x="248881" y="38100"/>
                </a:lnTo>
                <a:close/>
              </a:path>
              <a:path w="342264" h="61595">
                <a:moveTo>
                  <a:pt x="294703" y="0"/>
                </a:moveTo>
                <a:lnTo>
                  <a:pt x="256501" y="0"/>
                </a:lnTo>
                <a:lnTo>
                  <a:pt x="256501" y="7620"/>
                </a:lnTo>
                <a:lnTo>
                  <a:pt x="285559" y="7620"/>
                </a:lnTo>
                <a:lnTo>
                  <a:pt x="282511" y="12192"/>
                </a:lnTo>
                <a:lnTo>
                  <a:pt x="277837" y="16764"/>
                </a:lnTo>
                <a:lnTo>
                  <a:pt x="268693" y="35052"/>
                </a:lnTo>
                <a:lnTo>
                  <a:pt x="267169" y="42672"/>
                </a:lnTo>
                <a:lnTo>
                  <a:pt x="264121" y="54864"/>
                </a:lnTo>
                <a:lnTo>
                  <a:pt x="264121" y="59436"/>
                </a:lnTo>
                <a:lnTo>
                  <a:pt x="271741" y="59436"/>
                </a:lnTo>
                <a:lnTo>
                  <a:pt x="273265" y="53340"/>
                </a:lnTo>
                <a:lnTo>
                  <a:pt x="273265" y="47244"/>
                </a:lnTo>
                <a:lnTo>
                  <a:pt x="274789" y="42672"/>
                </a:lnTo>
                <a:lnTo>
                  <a:pt x="277837" y="35052"/>
                </a:lnTo>
                <a:lnTo>
                  <a:pt x="279361" y="28956"/>
                </a:lnTo>
                <a:lnTo>
                  <a:pt x="284035" y="22860"/>
                </a:lnTo>
                <a:lnTo>
                  <a:pt x="287083" y="15240"/>
                </a:lnTo>
                <a:lnTo>
                  <a:pt x="291655" y="10668"/>
                </a:lnTo>
                <a:lnTo>
                  <a:pt x="294703" y="6096"/>
                </a:lnTo>
                <a:lnTo>
                  <a:pt x="294703" y="0"/>
                </a:lnTo>
                <a:close/>
              </a:path>
              <a:path w="342264" h="61595">
                <a:moveTo>
                  <a:pt x="341947" y="38100"/>
                </a:moveTo>
                <a:lnTo>
                  <a:pt x="338899" y="32004"/>
                </a:lnTo>
                <a:lnTo>
                  <a:pt x="334327" y="27432"/>
                </a:lnTo>
                <a:lnTo>
                  <a:pt x="329755" y="27432"/>
                </a:lnTo>
                <a:lnTo>
                  <a:pt x="332803" y="25908"/>
                </a:lnTo>
                <a:lnTo>
                  <a:pt x="334327" y="24384"/>
                </a:lnTo>
                <a:lnTo>
                  <a:pt x="335851" y="21336"/>
                </a:lnTo>
                <a:lnTo>
                  <a:pt x="337375" y="19812"/>
                </a:lnTo>
                <a:lnTo>
                  <a:pt x="338899" y="16764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2803" y="3048"/>
                </a:lnTo>
                <a:lnTo>
                  <a:pt x="326707" y="0"/>
                </a:lnTo>
                <a:lnTo>
                  <a:pt x="312991" y="0"/>
                </a:lnTo>
                <a:lnTo>
                  <a:pt x="309943" y="3048"/>
                </a:lnTo>
                <a:lnTo>
                  <a:pt x="305371" y="6096"/>
                </a:lnTo>
                <a:lnTo>
                  <a:pt x="303847" y="10668"/>
                </a:lnTo>
                <a:lnTo>
                  <a:pt x="303847" y="15240"/>
                </a:lnTo>
                <a:lnTo>
                  <a:pt x="309943" y="16764"/>
                </a:lnTo>
                <a:lnTo>
                  <a:pt x="311467" y="12192"/>
                </a:lnTo>
                <a:lnTo>
                  <a:pt x="311467" y="9144"/>
                </a:lnTo>
                <a:lnTo>
                  <a:pt x="314515" y="7620"/>
                </a:lnTo>
                <a:lnTo>
                  <a:pt x="316039" y="6096"/>
                </a:lnTo>
                <a:lnTo>
                  <a:pt x="326707" y="6096"/>
                </a:lnTo>
                <a:lnTo>
                  <a:pt x="329755" y="9144"/>
                </a:lnTo>
                <a:lnTo>
                  <a:pt x="331279" y="12192"/>
                </a:lnTo>
                <a:lnTo>
                  <a:pt x="331279" y="18288"/>
                </a:lnTo>
                <a:lnTo>
                  <a:pt x="329755" y="21336"/>
                </a:lnTo>
                <a:lnTo>
                  <a:pt x="326707" y="22860"/>
                </a:lnTo>
                <a:lnTo>
                  <a:pt x="325183" y="24384"/>
                </a:lnTo>
                <a:lnTo>
                  <a:pt x="317563" y="24384"/>
                </a:lnTo>
                <a:lnTo>
                  <a:pt x="317563" y="30480"/>
                </a:lnTo>
                <a:lnTo>
                  <a:pt x="325183" y="30480"/>
                </a:lnTo>
                <a:lnTo>
                  <a:pt x="328231" y="32004"/>
                </a:lnTo>
                <a:lnTo>
                  <a:pt x="329755" y="33528"/>
                </a:lnTo>
                <a:lnTo>
                  <a:pt x="332803" y="35052"/>
                </a:lnTo>
                <a:lnTo>
                  <a:pt x="334327" y="38100"/>
                </a:lnTo>
                <a:lnTo>
                  <a:pt x="334327" y="45720"/>
                </a:lnTo>
                <a:lnTo>
                  <a:pt x="332803" y="48768"/>
                </a:lnTo>
                <a:lnTo>
                  <a:pt x="329755" y="50292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9087" y="54965"/>
                </a:lnTo>
                <a:lnTo>
                  <a:pt x="316039" y="53441"/>
                </a:lnTo>
                <a:lnTo>
                  <a:pt x="314515" y="51816"/>
                </a:lnTo>
                <a:lnTo>
                  <a:pt x="311467" y="50292"/>
                </a:lnTo>
                <a:lnTo>
                  <a:pt x="309943" y="47244"/>
                </a:lnTo>
                <a:lnTo>
                  <a:pt x="309943" y="42672"/>
                </a:lnTo>
                <a:lnTo>
                  <a:pt x="302323" y="44196"/>
                </a:lnTo>
                <a:lnTo>
                  <a:pt x="302323" y="48768"/>
                </a:lnTo>
                <a:lnTo>
                  <a:pt x="305371" y="51816"/>
                </a:lnTo>
                <a:lnTo>
                  <a:pt x="308419" y="56489"/>
                </a:lnTo>
                <a:lnTo>
                  <a:pt x="311467" y="59537"/>
                </a:lnTo>
                <a:lnTo>
                  <a:pt x="316039" y="61061"/>
                </a:lnTo>
                <a:lnTo>
                  <a:pt x="326707" y="61061"/>
                </a:lnTo>
                <a:lnTo>
                  <a:pt x="335851" y="54965"/>
                </a:lnTo>
                <a:lnTo>
                  <a:pt x="338899" y="51816"/>
                </a:lnTo>
                <a:lnTo>
                  <a:pt x="341947" y="47244"/>
                </a:lnTo>
                <a:lnTo>
                  <a:pt x="34194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086823" y="7359011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812"/>
                </a:moveTo>
                <a:lnTo>
                  <a:pt x="38188" y="15240"/>
                </a:lnTo>
                <a:lnTo>
                  <a:pt x="36664" y="12192"/>
                </a:lnTo>
                <a:lnTo>
                  <a:pt x="36664" y="9144"/>
                </a:lnTo>
                <a:lnTo>
                  <a:pt x="35052" y="7620"/>
                </a:lnTo>
                <a:lnTo>
                  <a:pt x="33528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8956" y="48768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28956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4572" y="9144"/>
                </a:lnTo>
                <a:lnTo>
                  <a:pt x="3048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6664" y="51816"/>
                </a:lnTo>
                <a:lnTo>
                  <a:pt x="36664" y="47244"/>
                </a:lnTo>
                <a:lnTo>
                  <a:pt x="38188" y="42672"/>
                </a:lnTo>
                <a:lnTo>
                  <a:pt x="39712" y="36576"/>
                </a:lnTo>
                <a:lnTo>
                  <a:pt x="39712" y="19812"/>
                </a:lnTo>
                <a:close/>
              </a:path>
              <a:path w="342264" h="61595">
                <a:moveTo>
                  <a:pt x="59156" y="49631"/>
                </a:moveTo>
                <a:lnTo>
                  <a:pt x="49999" y="49631"/>
                </a:lnTo>
                <a:lnTo>
                  <a:pt x="49999" y="60299"/>
                </a:lnTo>
                <a:lnTo>
                  <a:pt x="59156" y="60299"/>
                </a:lnTo>
                <a:lnTo>
                  <a:pt x="59156" y="49631"/>
                </a:lnTo>
                <a:close/>
              </a:path>
              <a:path w="342264" h="61595">
                <a:moveTo>
                  <a:pt x="109918" y="38100"/>
                </a:moveTo>
                <a:lnTo>
                  <a:pt x="106870" y="32004"/>
                </a:lnTo>
                <a:lnTo>
                  <a:pt x="102298" y="27432"/>
                </a:lnTo>
                <a:lnTo>
                  <a:pt x="97726" y="27432"/>
                </a:lnTo>
                <a:lnTo>
                  <a:pt x="100774" y="25908"/>
                </a:lnTo>
                <a:lnTo>
                  <a:pt x="102298" y="24384"/>
                </a:lnTo>
                <a:lnTo>
                  <a:pt x="103822" y="21336"/>
                </a:lnTo>
                <a:lnTo>
                  <a:pt x="105346" y="19812"/>
                </a:lnTo>
                <a:lnTo>
                  <a:pt x="106870" y="16764"/>
                </a:lnTo>
                <a:lnTo>
                  <a:pt x="106870" y="12192"/>
                </a:lnTo>
                <a:lnTo>
                  <a:pt x="105346" y="9144"/>
                </a:lnTo>
                <a:lnTo>
                  <a:pt x="103822" y="7620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048"/>
                </a:lnTo>
                <a:lnTo>
                  <a:pt x="97726" y="1524"/>
                </a:lnTo>
                <a:lnTo>
                  <a:pt x="94589" y="0"/>
                </a:lnTo>
                <a:lnTo>
                  <a:pt x="79349" y="0"/>
                </a:lnTo>
                <a:lnTo>
                  <a:pt x="73253" y="6096"/>
                </a:lnTo>
                <a:lnTo>
                  <a:pt x="70205" y="15240"/>
                </a:lnTo>
                <a:lnTo>
                  <a:pt x="77825" y="16764"/>
                </a:lnTo>
                <a:lnTo>
                  <a:pt x="79349" y="12192"/>
                </a:lnTo>
                <a:lnTo>
                  <a:pt x="79349" y="9144"/>
                </a:lnTo>
                <a:lnTo>
                  <a:pt x="82397" y="7620"/>
                </a:lnTo>
                <a:lnTo>
                  <a:pt x="83921" y="6096"/>
                </a:lnTo>
                <a:lnTo>
                  <a:pt x="94589" y="6096"/>
                </a:lnTo>
                <a:lnTo>
                  <a:pt x="96202" y="7620"/>
                </a:lnTo>
                <a:lnTo>
                  <a:pt x="97726" y="9144"/>
                </a:lnTo>
                <a:lnTo>
                  <a:pt x="99250" y="12192"/>
                </a:lnTo>
                <a:lnTo>
                  <a:pt x="99250" y="18288"/>
                </a:lnTo>
                <a:lnTo>
                  <a:pt x="97726" y="21336"/>
                </a:lnTo>
                <a:lnTo>
                  <a:pt x="94589" y="22860"/>
                </a:lnTo>
                <a:lnTo>
                  <a:pt x="93065" y="24384"/>
                </a:lnTo>
                <a:lnTo>
                  <a:pt x="85445" y="24384"/>
                </a:lnTo>
                <a:lnTo>
                  <a:pt x="83921" y="30480"/>
                </a:lnTo>
                <a:lnTo>
                  <a:pt x="93065" y="30480"/>
                </a:lnTo>
                <a:lnTo>
                  <a:pt x="96202" y="32004"/>
                </a:lnTo>
                <a:lnTo>
                  <a:pt x="97726" y="33528"/>
                </a:lnTo>
                <a:lnTo>
                  <a:pt x="100774" y="35052"/>
                </a:lnTo>
                <a:lnTo>
                  <a:pt x="100774" y="48768"/>
                </a:lnTo>
                <a:lnTo>
                  <a:pt x="97726" y="50292"/>
                </a:lnTo>
                <a:lnTo>
                  <a:pt x="96202" y="53441"/>
                </a:lnTo>
                <a:lnTo>
                  <a:pt x="93065" y="54965"/>
                </a:lnTo>
                <a:lnTo>
                  <a:pt x="85445" y="54965"/>
                </a:lnTo>
                <a:lnTo>
                  <a:pt x="83921" y="53441"/>
                </a:lnTo>
                <a:lnTo>
                  <a:pt x="82397" y="51816"/>
                </a:lnTo>
                <a:lnTo>
                  <a:pt x="79349" y="50292"/>
                </a:lnTo>
                <a:lnTo>
                  <a:pt x="77825" y="47244"/>
                </a:lnTo>
                <a:lnTo>
                  <a:pt x="77825" y="42672"/>
                </a:lnTo>
                <a:lnTo>
                  <a:pt x="70205" y="44196"/>
                </a:lnTo>
                <a:lnTo>
                  <a:pt x="70205" y="48768"/>
                </a:lnTo>
                <a:lnTo>
                  <a:pt x="73253" y="51816"/>
                </a:lnTo>
                <a:lnTo>
                  <a:pt x="76301" y="56489"/>
                </a:lnTo>
                <a:lnTo>
                  <a:pt x="79349" y="59537"/>
                </a:lnTo>
                <a:lnTo>
                  <a:pt x="83921" y="61061"/>
                </a:lnTo>
                <a:lnTo>
                  <a:pt x="94589" y="61061"/>
                </a:lnTo>
                <a:lnTo>
                  <a:pt x="99250" y="58013"/>
                </a:lnTo>
                <a:lnTo>
                  <a:pt x="103822" y="54965"/>
                </a:lnTo>
                <a:lnTo>
                  <a:pt x="106870" y="51816"/>
                </a:lnTo>
                <a:lnTo>
                  <a:pt x="109918" y="47244"/>
                </a:lnTo>
                <a:lnTo>
                  <a:pt x="109918" y="38100"/>
                </a:lnTo>
                <a:close/>
              </a:path>
              <a:path w="342264" h="61595">
                <a:moveTo>
                  <a:pt x="157162" y="38100"/>
                </a:moveTo>
                <a:lnTo>
                  <a:pt x="148018" y="38100"/>
                </a:lnTo>
                <a:lnTo>
                  <a:pt x="148018" y="10668"/>
                </a:lnTo>
                <a:lnTo>
                  <a:pt x="148018" y="0"/>
                </a:lnTo>
                <a:lnTo>
                  <a:pt x="141922" y="0"/>
                </a:lnTo>
                <a:lnTo>
                  <a:pt x="140398" y="2120"/>
                </a:lnTo>
                <a:lnTo>
                  <a:pt x="140398" y="10668"/>
                </a:lnTo>
                <a:lnTo>
                  <a:pt x="140398" y="38100"/>
                </a:lnTo>
                <a:lnTo>
                  <a:pt x="122021" y="38100"/>
                </a:lnTo>
                <a:lnTo>
                  <a:pt x="140398" y="10668"/>
                </a:lnTo>
                <a:lnTo>
                  <a:pt x="140398" y="2120"/>
                </a:lnTo>
                <a:lnTo>
                  <a:pt x="114401" y="38100"/>
                </a:lnTo>
                <a:lnTo>
                  <a:pt x="114401" y="45720"/>
                </a:lnTo>
                <a:lnTo>
                  <a:pt x="140398" y="45720"/>
                </a:lnTo>
                <a:lnTo>
                  <a:pt x="140398" y="59524"/>
                </a:lnTo>
                <a:lnTo>
                  <a:pt x="148018" y="59524"/>
                </a:lnTo>
                <a:lnTo>
                  <a:pt x="148018" y="45720"/>
                </a:lnTo>
                <a:lnTo>
                  <a:pt x="157162" y="45720"/>
                </a:lnTo>
                <a:lnTo>
                  <a:pt x="157162" y="38100"/>
                </a:lnTo>
                <a:close/>
              </a:path>
              <a:path w="342264" h="61595">
                <a:moveTo>
                  <a:pt x="201460" y="0"/>
                </a:moveTo>
                <a:lnTo>
                  <a:pt x="163360" y="0"/>
                </a:lnTo>
                <a:lnTo>
                  <a:pt x="163360" y="7620"/>
                </a:lnTo>
                <a:lnTo>
                  <a:pt x="192316" y="7620"/>
                </a:lnTo>
                <a:lnTo>
                  <a:pt x="186220" y="16764"/>
                </a:lnTo>
                <a:lnTo>
                  <a:pt x="181648" y="22860"/>
                </a:lnTo>
                <a:lnTo>
                  <a:pt x="178600" y="28956"/>
                </a:lnTo>
                <a:lnTo>
                  <a:pt x="177076" y="35052"/>
                </a:lnTo>
                <a:lnTo>
                  <a:pt x="174028" y="42672"/>
                </a:lnTo>
                <a:lnTo>
                  <a:pt x="172504" y="48768"/>
                </a:lnTo>
                <a:lnTo>
                  <a:pt x="172504" y="59524"/>
                </a:lnTo>
                <a:lnTo>
                  <a:pt x="178600" y="59524"/>
                </a:lnTo>
                <a:lnTo>
                  <a:pt x="180124" y="53428"/>
                </a:lnTo>
                <a:lnTo>
                  <a:pt x="180124" y="47244"/>
                </a:lnTo>
                <a:lnTo>
                  <a:pt x="181648" y="42672"/>
                </a:lnTo>
                <a:lnTo>
                  <a:pt x="184696" y="35052"/>
                </a:lnTo>
                <a:lnTo>
                  <a:pt x="190792" y="22860"/>
                </a:lnTo>
                <a:lnTo>
                  <a:pt x="193840" y="15240"/>
                </a:lnTo>
                <a:lnTo>
                  <a:pt x="198412" y="10668"/>
                </a:lnTo>
                <a:lnTo>
                  <a:pt x="201460" y="6096"/>
                </a:lnTo>
                <a:lnTo>
                  <a:pt x="201460" y="0"/>
                </a:lnTo>
                <a:close/>
              </a:path>
              <a:path w="342264" h="61595">
                <a:moveTo>
                  <a:pt x="248793" y="0"/>
                </a:moveTo>
                <a:lnTo>
                  <a:pt x="209067" y="0"/>
                </a:lnTo>
                <a:lnTo>
                  <a:pt x="209067" y="7620"/>
                </a:lnTo>
                <a:lnTo>
                  <a:pt x="239649" y="7620"/>
                </a:lnTo>
                <a:lnTo>
                  <a:pt x="235077" y="12192"/>
                </a:lnTo>
                <a:lnTo>
                  <a:pt x="232029" y="16764"/>
                </a:lnTo>
                <a:lnTo>
                  <a:pt x="222885" y="35052"/>
                </a:lnTo>
                <a:lnTo>
                  <a:pt x="221361" y="42672"/>
                </a:lnTo>
                <a:lnTo>
                  <a:pt x="218313" y="54952"/>
                </a:lnTo>
                <a:lnTo>
                  <a:pt x="218313" y="59524"/>
                </a:lnTo>
                <a:lnTo>
                  <a:pt x="225933" y="59524"/>
                </a:lnTo>
                <a:lnTo>
                  <a:pt x="225933" y="53428"/>
                </a:lnTo>
                <a:lnTo>
                  <a:pt x="227457" y="47244"/>
                </a:lnTo>
                <a:lnTo>
                  <a:pt x="228981" y="42672"/>
                </a:lnTo>
                <a:lnTo>
                  <a:pt x="230505" y="35052"/>
                </a:lnTo>
                <a:lnTo>
                  <a:pt x="236601" y="22860"/>
                </a:lnTo>
                <a:lnTo>
                  <a:pt x="241173" y="15240"/>
                </a:lnTo>
                <a:lnTo>
                  <a:pt x="244221" y="10668"/>
                </a:lnTo>
                <a:lnTo>
                  <a:pt x="248793" y="6096"/>
                </a:lnTo>
                <a:lnTo>
                  <a:pt x="248793" y="0"/>
                </a:lnTo>
                <a:close/>
              </a:path>
              <a:path w="342264" h="61595">
                <a:moveTo>
                  <a:pt x="294614" y="15240"/>
                </a:moveTo>
                <a:lnTo>
                  <a:pt x="293090" y="12192"/>
                </a:lnTo>
                <a:lnTo>
                  <a:pt x="291566" y="7620"/>
                </a:lnTo>
                <a:lnTo>
                  <a:pt x="290042" y="6096"/>
                </a:lnTo>
                <a:lnTo>
                  <a:pt x="288518" y="4572"/>
                </a:lnTo>
                <a:lnTo>
                  <a:pt x="286994" y="3810"/>
                </a:lnTo>
                <a:lnTo>
                  <a:pt x="286994" y="15240"/>
                </a:lnTo>
                <a:lnTo>
                  <a:pt x="286994" y="22860"/>
                </a:lnTo>
                <a:lnTo>
                  <a:pt x="283946" y="28956"/>
                </a:lnTo>
                <a:lnTo>
                  <a:pt x="280898" y="32004"/>
                </a:lnTo>
                <a:lnTo>
                  <a:pt x="268605" y="32004"/>
                </a:lnTo>
                <a:lnTo>
                  <a:pt x="267081" y="28956"/>
                </a:lnTo>
                <a:lnTo>
                  <a:pt x="264033" y="25908"/>
                </a:lnTo>
                <a:lnTo>
                  <a:pt x="264033" y="12192"/>
                </a:lnTo>
                <a:lnTo>
                  <a:pt x="267081" y="9144"/>
                </a:lnTo>
                <a:lnTo>
                  <a:pt x="270230" y="6096"/>
                </a:lnTo>
                <a:lnTo>
                  <a:pt x="280898" y="6096"/>
                </a:lnTo>
                <a:lnTo>
                  <a:pt x="283946" y="9144"/>
                </a:lnTo>
                <a:lnTo>
                  <a:pt x="286994" y="15240"/>
                </a:lnTo>
                <a:lnTo>
                  <a:pt x="286994" y="3810"/>
                </a:lnTo>
                <a:lnTo>
                  <a:pt x="285470" y="3048"/>
                </a:lnTo>
                <a:lnTo>
                  <a:pt x="282422" y="0"/>
                </a:lnTo>
                <a:lnTo>
                  <a:pt x="268605" y="0"/>
                </a:lnTo>
                <a:lnTo>
                  <a:pt x="264033" y="1524"/>
                </a:lnTo>
                <a:lnTo>
                  <a:pt x="260985" y="4572"/>
                </a:lnTo>
                <a:lnTo>
                  <a:pt x="257937" y="9144"/>
                </a:lnTo>
                <a:lnTo>
                  <a:pt x="256413" y="13716"/>
                </a:lnTo>
                <a:lnTo>
                  <a:pt x="256413" y="25908"/>
                </a:lnTo>
                <a:lnTo>
                  <a:pt x="257937" y="30480"/>
                </a:lnTo>
                <a:lnTo>
                  <a:pt x="264033" y="36576"/>
                </a:lnTo>
                <a:lnTo>
                  <a:pt x="268605" y="39624"/>
                </a:lnTo>
                <a:lnTo>
                  <a:pt x="276326" y="39624"/>
                </a:lnTo>
                <a:lnTo>
                  <a:pt x="282422" y="36576"/>
                </a:lnTo>
                <a:lnTo>
                  <a:pt x="283946" y="35052"/>
                </a:lnTo>
                <a:lnTo>
                  <a:pt x="286994" y="33528"/>
                </a:lnTo>
                <a:lnTo>
                  <a:pt x="287756" y="32004"/>
                </a:lnTo>
                <a:lnTo>
                  <a:pt x="288518" y="30480"/>
                </a:lnTo>
                <a:lnTo>
                  <a:pt x="288518" y="35052"/>
                </a:lnTo>
                <a:lnTo>
                  <a:pt x="286994" y="38100"/>
                </a:lnTo>
                <a:lnTo>
                  <a:pt x="286994" y="41148"/>
                </a:lnTo>
                <a:lnTo>
                  <a:pt x="285470" y="44196"/>
                </a:lnTo>
                <a:lnTo>
                  <a:pt x="285470" y="47244"/>
                </a:lnTo>
                <a:lnTo>
                  <a:pt x="280898" y="51816"/>
                </a:lnTo>
                <a:lnTo>
                  <a:pt x="279374" y="53428"/>
                </a:lnTo>
                <a:lnTo>
                  <a:pt x="277850" y="53428"/>
                </a:lnTo>
                <a:lnTo>
                  <a:pt x="276326" y="54952"/>
                </a:lnTo>
                <a:lnTo>
                  <a:pt x="271754" y="54952"/>
                </a:lnTo>
                <a:lnTo>
                  <a:pt x="268605" y="53428"/>
                </a:lnTo>
                <a:lnTo>
                  <a:pt x="267081" y="51816"/>
                </a:lnTo>
                <a:lnTo>
                  <a:pt x="264033" y="48768"/>
                </a:lnTo>
                <a:lnTo>
                  <a:pt x="264033" y="44196"/>
                </a:lnTo>
                <a:lnTo>
                  <a:pt x="256413" y="45720"/>
                </a:lnTo>
                <a:lnTo>
                  <a:pt x="257937" y="50292"/>
                </a:lnTo>
                <a:lnTo>
                  <a:pt x="259461" y="53428"/>
                </a:lnTo>
                <a:lnTo>
                  <a:pt x="265557" y="59524"/>
                </a:lnTo>
                <a:lnTo>
                  <a:pt x="268605" y="61048"/>
                </a:lnTo>
                <a:lnTo>
                  <a:pt x="277850" y="61048"/>
                </a:lnTo>
                <a:lnTo>
                  <a:pt x="282422" y="59524"/>
                </a:lnTo>
                <a:lnTo>
                  <a:pt x="285470" y="56476"/>
                </a:lnTo>
                <a:lnTo>
                  <a:pt x="288518" y="54952"/>
                </a:lnTo>
                <a:lnTo>
                  <a:pt x="291566" y="50292"/>
                </a:lnTo>
                <a:lnTo>
                  <a:pt x="293090" y="45720"/>
                </a:lnTo>
                <a:lnTo>
                  <a:pt x="294614" y="42672"/>
                </a:lnTo>
                <a:lnTo>
                  <a:pt x="294614" y="30480"/>
                </a:lnTo>
                <a:lnTo>
                  <a:pt x="294614" y="15240"/>
                </a:lnTo>
                <a:close/>
              </a:path>
              <a:path w="342264" h="61595">
                <a:moveTo>
                  <a:pt x="341947" y="0"/>
                </a:moveTo>
                <a:lnTo>
                  <a:pt x="302221" y="0"/>
                </a:lnTo>
                <a:lnTo>
                  <a:pt x="302221" y="7620"/>
                </a:lnTo>
                <a:lnTo>
                  <a:pt x="332803" y="7620"/>
                </a:lnTo>
                <a:lnTo>
                  <a:pt x="328129" y="12192"/>
                </a:lnTo>
                <a:lnTo>
                  <a:pt x="325081" y="16764"/>
                </a:lnTo>
                <a:lnTo>
                  <a:pt x="322033" y="22860"/>
                </a:lnTo>
                <a:lnTo>
                  <a:pt x="317461" y="28956"/>
                </a:lnTo>
                <a:lnTo>
                  <a:pt x="315937" y="35052"/>
                </a:lnTo>
                <a:lnTo>
                  <a:pt x="314413" y="42672"/>
                </a:lnTo>
                <a:lnTo>
                  <a:pt x="311365" y="48768"/>
                </a:lnTo>
                <a:lnTo>
                  <a:pt x="311365" y="59524"/>
                </a:lnTo>
                <a:lnTo>
                  <a:pt x="318985" y="59524"/>
                </a:lnTo>
                <a:lnTo>
                  <a:pt x="318985" y="53428"/>
                </a:lnTo>
                <a:lnTo>
                  <a:pt x="320509" y="47244"/>
                </a:lnTo>
                <a:lnTo>
                  <a:pt x="322033" y="42672"/>
                </a:lnTo>
                <a:lnTo>
                  <a:pt x="323557" y="35052"/>
                </a:lnTo>
                <a:lnTo>
                  <a:pt x="329755" y="22860"/>
                </a:lnTo>
                <a:lnTo>
                  <a:pt x="334327" y="15240"/>
                </a:lnTo>
                <a:lnTo>
                  <a:pt x="337375" y="10668"/>
                </a:lnTo>
                <a:lnTo>
                  <a:pt x="341947" y="6096"/>
                </a:lnTo>
                <a:lnTo>
                  <a:pt x="341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0" name="object 15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103211" y="7359004"/>
            <a:ext cx="804581" cy="62443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10342342" y="7357542"/>
            <a:ext cx="787400" cy="64294"/>
          </a:xfrm>
          <a:custGeom>
            <a:avLst/>
            <a:gdLst/>
            <a:ahLst/>
            <a:cxnLst/>
            <a:rect l="l" t="t" r="r" b="b"/>
            <a:pathLst>
              <a:path w="334645" h="62865">
                <a:moveTo>
                  <a:pt x="39725" y="25819"/>
                </a:moveTo>
                <a:lnTo>
                  <a:pt x="38201" y="21247"/>
                </a:lnTo>
                <a:lnTo>
                  <a:pt x="38201" y="16675"/>
                </a:lnTo>
                <a:lnTo>
                  <a:pt x="35153" y="10579"/>
                </a:lnTo>
                <a:lnTo>
                  <a:pt x="33629" y="9055"/>
                </a:lnTo>
                <a:lnTo>
                  <a:pt x="32867" y="7531"/>
                </a:lnTo>
                <a:lnTo>
                  <a:pt x="32105" y="6007"/>
                </a:lnTo>
                <a:lnTo>
                  <a:pt x="32105" y="21247"/>
                </a:lnTo>
                <a:lnTo>
                  <a:pt x="32105" y="41059"/>
                </a:lnTo>
                <a:lnTo>
                  <a:pt x="30581" y="47155"/>
                </a:lnTo>
                <a:lnTo>
                  <a:pt x="27533" y="50203"/>
                </a:lnTo>
                <a:lnTo>
                  <a:pt x="26009" y="54876"/>
                </a:lnTo>
                <a:lnTo>
                  <a:pt x="22961" y="56400"/>
                </a:lnTo>
                <a:lnTo>
                  <a:pt x="16865" y="56400"/>
                </a:lnTo>
                <a:lnTo>
                  <a:pt x="13817" y="54876"/>
                </a:lnTo>
                <a:lnTo>
                  <a:pt x="10668" y="50203"/>
                </a:lnTo>
                <a:lnTo>
                  <a:pt x="9144" y="47155"/>
                </a:lnTo>
                <a:lnTo>
                  <a:pt x="7620" y="41059"/>
                </a:lnTo>
                <a:lnTo>
                  <a:pt x="7620" y="21247"/>
                </a:lnTo>
                <a:lnTo>
                  <a:pt x="9144" y="15151"/>
                </a:lnTo>
                <a:lnTo>
                  <a:pt x="10668" y="10579"/>
                </a:lnTo>
                <a:lnTo>
                  <a:pt x="13817" y="7531"/>
                </a:lnTo>
                <a:lnTo>
                  <a:pt x="22961" y="7531"/>
                </a:lnTo>
                <a:lnTo>
                  <a:pt x="26009" y="9055"/>
                </a:lnTo>
                <a:lnTo>
                  <a:pt x="27533" y="12103"/>
                </a:lnTo>
                <a:lnTo>
                  <a:pt x="30581" y="15151"/>
                </a:lnTo>
                <a:lnTo>
                  <a:pt x="32105" y="21247"/>
                </a:lnTo>
                <a:lnTo>
                  <a:pt x="32105" y="6007"/>
                </a:lnTo>
                <a:lnTo>
                  <a:pt x="30581" y="4483"/>
                </a:lnTo>
                <a:lnTo>
                  <a:pt x="27533" y="2959"/>
                </a:lnTo>
                <a:lnTo>
                  <a:pt x="26009" y="1435"/>
                </a:lnTo>
                <a:lnTo>
                  <a:pt x="12293" y="1435"/>
                </a:lnTo>
                <a:lnTo>
                  <a:pt x="9144" y="4483"/>
                </a:lnTo>
                <a:lnTo>
                  <a:pt x="6096" y="6007"/>
                </a:lnTo>
                <a:lnTo>
                  <a:pt x="3048" y="10579"/>
                </a:lnTo>
                <a:lnTo>
                  <a:pt x="1524" y="13627"/>
                </a:lnTo>
                <a:lnTo>
                  <a:pt x="0" y="18199"/>
                </a:lnTo>
                <a:lnTo>
                  <a:pt x="0" y="42583"/>
                </a:lnTo>
                <a:lnTo>
                  <a:pt x="1524" y="50203"/>
                </a:lnTo>
                <a:lnTo>
                  <a:pt x="6096" y="56400"/>
                </a:lnTo>
                <a:lnTo>
                  <a:pt x="9144" y="59448"/>
                </a:lnTo>
                <a:lnTo>
                  <a:pt x="13817" y="62496"/>
                </a:lnTo>
                <a:lnTo>
                  <a:pt x="24485" y="62496"/>
                </a:lnTo>
                <a:lnTo>
                  <a:pt x="27533" y="60972"/>
                </a:lnTo>
                <a:lnTo>
                  <a:pt x="30581" y="57924"/>
                </a:lnTo>
                <a:lnTo>
                  <a:pt x="33629" y="56400"/>
                </a:lnTo>
                <a:lnTo>
                  <a:pt x="35153" y="53251"/>
                </a:lnTo>
                <a:lnTo>
                  <a:pt x="38201" y="44107"/>
                </a:lnTo>
                <a:lnTo>
                  <a:pt x="39725" y="38011"/>
                </a:lnTo>
                <a:lnTo>
                  <a:pt x="39725" y="25819"/>
                </a:lnTo>
                <a:close/>
              </a:path>
              <a:path w="334645" h="62865">
                <a:moveTo>
                  <a:pt x="59143" y="51066"/>
                </a:moveTo>
                <a:lnTo>
                  <a:pt x="50012" y="51066"/>
                </a:lnTo>
                <a:lnTo>
                  <a:pt x="50012" y="61734"/>
                </a:lnTo>
                <a:lnTo>
                  <a:pt x="59143" y="61734"/>
                </a:lnTo>
                <a:lnTo>
                  <a:pt x="59143" y="51066"/>
                </a:lnTo>
                <a:close/>
              </a:path>
              <a:path w="334645" h="62865">
                <a:moveTo>
                  <a:pt x="108394" y="15151"/>
                </a:moveTo>
                <a:lnTo>
                  <a:pt x="106870" y="10579"/>
                </a:lnTo>
                <a:lnTo>
                  <a:pt x="105346" y="7531"/>
                </a:lnTo>
                <a:lnTo>
                  <a:pt x="99250" y="1435"/>
                </a:lnTo>
                <a:lnTo>
                  <a:pt x="84010" y="1435"/>
                </a:lnTo>
                <a:lnTo>
                  <a:pt x="68681" y="42583"/>
                </a:lnTo>
                <a:lnTo>
                  <a:pt x="71818" y="50203"/>
                </a:lnTo>
                <a:lnTo>
                  <a:pt x="74866" y="54864"/>
                </a:lnTo>
                <a:lnTo>
                  <a:pt x="79438" y="59436"/>
                </a:lnTo>
                <a:lnTo>
                  <a:pt x="84010" y="62484"/>
                </a:lnTo>
                <a:lnTo>
                  <a:pt x="93154" y="62484"/>
                </a:lnTo>
                <a:lnTo>
                  <a:pt x="102298" y="57912"/>
                </a:lnTo>
                <a:lnTo>
                  <a:pt x="103822" y="56388"/>
                </a:lnTo>
                <a:lnTo>
                  <a:pt x="105346" y="54864"/>
                </a:lnTo>
                <a:lnTo>
                  <a:pt x="106870" y="51727"/>
                </a:lnTo>
                <a:lnTo>
                  <a:pt x="108394" y="48679"/>
                </a:lnTo>
                <a:lnTo>
                  <a:pt x="108394" y="34963"/>
                </a:lnTo>
                <a:lnTo>
                  <a:pt x="106870" y="30391"/>
                </a:lnTo>
                <a:lnTo>
                  <a:pt x="105346" y="28867"/>
                </a:lnTo>
                <a:lnTo>
                  <a:pt x="100774" y="24295"/>
                </a:lnTo>
                <a:lnTo>
                  <a:pt x="100774" y="34963"/>
                </a:lnTo>
                <a:lnTo>
                  <a:pt x="100774" y="50203"/>
                </a:lnTo>
                <a:lnTo>
                  <a:pt x="97726" y="51727"/>
                </a:lnTo>
                <a:lnTo>
                  <a:pt x="96202" y="54864"/>
                </a:lnTo>
                <a:lnTo>
                  <a:pt x="93154" y="56388"/>
                </a:lnTo>
                <a:lnTo>
                  <a:pt x="87058" y="56388"/>
                </a:lnTo>
                <a:lnTo>
                  <a:pt x="85534" y="54864"/>
                </a:lnTo>
                <a:lnTo>
                  <a:pt x="84010" y="53251"/>
                </a:lnTo>
                <a:lnTo>
                  <a:pt x="82486" y="53251"/>
                </a:lnTo>
                <a:lnTo>
                  <a:pt x="80962" y="50203"/>
                </a:lnTo>
                <a:lnTo>
                  <a:pt x="79438" y="48679"/>
                </a:lnTo>
                <a:lnTo>
                  <a:pt x="77914" y="45631"/>
                </a:lnTo>
                <a:lnTo>
                  <a:pt x="77914" y="38011"/>
                </a:lnTo>
                <a:lnTo>
                  <a:pt x="80962" y="31915"/>
                </a:lnTo>
                <a:lnTo>
                  <a:pt x="84010" y="30391"/>
                </a:lnTo>
                <a:lnTo>
                  <a:pt x="87058" y="28867"/>
                </a:lnTo>
                <a:lnTo>
                  <a:pt x="93154" y="28867"/>
                </a:lnTo>
                <a:lnTo>
                  <a:pt x="96202" y="30391"/>
                </a:lnTo>
                <a:lnTo>
                  <a:pt x="100774" y="34963"/>
                </a:lnTo>
                <a:lnTo>
                  <a:pt x="100774" y="24295"/>
                </a:lnTo>
                <a:lnTo>
                  <a:pt x="96202" y="21247"/>
                </a:lnTo>
                <a:lnTo>
                  <a:pt x="88582" y="21247"/>
                </a:lnTo>
                <a:lnTo>
                  <a:pt x="82486" y="24295"/>
                </a:lnTo>
                <a:lnTo>
                  <a:pt x="80962" y="25819"/>
                </a:lnTo>
                <a:lnTo>
                  <a:pt x="77914" y="27343"/>
                </a:lnTo>
                <a:lnTo>
                  <a:pt x="76390" y="30391"/>
                </a:lnTo>
                <a:lnTo>
                  <a:pt x="76390" y="24295"/>
                </a:lnTo>
                <a:lnTo>
                  <a:pt x="77914" y="19723"/>
                </a:lnTo>
                <a:lnTo>
                  <a:pt x="77914" y="16675"/>
                </a:lnTo>
                <a:lnTo>
                  <a:pt x="79438" y="13627"/>
                </a:lnTo>
                <a:lnTo>
                  <a:pt x="85534" y="7531"/>
                </a:lnTo>
                <a:lnTo>
                  <a:pt x="96202" y="7531"/>
                </a:lnTo>
                <a:lnTo>
                  <a:pt x="97726" y="10579"/>
                </a:lnTo>
                <a:lnTo>
                  <a:pt x="99250" y="10579"/>
                </a:lnTo>
                <a:lnTo>
                  <a:pt x="99250" y="13627"/>
                </a:lnTo>
                <a:lnTo>
                  <a:pt x="100774" y="16675"/>
                </a:lnTo>
                <a:lnTo>
                  <a:pt x="108394" y="15151"/>
                </a:lnTo>
                <a:close/>
              </a:path>
              <a:path w="334645" h="62865">
                <a:moveTo>
                  <a:pt x="155727" y="22771"/>
                </a:moveTo>
                <a:lnTo>
                  <a:pt x="154203" y="16675"/>
                </a:lnTo>
                <a:lnTo>
                  <a:pt x="152679" y="13627"/>
                </a:lnTo>
                <a:lnTo>
                  <a:pt x="151155" y="9055"/>
                </a:lnTo>
                <a:lnTo>
                  <a:pt x="149593" y="7531"/>
                </a:lnTo>
                <a:lnTo>
                  <a:pt x="148018" y="6007"/>
                </a:lnTo>
                <a:lnTo>
                  <a:pt x="146494" y="5245"/>
                </a:lnTo>
                <a:lnTo>
                  <a:pt x="146494" y="13627"/>
                </a:lnTo>
                <a:lnTo>
                  <a:pt x="146494" y="27343"/>
                </a:lnTo>
                <a:lnTo>
                  <a:pt x="143446" y="30391"/>
                </a:lnTo>
                <a:lnTo>
                  <a:pt x="141922" y="33439"/>
                </a:lnTo>
                <a:lnTo>
                  <a:pt x="129730" y="33439"/>
                </a:lnTo>
                <a:lnTo>
                  <a:pt x="126682" y="30391"/>
                </a:lnTo>
                <a:lnTo>
                  <a:pt x="123634" y="24295"/>
                </a:lnTo>
                <a:lnTo>
                  <a:pt x="123634" y="16675"/>
                </a:lnTo>
                <a:lnTo>
                  <a:pt x="126682" y="10579"/>
                </a:lnTo>
                <a:lnTo>
                  <a:pt x="129730" y="7531"/>
                </a:lnTo>
                <a:lnTo>
                  <a:pt x="141922" y="7531"/>
                </a:lnTo>
                <a:lnTo>
                  <a:pt x="143446" y="10579"/>
                </a:lnTo>
                <a:lnTo>
                  <a:pt x="146494" y="13627"/>
                </a:lnTo>
                <a:lnTo>
                  <a:pt x="146494" y="5245"/>
                </a:lnTo>
                <a:lnTo>
                  <a:pt x="144970" y="4483"/>
                </a:lnTo>
                <a:lnTo>
                  <a:pt x="141922" y="1435"/>
                </a:lnTo>
                <a:lnTo>
                  <a:pt x="129730" y="1435"/>
                </a:lnTo>
                <a:lnTo>
                  <a:pt x="125158" y="2959"/>
                </a:lnTo>
                <a:lnTo>
                  <a:pt x="120586" y="6007"/>
                </a:lnTo>
                <a:lnTo>
                  <a:pt x="117538" y="10579"/>
                </a:lnTo>
                <a:lnTo>
                  <a:pt x="116014" y="15151"/>
                </a:lnTo>
                <a:lnTo>
                  <a:pt x="116014" y="27343"/>
                </a:lnTo>
                <a:lnTo>
                  <a:pt x="117538" y="31915"/>
                </a:lnTo>
                <a:lnTo>
                  <a:pt x="120586" y="34963"/>
                </a:lnTo>
                <a:lnTo>
                  <a:pt x="125158" y="38011"/>
                </a:lnTo>
                <a:lnTo>
                  <a:pt x="128206" y="41059"/>
                </a:lnTo>
                <a:lnTo>
                  <a:pt x="137350" y="41059"/>
                </a:lnTo>
                <a:lnTo>
                  <a:pt x="138874" y="39535"/>
                </a:lnTo>
                <a:lnTo>
                  <a:pt x="144970" y="36487"/>
                </a:lnTo>
                <a:lnTo>
                  <a:pt x="146494" y="34963"/>
                </a:lnTo>
                <a:lnTo>
                  <a:pt x="147256" y="33439"/>
                </a:lnTo>
                <a:lnTo>
                  <a:pt x="148018" y="31915"/>
                </a:lnTo>
                <a:lnTo>
                  <a:pt x="148018" y="39535"/>
                </a:lnTo>
                <a:lnTo>
                  <a:pt x="146494" y="42583"/>
                </a:lnTo>
                <a:lnTo>
                  <a:pt x="146494" y="45631"/>
                </a:lnTo>
                <a:lnTo>
                  <a:pt x="144970" y="48679"/>
                </a:lnTo>
                <a:lnTo>
                  <a:pt x="143446" y="50203"/>
                </a:lnTo>
                <a:lnTo>
                  <a:pt x="143446" y="51727"/>
                </a:lnTo>
                <a:lnTo>
                  <a:pt x="140398" y="54775"/>
                </a:lnTo>
                <a:lnTo>
                  <a:pt x="138874" y="54775"/>
                </a:lnTo>
                <a:lnTo>
                  <a:pt x="135826" y="56299"/>
                </a:lnTo>
                <a:lnTo>
                  <a:pt x="131254" y="56299"/>
                </a:lnTo>
                <a:lnTo>
                  <a:pt x="128206" y="53251"/>
                </a:lnTo>
                <a:lnTo>
                  <a:pt x="125158" y="51727"/>
                </a:lnTo>
                <a:lnTo>
                  <a:pt x="125158" y="50203"/>
                </a:lnTo>
                <a:lnTo>
                  <a:pt x="123634" y="45631"/>
                </a:lnTo>
                <a:lnTo>
                  <a:pt x="117538" y="47155"/>
                </a:lnTo>
                <a:lnTo>
                  <a:pt x="117538" y="51727"/>
                </a:lnTo>
                <a:lnTo>
                  <a:pt x="119062" y="54775"/>
                </a:lnTo>
                <a:lnTo>
                  <a:pt x="125158" y="60871"/>
                </a:lnTo>
                <a:lnTo>
                  <a:pt x="129730" y="62395"/>
                </a:lnTo>
                <a:lnTo>
                  <a:pt x="138874" y="62395"/>
                </a:lnTo>
                <a:lnTo>
                  <a:pt x="141922" y="60871"/>
                </a:lnTo>
                <a:lnTo>
                  <a:pt x="144970" y="57823"/>
                </a:lnTo>
                <a:lnTo>
                  <a:pt x="148018" y="56299"/>
                </a:lnTo>
                <a:lnTo>
                  <a:pt x="151155" y="51727"/>
                </a:lnTo>
                <a:lnTo>
                  <a:pt x="152679" y="47155"/>
                </a:lnTo>
                <a:lnTo>
                  <a:pt x="154203" y="44107"/>
                </a:lnTo>
                <a:lnTo>
                  <a:pt x="155727" y="38011"/>
                </a:lnTo>
                <a:lnTo>
                  <a:pt x="155727" y="31915"/>
                </a:lnTo>
                <a:lnTo>
                  <a:pt x="155727" y="22771"/>
                </a:lnTo>
                <a:close/>
              </a:path>
              <a:path w="334645" h="62865">
                <a:moveTo>
                  <a:pt x="201549" y="36487"/>
                </a:moveTo>
                <a:lnTo>
                  <a:pt x="196977" y="31915"/>
                </a:lnTo>
                <a:lnTo>
                  <a:pt x="193929" y="28867"/>
                </a:lnTo>
                <a:lnTo>
                  <a:pt x="193929" y="39535"/>
                </a:lnTo>
                <a:lnTo>
                  <a:pt x="193929" y="47155"/>
                </a:lnTo>
                <a:lnTo>
                  <a:pt x="192405" y="50203"/>
                </a:lnTo>
                <a:lnTo>
                  <a:pt x="190881" y="51727"/>
                </a:lnTo>
                <a:lnTo>
                  <a:pt x="189357" y="54864"/>
                </a:lnTo>
                <a:lnTo>
                  <a:pt x="186207" y="56388"/>
                </a:lnTo>
                <a:lnTo>
                  <a:pt x="180111" y="56388"/>
                </a:lnTo>
                <a:lnTo>
                  <a:pt x="177063" y="54864"/>
                </a:lnTo>
                <a:lnTo>
                  <a:pt x="175539" y="54864"/>
                </a:lnTo>
                <a:lnTo>
                  <a:pt x="174015" y="53251"/>
                </a:lnTo>
                <a:lnTo>
                  <a:pt x="170967" y="50203"/>
                </a:lnTo>
                <a:lnTo>
                  <a:pt x="170967" y="47155"/>
                </a:lnTo>
                <a:lnTo>
                  <a:pt x="169443" y="45631"/>
                </a:lnTo>
                <a:lnTo>
                  <a:pt x="169443" y="39535"/>
                </a:lnTo>
                <a:lnTo>
                  <a:pt x="170967" y="36487"/>
                </a:lnTo>
                <a:lnTo>
                  <a:pt x="174015" y="34963"/>
                </a:lnTo>
                <a:lnTo>
                  <a:pt x="175539" y="33439"/>
                </a:lnTo>
                <a:lnTo>
                  <a:pt x="178587" y="31915"/>
                </a:lnTo>
                <a:lnTo>
                  <a:pt x="184683" y="31915"/>
                </a:lnTo>
                <a:lnTo>
                  <a:pt x="187833" y="33439"/>
                </a:lnTo>
                <a:lnTo>
                  <a:pt x="190881" y="34963"/>
                </a:lnTo>
                <a:lnTo>
                  <a:pt x="192405" y="38011"/>
                </a:lnTo>
                <a:lnTo>
                  <a:pt x="193929" y="39535"/>
                </a:lnTo>
                <a:lnTo>
                  <a:pt x="193929" y="28867"/>
                </a:lnTo>
                <a:lnTo>
                  <a:pt x="190881" y="28867"/>
                </a:lnTo>
                <a:lnTo>
                  <a:pt x="193929" y="27343"/>
                </a:lnTo>
                <a:lnTo>
                  <a:pt x="195453" y="25819"/>
                </a:lnTo>
                <a:lnTo>
                  <a:pt x="196977" y="24295"/>
                </a:lnTo>
                <a:lnTo>
                  <a:pt x="198501" y="21247"/>
                </a:lnTo>
                <a:lnTo>
                  <a:pt x="200025" y="19723"/>
                </a:lnTo>
                <a:lnTo>
                  <a:pt x="200025" y="12103"/>
                </a:lnTo>
                <a:lnTo>
                  <a:pt x="198501" y="9055"/>
                </a:lnTo>
                <a:lnTo>
                  <a:pt x="196215" y="7531"/>
                </a:lnTo>
                <a:lnTo>
                  <a:pt x="193929" y="6007"/>
                </a:lnTo>
                <a:lnTo>
                  <a:pt x="192405" y="4483"/>
                </a:lnTo>
                <a:lnTo>
                  <a:pt x="192405" y="13627"/>
                </a:lnTo>
                <a:lnTo>
                  <a:pt x="192405" y="18199"/>
                </a:lnTo>
                <a:lnTo>
                  <a:pt x="190881" y="21247"/>
                </a:lnTo>
                <a:lnTo>
                  <a:pt x="187833" y="24295"/>
                </a:lnTo>
                <a:lnTo>
                  <a:pt x="184683" y="25819"/>
                </a:lnTo>
                <a:lnTo>
                  <a:pt x="178587" y="25819"/>
                </a:lnTo>
                <a:lnTo>
                  <a:pt x="175539" y="22771"/>
                </a:lnTo>
                <a:lnTo>
                  <a:pt x="172491" y="21247"/>
                </a:lnTo>
                <a:lnTo>
                  <a:pt x="172491" y="10579"/>
                </a:lnTo>
                <a:lnTo>
                  <a:pt x="175539" y="9055"/>
                </a:lnTo>
                <a:lnTo>
                  <a:pt x="177063" y="7531"/>
                </a:lnTo>
                <a:lnTo>
                  <a:pt x="187833" y="7531"/>
                </a:lnTo>
                <a:lnTo>
                  <a:pt x="189357" y="9055"/>
                </a:lnTo>
                <a:lnTo>
                  <a:pt x="190881" y="12103"/>
                </a:lnTo>
                <a:lnTo>
                  <a:pt x="192405" y="13627"/>
                </a:lnTo>
                <a:lnTo>
                  <a:pt x="192405" y="4483"/>
                </a:lnTo>
                <a:lnTo>
                  <a:pt x="190881" y="2959"/>
                </a:lnTo>
                <a:lnTo>
                  <a:pt x="187833" y="1435"/>
                </a:lnTo>
                <a:lnTo>
                  <a:pt x="177063" y="1435"/>
                </a:lnTo>
                <a:lnTo>
                  <a:pt x="172491" y="2959"/>
                </a:lnTo>
                <a:lnTo>
                  <a:pt x="169443" y="4483"/>
                </a:lnTo>
                <a:lnTo>
                  <a:pt x="166395" y="7531"/>
                </a:lnTo>
                <a:lnTo>
                  <a:pt x="164871" y="12103"/>
                </a:lnTo>
                <a:lnTo>
                  <a:pt x="164871" y="21247"/>
                </a:lnTo>
                <a:lnTo>
                  <a:pt x="166395" y="24295"/>
                </a:lnTo>
                <a:lnTo>
                  <a:pt x="167919" y="25819"/>
                </a:lnTo>
                <a:lnTo>
                  <a:pt x="174015" y="28867"/>
                </a:lnTo>
                <a:lnTo>
                  <a:pt x="169443" y="28867"/>
                </a:lnTo>
                <a:lnTo>
                  <a:pt x="164871" y="33439"/>
                </a:lnTo>
                <a:lnTo>
                  <a:pt x="161823" y="39535"/>
                </a:lnTo>
                <a:lnTo>
                  <a:pt x="161823" y="48679"/>
                </a:lnTo>
                <a:lnTo>
                  <a:pt x="164871" y="53251"/>
                </a:lnTo>
                <a:lnTo>
                  <a:pt x="167919" y="56388"/>
                </a:lnTo>
                <a:lnTo>
                  <a:pt x="170967" y="59436"/>
                </a:lnTo>
                <a:lnTo>
                  <a:pt x="175539" y="62484"/>
                </a:lnTo>
                <a:lnTo>
                  <a:pt x="187833" y="62484"/>
                </a:lnTo>
                <a:lnTo>
                  <a:pt x="196977" y="56388"/>
                </a:lnTo>
                <a:lnTo>
                  <a:pt x="200025" y="53251"/>
                </a:lnTo>
                <a:lnTo>
                  <a:pt x="201549" y="48679"/>
                </a:lnTo>
                <a:lnTo>
                  <a:pt x="201549" y="36487"/>
                </a:lnTo>
                <a:close/>
              </a:path>
              <a:path w="334645" h="62865">
                <a:moveTo>
                  <a:pt x="236601" y="0"/>
                </a:moveTo>
                <a:lnTo>
                  <a:pt x="232029" y="0"/>
                </a:lnTo>
                <a:lnTo>
                  <a:pt x="228879" y="6096"/>
                </a:lnTo>
                <a:lnTo>
                  <a:pt x="225831" y="7620"/>
                </a:lnTo>
                <a:lnTo>
                  <a:pt x="219735" y="13716"/>
                </a:lnTo>
                <a:lnTo>
                  <a:pt x="215163" y="15240"/>
                </a:lnTo>
                <a:lnTo>
                  <a:pt x="215163" y="22860"/>
                </a:lnTo>
                <a:lnTo>
                  <a:pt x="216687" y="21336"/>
                </a:lnTo>
                <a:lnTo>
                  <a:pt x="225831" y="16764"/>
                </a:lnTo>
                <a:lnTo>
                  <a:pt x="228879" y="13716"/>
                </a:lnTo>
                <a:lnTo>
                  <a:pt x="228879" y="60960"/>
                </a:lnTo>
                <a:lnTo>
                  <a:pt x="236601" y="60960"/>
                </a:lnTo>
                <a:lnTo>
                  <a:pt x="236601" y="0"/>
                </a:lnTo>
                <a:close/>
              </a:path>
              <a:path w="334645" h="62865">
                <a:moveTo>
                  <a:pt x="276326" y="1435"/>
                </a:moveTo>
                <a:lnTo>
                  <a:pt x="271754" y="1435"/>
                </a:lnTo>
                <a:lnTo>
                  <a:pt x="270230" y="2959"/>
                </a:lnTo>
                <a:lnTo>
                  <a:pt x="268706" y="6007"/>
                </a:lnTo>
                <a:lnTo>
                  <a:pt x="262610" y="12103"/>
                </a:lnTo>
                <a:lnTo>
                  <a:pt x="259562" y="13627"/>
                </a:lnTo>
                <a:lnTo>
                  <a:pt x="254990" y="15151"/>
                </a:lnTo>
                <a:lnTo>
                  <a:pt x="254990" y="22771"/>
                </a:lnTo>
                <a:lnTo>
                  <a:pt x="256514" y="21247"/>
                </a:lnTo>
                <a:lnTo>
                  <a:pt x="259562" y="21247"/>
                </a:lnTo>
                <a:lnTo>
                  <a:pt x="262610" y="19723"/>
                </a:lnTo>
                <a:lnTo>
                  <a:pt x="267182" y="15151"/>
                </a:lnTo>
                <a:lnTo>
                  <a:pt x="270230" y="13627"/>
                </a:lnTo>
                <a:lnTo>
                  <a:pt x="270230" y="60960"/>
                </a:lnTo>
                <a:lnTo>
                  <a:pt x="276326" y="60960"/>
                </a:lnTo>
                <a:lnTo>
                  <a:pt x="276326" y="1435"/>
                </a:lnTo>
                <a:close/>
              </a:path>
              <a:path w="334645" h="62865">
                <a:moveTo>
                  <a:pt x="334327" y="39624"/>
                </a:moveTo>
                <a:lnTo>
                  <a:pt x="326707" y="39624"/>
                </a:lnTo>
                <a:lnTo>
                  <a:pt x="326707" y="12103"/>
                </a:lnTo>
                <a:lnTo>
                  <a:pt x="326707" y="1435"/>
                </a:lnTo>
                <a:lnTo>
                  <a:pt x="320611" y="1435"/>
                </a:lnTo>
                <a:lnTo>
                  <a:pt x="319087" y="3568"/>
                </a:lnTo>
                <a:lnTo>
                  <a:pt x="319087" y="12103"/>
                </a:lnTo>
                <a:lnTo>
                  <a:pt x="319087" y="39624"/>
                </a:lnTo>
                <a:lnTo>
                  <a:pt x="300799" y="39624"/>
                </a:lnTo>
                <a:lnTo>
                  <a:pt x="319087" y="12103"/>
                </a:lnTo>
                <a:lnTo>
                  <a:pt x="319087" y="3568"/>
                </a:lnTo>
                <a:lnTo>
                  <a:pt x="293179" y="39624"/>
                </a:lnTo>
                <a:lnTo>
                  <a:pt x="293179" y="45720"/>
                </a:lnTo>
                <a:lnTo>
                  <a:pt x="319087" y="45720"/>
                </a:lnTo>
                <a:lnTo>
                  <a:pt x="319087" y="60960"/>
                </a:lnTo>
                <a:lnTo>
                  <a:pt x="326707" y="60960"/>
                </a:lnTo>
                <a:lnTo>
                  <a:pt x="326707" y="45720"/>
                </a:lnTo>
                <a:lnTo>
                  <a:pt x="334327" y="45720"/>
                </a:lnTo>
                <a:lnTo>
                  <a:pt x="334327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682118" y="7359011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5">
                <a:moveTo>
                  <a:pt x="39725" y="24384"/>
                </a:moveTo>
                <a:lnTo>
                  <a:pt x="38201" y="19812"/>
                </a:lnTo>
                <a:lnTo>
                  <a:pt x="38201" y="15240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624"/>
                </a:lnTo>
                <a:lnTo>
                  <a:pt x="30581" y="45720"/>
                </a:lnTo>
                <a:lnTo>
                  <a:pt x="27533" y="48768"/>
                </a:lnTo>
                <a:lnTo>
                  <a:pt x="26009" y="53441"/>
                </a:lnTo>
                <a:lnTo>
                  <a:pt x="22961" y="54965"/>
                </a:lnTo>
                <a:lnTo>
                  <a:pt x="16865" y="54965"/>
                </a:lnTo>
                <a:lnTo>
                  <a:pt x="13817" y="53441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3817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6009" y="0"/>
                </a:lnTo>
                <a:lnTo>
                  <a:pt x="12293" y="0"/>
                </a:lnTo>
                <a:lnTo>
                  <a:pt x="9144" y="3048"/>
                </a:lnTo>
                <a:lnTo>
                  <a:pt x="6096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817" y="61061"/>
                </a:lnTo>
                <a:lnTo>
                  <a:pt x="24485" y="61061"/>
                </a:lnTo>
                <a:lnTo>
                  <a:pt x="27533" y="59537"/>
                </a:lnTo>
                <a:lnTo>
                  <a:pt x="30581" y="56489"/>
                </a:lnTo>
                <a:lnTo>
                  <a:pt x="33629" y="54965"/>
                </a:lnTo>
                <a:lnTo>
                  <a:pt x="35153" y="51816"/>
                </a:lnTo>
                <a:lnTo>
                  <a:pt x="38201" y="42672"/>
                </a:lnTo>
                <a:lnTo>
                  <a:pt x="39725" y="36576"/>
                </a:lnTo>
                <a:lnTo>
                  <a:pt x="39725" y="24384"/>
                </a:lnTo>
                <a:close/>
              </a:path>
              <a:path w="340360" h="61595">
                <a:moveTo>
                  <a:pt x="59728" y="49631"/>
                </a:moveTo>
                <a:lnTo>
                  <a:pt x="50571" y="49631"/>
                </a:lnTo>
                <a:lnTo>
                  <a:pt x="50571" y="60299"/>
                </a:lnTo>
                <a:lnTo>
                  <a:pt x="59728" y="60299"/>
                </a:lnTo>
                <a:lnTo>
                  <a:pt x="59728" y="49631"/>
                </a:lnTo>
                <a:close/>
              </a:path>
              <a:path w="340360" h="61595">
                <a:moveTo>
                  <a:pt x="109918" y="33528"/>
                </a:moveTo>
                <a:lnTo>
                  <a:pt x="103822" y="24384"/>
                </a:lnTo>
                <a:lnTo>
                  <a:pt x="100774" y="21336"/>
                </a:lnTo>
                <a:lnTo>
                  <a:pt x="96202" y="19812"/>
                </a:lnTo>
                <a:lnTo>
                  <a:pt x="87058" y="19812"/>
                </a:lnTo>
                <a:lnTo>
                  <a:pt x="82384" y="21336"/>
                </a:lnTo>
                <a:lnTo>
                  <a:pt x="79336" y="22860"/>
                </a:lnTo>
                <a:lnTo>
                  <a:pt x="82384" y="7620"/>
                </a:lnTo>
                <a:lnTo>
                  <a:pt x="106870" y="7620"/>
                </a:lnTo>
                <a:lnTo>
                  <a:pt x="106870" y="0"/>
                </a:lnTo>
                <a:lnTo>
                  <a:pt x="76288" y="0"/>
                </a:lnTo>
                <a:lnTo>
                  <a:pt x="70192" y="30480"/>
                </a:lnTo>
                <a:lnTo>
                  <a:pt x="77812" y="32004"/>
                </a:lnTo>
                <a:lnTo>
                  <a:pt x="82384" y="27432"/>
                </a:lnTo>
                <a:lnTo>
                  <a:pt x="83908" y="27432"/>
                </a:lnTo>
                <a:lnTo>
                  <a:pt x="87058" y="25908"/>
                </a:lnTo>
                <a:lnTo>
                  <a:pt x="93154" y="25908"/>
                </a:lnTo>
                <a:lnTo>
                  <a:pt x="96202" y="27432"/>
                </a:lnTo>
                <a:lnTo>
                  <a:pt x="97726" y="30480"/>
                </a:lnTo>
                <a:lnTo>
                  <a:pt x="100774" y="32004"/>
                </a:lnTo>
                <a:lnTo>
                  <a:pt x="100774" y="47244"/>
                </a:lnTo>
                <a:lnTo>
                  <a:pt x="94678" y="53441"/>
                </a:lnTo>
                <a:lnTo>
                  <a:pt x="91630" y="54965"/>
                </a:lnTo>
                <a:lnTo>
                  <a:pt x="85534" y="54965"/>
                </a:lnTo>
                <a:lnTo>
                  <a:pt x="83908" y="53441"/>
                </a:lnTo>
                <a:lnTo>
                  <a:pt x="80860" y="51816"/>
                </a:lnTo>
                <a:lnTo>
                  <a:pt x="79336" y="50292"/>
                </a:lnTo>
                <a:lnTo>
                  <a:pt x="77812" y="47244"/>
                </a:lnTo>
                <a:lnTo>
                  <a:pt x="77812" y="42672"/>
                </a:lnTo>
                <a:lnTo>
                  <a:pt x="70192" y="44196"/>
                </a:lnTo>
                <a:lnTo>
                  <a:pt x="70192" y="48768"/>
                </a:lnTo>
                <a:lnTo>
                  <a:pt x="71716" y="53441"/>
                </a:lnTo>
                <a:lnTo>
                  <a:pt x="74764" y="56489"/>
                </a:lnTo>
                <a:lnTo>
                  <a:pt x="79336" y="59537"/>
                </a:lnTo>
                <a:lnTo>
                  <a:pt x="83908" y="61061"/>
                </a:lnTo>
                <a:lnTo>
                  <a:pt x="94678" y="61061"/>
                </a:lnTo>
                <a:lnTo>
                  <a:pt x="100774" y="58013"/>
                </a:lnTo>
                <a:lnTo>
                  <a:pt x="103822" y="53441"/>
                </a:lnTo>
                <a:lnTo>
                  <a:pt x="108394" y="48768"/>
                </a:lnTo>
                <a:lnTo>
                  <a:pt x="109918" y="44196"/>
                </a:lnTo>
                <a:lnTo>
                  <a:pt x="109918" y="33528"/>
                </a:lnTo>
                <a:close/>
              </a:path>
              <a:path w="340360" h="61595">
                <a:moveTo>
                  <a:pt x="143446" y="0"/>
                </a:moveTo>
                <a:lnTo>
                  <a:pt x="138874" y="0"/>
                </a:lnTo>
                <a:lnTo>
                  <a:pt x="137350" y="1524"/>
                </a:lnTo>
                <a:lnTo>
                  <a:pt x="135826" y="4572"/>
                </a:lnTo>
                <a:lnTo>
                  <a:pt x="129730" y="10668"/>
                </a:lnTo>
                <a:lnTo>
                  <a:pt x="125158" y="12192"/>
                </a:lnTo>
                <a:lnTo>
                  <a:pt x="122110" y="13716"/>
                </a:lnTo>
                <a:lnTo>
                  <a:pt x="122110" y="21336"/>
                </a:lnTo>
                <a:lnTo>
                  <a:pt x="123634" y="19812"/>
                </a:lnTo>
                <a:lnTo>
                  <a:pt x="126682" y="19812"/>
                </a:lnTo>
                <a:lnTo>
                  <a:pt x="129730" y="18288"/>
                </a:lnTo>
                <a:lnTo>
                  <a:pt x="135826" y="12192"/>
                </a:lnTo>
                <a:lnTo>
                  <a:pt x="135826" y="59524"/>
                </a:lnTo>
                <a:lnTo>
                  <a:pt x="143446" y="59524"/>
                </a:lnTo>
                <a:lnTo>
                  <a:pt x="143446" y="0"/>
                </a:lnTo>
                <a:close/>
              </a:path>
              <a:path w="340360" h="61595">
                <a:moveTo>
                  <a:pt x="201447" y="33528"/>
                </a:moveTo>
                <a:lnTo>
                  <a:pt x="199923" y="28956"/>
                </a:lnTo>
                <a:lnTo>
                  <a:pt x="198399" y="27432"/>
                </a:lnTo>
                <a:lnTo>
                  <a:pt x="196875" y="25908"/>
                </a:lnTo>
                <a:lnTo>
                  <a:pt x="193827" y="23876"/>
                </a:lnTo>
                <a:lnTo>
                  <a:pt x="193827" y="36576"/>
                </a:lnTo>
                <a:lnTo>
                  <a:pt x="193827" y="44196"/>
                </a:lnTo>
                <a:lnTo>
                  <a:pt x="192303" y="48768"/>
                </a:lnTo>
                <a:lnTo>
                  <a:pt x="190779" y="50292"/>
                </a:lnTo>
                <a:lnTo>
                  <a:pt x="187731" y="53428"/>
                </a:lnTo>
                <a:lnTo>
                  <a:pt x="186207" y="54952"/>
                </a:lnTo>
                <a:lnTo>
                  <a:pt x="180111" y="54952"/>
                </a:lnTo>
                <a:lnTo>
                  <a:pt x="178587" y="53428"/>
                </a:lnTo>
                <a:lnTo>
                  <a:pt x="177063" y="51816"/>
                </a:lnTo>
                <a:lnTo>
                  <a:pt x="174015" y="51816"/>
                </a:lnTo>
                <a:lnTo>
                  <a:pt x="172491" y="48768"/>
                </a:lnTo>
                <a:lnTo>
                  <a:pt x="172491" y="47244"/>
                </a:lnTo>
                <a:lnTo>
                  <a:pt x="170967" y="44196"/>
                </a:lnTo>
                <a:lnTo>
                  <a:pt x="170967" y="33528"/>
                </a:lnTo>
                <a:lnTo>
                  <a:pt x="174015" y="30480"/>
                </a:lnTo>
                <a:lnTo>
                  <a:pt x="177063" y="28956"/>
                </a:lnTo>
                <a:lnTo>
                  <a:pt x="178587" y="27432"/>
                </a:lnTo>
                <a:lnTo>
                  <a:pt x="186207" y="27432"/>
                </a:lnTo>
                <a:lnTo>
                  <a:pt x="189255" y="28956"/>
                </a:lnTo>
                <a:lnTo>
                  <a:pt x="190779" y="30480"/>
                </a:lnTo>
                <a:lnTo>
                  <a:pt x="193827" y="36576"/>
                </a:lnTo>
                <a:lnTo>
                  <a:pt x="193827" y="23876"/>
                </a:lnTo>
                <a:lnTo>
                  <a:pt x="192303" y="22860"/>
                </a:lnTo>
                <a:lnTo>
                  <a:pt x="189255" y="19812"/>
                </a:lnTo>
                <a:lnTo>
                  <a:pt x="181635" y="19812"/>
                </a:lnTo>
                <a:lnTo>
                  <a:pt x="175539" y="22860"/>
                </a:lnTo>
                <a:lnTo>
                  <a:pt x="174015" y="24384"/>
                </a:lnTo>
                <a:lnTo>
                  <a:pt x="170967" y="25908"/>
                </a:lnTo>
                <a:lnTo>
                  <a:pt x="169443" y="28956"/>
                </a:lnTo>
                <a:lnTo>
                  <a:pt x="169443" y="18288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6096"/>
                </a:lnTo>
                <a:lnTo>
                  <a:pt x="187731" y="6096"/>
                </a:lnTo>
                <a:lnTo>
                  <a:pt x="190779" y="9144"/>
                </a:lnTo>
                <a:lnTo>
                  <a:pt x="192303" y="9144"/>
                </a:lnTo>
                <a:lnTo>
                  <a:pt x="192303" y="12192"/>
                </a:lnTo>
                <a:lnTo>
                  <a:pt x="193827" y="15240"/>
                </a:lnTo>
                <a:lnTo>
                  <a:pt x="199923" y="13716"/>
                </a:lnTo>
                <a:lnTo>
                  <a:pt x="199923" y="9144"/>
                </a:lnTo>
                <a:lnTo>
                  <a:pt x="198399" y="6096"/>
                </a:lnTo>
                <a:lnTo>
                  <a:pt x="192303" y="0"/>
                </a:lnTo>
                <a:lnTo>
                  <a:pt x="177063" y="0"/>
                </a:lnTo>
                <a:lnTo>
                  <a:pt x="161823" y="41148"/>
                </a:lnTo>
                <a:lnTo>
                  <a:pt x="163347" y="48768"/>
                </a:lnTo>
                <a:lnTo>
                  <a:pt x="167919" y="53428"/>
                </a:lnTo>
                <a:lnTo>
                  <a:pt x="172491" y="58000"/>
                </a:lnTo>
                <a:lnTo>
                  <a:pt x="177063" y="61048"/>
                </a:lnTo>
                <a:lnTo>
                  <a:pt x="186207" y="61048"/>
                </a:lnTo>
                <a:lnTo>
                  <a:pt x="195351" y="56476"/>
                </a:lnTo>
                <a:lnTo>
                  <a:pt x="196113" y="54952"/>
                </a:lnTo>
                <a:lnTo>
                  <a:pt x="196875" y="53428"/>
                </a:lnTo>
                <a:lnTo>
                  <a:pt x="198399" y="50292"/>
                </a:lnTo>
                <a:lnTo>
                  <a:pt x="201447" y="47244"/>
                </a:lnTo>
                <a:lnTo>
                  <a:pt x="201447" y="33528"/>
                </a:lnTo>
                <a:close/>
              </a:path>
              <a:path w="340360" h="61595">
                <a:moveTo>
                  <a:pt x="248881" y="21336"/>
                </a:moveTo>
                <a:lnTo>
                  <a:pt x="247357" y="15240"/>
                </a:lnTo>
                <a:lnTo>
                  <a:pt x="245833" y="12192"/>
                </a:lnTo>
                <a:lnTo>
                  <a:pt x="244309" y="7620"/>
                </a:lnTo>
                <a:lnTo>
                  <a:pt x="242785" y="6096"/>
                </a:lnTo>
                <a:lnTo>
                  <a:pt x="241261" y="4572"/>
                </a:lnTo>
                <a:lnTo>
                  <a:pt x="239737" y="3810"/>
                </a:lnTo>
                <a:lnTo>
                  <a:pt x="239737" y="12192"/>
                </a:lnTo>
                <a:lnTo>
                  <a:pt x="239737" y="25908"/>
                </a:lnTo>
                <a:lnTo>
                  <a:pt x="236689" y="28956"/>
                </a:lnTo>
                <a:lnTo>
                  <a:pt x="235165" y="32004"/>
                </a:lnTo>
                <a:lnTo>
                  <a:pt x="222885" y="32004"/>
                </a:lnTo>
                <a:lnTo>
                  <a:pt x="219837" y="28956"/>
                </a:lnTo>
                <a:lnTo>
                  <a:pt x="216789" y="22860"/>
                </a:lnTo>
                <a:lnTo>
                  <a:pt x="216789" y="15240"/>
                </a:lnTo>
                <a:lnTo>
                  <a:pt x="219837" y="9144"/>
                </a:lnTo>
                <a:lnTo>
                  <a:pt x="222885" y="6096"/>
                </a:lnTo>
                <a:lnTo>
                  <a:pt x="235165" y="6096"/>
                </a:lnTo>
                <a:lnTo>
                  <a:pt x="236689" y="9144"/>
                </a:lnTo>
                <a:lnTo>
                  <a:pt x="239737" y="12192"/>
                </a:lnTo>
                <a:lnTo>
                  <a:pt x="239737" y="3810"/>
                </a:lnTo>
                <a:lnTo>
                  <a:pt x="238213" y="3048"/>
                </a:lnTo>
                <a:lnTo>
                  <a:pt x="235165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3741" y="4572"/>
                </a:lnTo>
                <a:lnTo>
                  <a:pt x="210693" y="9144"/>
                </a:lnTo>
                <a:lnTo>
                  <a:pt x="209169" y="13716"/>
                </a:lnTo>
                <a:lnTo>
                  <a:pt x="209169" y="25908"/>
                </a:lnTo>
                <a:lnTo>
                  <a:pt x="210693" y="30480"/>
                </a:lnTo>
                <a:lnTo>
                  <a:pt x="216789" y="36576"/>
                </a:lnTo>
                <a:lnTo>
                  <a:pt x="221361" y="39624"/>
                </a:lnTo>
                <a:lnTo>
                  <a:pt x="229069" y="39624"/>
                </a:lnTo>
                <a:lnTo>
                  <a:pt x="238213" y="35052"/>
                </a:lnTo>
                <a:lnTo>
                  <a:pt x="239737" y="33528"/>
                </a:lnTo>
                <a:lnTo>
                  <a:pt x="240499" y="32004"/>
                </a:lnTo>
                <a:lnTo>
                  <a:pt x="241261" y="30480"/>
                </a:lnTo>
                <a:lnTo>
                  <a:pt x="241261" y="38100"/>
                </a:lnTo>
                <a:lnTo>
                  <a:pt x="239737" y="41148"/>
                </a:lnTo>
                <a:lnTo>
                  <a:pt x="239737" y="44196"/>
                </a:lnTo>
                <a:lnTo>
                  <a:pt x="238213" y="47244"/>
                </a:lnTo>
                <a:lnTo>
                  <a:pt x="236689" y="48768"/>
                </a:lnTo>
                <a:lnTo>
                  <a:pt x="236689" y="50292"/>
                </a:lnTo>
                <a:lnTo>
                  <a:pt x="235165" y="51816"/>
                </a:lnTo>
                <a:lnTo>
                  <a:pt x="233641" y="53428"/>
                </a:lnTo>
                <a:lnTo>
                  <a:pt x="230593" y="53428"/>
                </a:lnTo>
                <a:lnTo>
                  <a:pt x="229069" y="54952"/>
                </a:lnTo>
                <a:lnTo>
                  <a:pt x="224409" y="54952"/>
                </a:lnTo>
                <a:lnTo>
                  <a:pt x="222885" y="53428"/>
                </a:lnTo>
                <a:lnTo>
                  <a:pt x="219837" y="51816"/>
                </a:lnTo>
                <a:lnTo>
                  <a:pt x="218313" y="50292"/>
                </a:lnTo>
                <a:lnTo>
                  <a:pt x="218313" y="48768"/>
                </a:lnTo>
                <a:lnTo>
                  <a:pt x="216789" y="44196"/>
                </a:lnTo>
                <a:lnTo>
                  <a:pt x="210693" y="45720"/>
                </a:lnTo>
                <a:lnTo>
                  <a:pt x="210693" y="50292"/>
                </a:lnTo>
                <a:lnTo>
                  <a:pt x="212217" y="53428"/>
                </a:lnTo>
                <a:lnTo>
                  <a:pt x="218313" y="59524"/>
                </a:lnTo>
                <a:lnTo>
                  <a:pt x="222885" y="61048"/>
                </a:lnTo>
                <a:lnTo>
                  <a:pt x="230593" y="61048"/>
                </a:lnTo>
                <a:lnTo>
                  <a:pt x="235165" y="59524"/>
                </a:lnTo>
                <a:lnTo>
                  <a:pt x="238213" y="56476"/>
                </a:lnTo>
                <a:lnTo>
                  <a:pt x="241261" y="54952"/>
                </a:lnTo>
                <a:lnTo>
                  <a:pt x="244309" y="50292"/>
                </a:lnTo>
                <a:lnTo>
                  <a:pt x="245833" y="45720"/>
                </a:lnTo>
                <a:lnTo>
                  <a:pt x="247357" y="42672"/>
                </a:lnTo>
                <a:lnTo>
                  <a:pt x="248881" y="36576"/>
                </a:lnTo>
                <a:lnTo>
                  <a:pt x="248881" y="30480"/>
                </a:lnTo>
                <a:lnTo>
                  <a:pt x="248881" y="21336"/>
                </a:lnTo>
                <a:close/>
              </a:path>
              <a:path w="340360" h="61595">
                <a:moveTo>
                  <a:pt x="294614" y="38100"/>
                </a:moveTo>
                <a:lnTo>
                  <a:pt x="285470" y="38100"/>
                </a:lnTo>
                <a:lnTo>
                  <a:pt x="285470" y="10668"/>
                </a:lnTo>
                <a:lnTo>
                  <a:pt x="285470" y="0"/>
                </a:lnTo>
                <a:lnTo>
                  <a:pt x="280898" y="0"/>
                </a:lnTo>
                <a:lnTo>
                  <a:pt x="279374" y="2120"/>
                </a:lnTo>
                <a:lnTo>
                  <a:pt x="279374" y="10668"/>
                </a:lnTo>
                <a:lnTo>
                  <a:pt x="279374" y="38100"/>
                </a:lnTo>
                <a:lnTo>
                  <a:pt x="259461" y="38100"/>
                </a:lnTo>
                <a:lnTo>
                  <a:pt x="279374" y="10668"/>
                </a:lnTo>
                <a:lnTo>
                  <a:pt x="279374" y="2120"/>
                </a:lnTo>
                <a:lnTo>
                  <a:pt x="253365" y="38100"/>
                </a:lnTo>
                <a:lnTo>
                  <a:pt x="253365" y="45720"/>
                </a:lnTo>
                <a:lnTo>
                  <a:pt x="279374" y="45720"/>
                </a:lnTo>
                <a:lnTo>
                  <a:pt x="279374" y="59524"/>
                </a:lnTo>
                <a:lnTo>
                  <a:pt x="285470" y="59524"/>
                </a:lnTo>
                <a:lnTo>
                  <a:pt x="285470" y="45720"/>
                </a:lnTo>
                <a:lnTo>
                  <a:pt x="294614" y="45720"/>
                </a:lnTo>
                <a:lnTo>
                  <a:pt x="294614" y="38100"/>
                </a:lnTo>
                <a:close/>
              </a:path>
              <a:path w="340360" h="61595">
                <a:moveTo>
                  <a:pt x="340321" y="0"/>
                </a:moveTo>
                <a:lnTo>
                  <a:pt x="302221" y="0"/>
                </a:lnTo>
                <a:lnTo>
                  <a:pt x="302221" y="7620"/>
                </a:lnTo>
                <a:lnTo>
                  <a:pt x="331177" y="7620"/>
                </a:lnTo>
                <a:lnTo>
                  <a:pt x="328129" y="12192"/>
                </a:lnTo>
                <a:lnTo>
                  <a:pt x="323557" y="16764"/>
                </a:lnTo>
                <a:lnTo>
                  <a:pt x="314413" y="35052"/>
                </a:lnTo>
                <a:lnTo>
                  <a:pt x="312889" y="42672"/>
                </a:lnTo>
                <a:lnTo>
                  <a:pt x="311365" y="48768"/>
                </a:lnTo>
                <a:lnTo>
                  <a:pt x="311365" y="54864"/>
                </a:lnTo>
                <a:lnTo>
                  <a:pt x="309841" y="59436"/>
                </a:lnTo>
                <a:lnTo>
                  <a:pt x="317461" y="59436"/>
                </a:lnTo>
                <a:lnTo>
                  <a:pt x="318985" y="53340"/>
                </a:lnTo>
                <a:lnTo>
                  <a:pt x="318985" y="47244"/>
                </a:lnTo>
                <a:lnTo>
                  <a:pt x="320509" y="42672"/>
                </a:lnTo>
                <a:lnTo>
                  <a:pt x="323557" y="35052"/>
                </a:lnTo>
                <a:lnTo>
                  <a:pt x="329653" y="22860"/>
                </a:lnTo>
                <a:lnTo>
                  <a:pt x="332701" y="15240"/>
                </a:lnTo>
                <a:lnTo>
                  <a:pt x="337273" y="10668"/>
                </a:lnTo>
                <a:lnTo>
                  <a:pt x="340321" y="6096"/>
                </a:lnTo>
                <a:lnTo>
                  <a:pt x="340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036237" y="7359011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24384"/>
                </a:moveTo>
                <a:lnTo>
                  <a:pt x="38188" y="19812"/>
                </a:lnTo>
                <a:lnTo>
                  <a:pt x="38188" y="15240"/>
                </a:lnTo>
                <a:lnTo>
                  <a:pt x="36664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7432" y="48768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816"/>
                </a:lnTo>
                <a:lnTo>
                  <a:pt x="36664" y="47244"/>
                </a:lnTo>
                <a:lnTo>
                  <a:pt x="38188" y="42672"/>
                </a:lnTo>
                <a:lnTo>
                  <a:pt x="39712" y="36576"/>
                </a:lnTo>
                <a:lnTo>
                  <a:pt x="39712" y="24384"/>
                </a:lnTo>
                <a:close/>
              </a:path>
              <a:path w="342264" h="61595">
                <a:moveTo>
                  <a:pt x="60299" y="49631"/>
                </a:moveTo>
                <a:lnTo>
                  <a:pt x="51142" y="49631"/>
                </a:lnTo>
                <a:lnTo>
                  <a:pt x="51142" y="60299"/>
                </a:lnTo>
                <a:lnTo>
                  <a:pt x="60299" y="60299"/>
                </a:lnTo>
                <a:lnTo>
                  <a:pt x="60299" y="49631"/>
                </a:lnTo>
                <a:close/>
              </a:path>
              <a:path w="342264" h="61595">
                <a:moveTo>
                  <a:pt x="108394" y="13716"/>
                </a:moveTo>
                <a:lnTo>
                  <a:pt x="106870" y="9144"/>
                </a:lnTo>
                <a:lnTo>
                  <a:pt x="105346" y="6096"/>
                </a:lnTo>
                <a:lnTo>
                  <a:pt x="99250" y="0"/>
                </a:lnTo>
                <a:lnTo>
                  <a:pt x="83908" y="0"/>
                </a:lnTo>
                <a:lnTo>
                  <a:pt x="68668" y="41148"/>
                </a:lnTo>
                <a:lnTo>
                  <a:pt x="71716" y="48768"/>
                </a:lnTo>
                <a:lnTo>
                  <a:pt x="74764" y="53428"/>
                </a:lnTo>
                <a:lnTo>
                  <a:pt x="79336" y="58000"/>
                </a:lnTo>
                <a:lnTo>
                  <a:pt x="83908" y="61048"/>
                </a:lnTo>
                <a:lnTo>
                  <a:pt x="93052" y="61048"/>
                </a:lnTo>
                <a:lnTo>
                  <a:pt x="96202" y="59524"/>
                </a:lnTo>
                <a:lnTo>
                  <a:pt x="102298" y="56476"/>
                </a:lnTo>
                <a:lnTo>
                  <a:pt x="103822" y="54952"/>
                </a:lnTo>
                <a:lnTo>
                  <a:pt x="105346" y="53428"/>
                </a:lnTo>
                <a:lnTo>
                  <a:pt x="106870" y="50292"/>
                </a:lnTo>
                <a:lnTo>
                  <a:pt x="108394" y="47244"/>
                </a:lnTo>
                <a:lnTo>
                  <a:pt x="108394" y="33528"/>
                </a:lnTo>
                <a:lnTo>
                  <a:pt x="106870" y="28956"/>
                </a:lnTo>
                <a:lnTo>
                  <a:pt x="105346" y="27432"/>
                </a:lnTo>
                <a:lnTo>
                  <a:pt x="100774" y="22860"/>
                </a:lnTo>
                <a:lnTo>
                  <a:pt x="100774" y="33528"/>
                </a:lnTo>
                <a:lnTo>
                  <a:pt x="100774" y="48768"/>
                </a:lnTo>
                <a:lnTo>
                  <a:pt x="97726" y="50292"/>
                </a:lnTo>
                <a:lnTo>
                  <a:pt x="96202" y="53428"/>
                </a:lnTo>
                <a:lnTo>
                  <a:pt x="93052" y="54952"/>
                </a:lnTo>
                <a:lnTo>
                  <a:pt x="88480" y="54952"/>
                </a:lnTo>
                <a:lnTo>
                  <a:pt x="85432" y="53428"/>
                </a:lnTo>
                <a:lnTo>
                  <a:pt x="83908" y="51816"/>
                </a:lnTo>
                <a:lnTo>
                  <a:pt x="82384" y="51816"/>
                </a:lnTo>
                <a:lnTo>
                  <a:pt x="80860" y="48768"/>
                </a:lnTo>
                <a:lnTo>
                  <a:pt x="79336" y="47244"/>
                </a:lnTo>
                <a:lnTo>
                  <a:pt x="77812" y="44196"/>
                </a:lnTo>
                <a:lnTo>
                  <a:pt x="77812" y="36576"/>
                </a:lnTo>
                <a:lnTo>
                  <a:pt x="80860" y="30480"/>
                </a:lnTo>
                <a:lnTo>
                  <a:pt x="83908" y="28956"/>
                </a:lnTo>
                <a:lnTo>
                  <a:pt x="86956" y="27432"/>
                </a:lnTo>
                <a:lnTo>
                  <a:pt x="93052" y="27432"/>
                </a:lnTo>
                <a:lnTo>
                  <a:pt x="96202" y="28956"/>
                </a:lnTo>
                <a:lnTo>
                  <a:pt x="100774" y="33528"/>
                </a:lnTo>
                <a:lnTo>
                  <a:pt x="100774" y="22860"/>
                </a:lnTo>
                <a:lnTo>
                  <a:pt x="96202" y="19812"/>
                </a:lnTo>
                <a:lnTo>
                  <a:pt x="88480" y="19812"/>
                </a:lnTo>
                <a:lnTo>
                  <a:pt x="82384" y="22860"/>
                </a:lnTo>
                <a:lnTo>
                  <a:pt x="80860" y="24384"/>
                </a:lnTo>
                <a:lnTo>
                  <a:pt x="77812" y="25908"/>
                </a:lnTo>
                <a:lnTo>
                  <a:pt x="76288" y="28956"/>
                </a:lnTo>
                <a:lnTo>
                  <a:pt x="76288" y="22860"/>
                </a:lnTo>
                <a:lnTo>
                  <a:pt x="77812" y="18288"/>
                </a:lnTo>
                <a:lnTo>
                  <a:pt x="79336" y="15240"/>
                </a:lnTo>
                <a:lnTo>
                  <a:pt x="79336" y="12192"/>
                </a:lnTo>
                <a:lnTo>
                  <a:pt x="85432" y="6096"/>
                </a:lnTo>
                <a:lnTo>
                  <a:pt x="96202" y="6096"/>
                </a:lnTo>
                <a:lnTo>
                  <a:pt x="97726" y="9144"/>
                </a:lnTo>
                <a:lnTo>
                  <a:pt x="99250" y="9144"/>
                </a:lnTo>
                <a:lnTo>
                  <a:pt x="99250" y="12192"/>
                </a:lnTo>
                <a:lnTo>
                  <a:pt x="100774" y="15240"/>
                </a:lnTo>
                <a:lnTo>
                  <a:pt x="108394" y="13716"/>
                </a:lnTo>
                <a:close/>
              </a:path>
              <a:path w="342264" h="61595">
                <a:moveTo>
                  <a:pt x="155727" y="0"/>
                </a:moveTo>
                <a:lnTo>
                  <a:pt x="116014" y="0"/>
                </a:lnTo>
                <a:lnTo>
                  <a:pt x="116014" y="7620"/>
                </a:lnTo>
                <a:lnTo>
                  <a:pt x="146494" y="7620"/>
                </a:lnTo>
                <a:lnTo>
                  <a:pt x="141922" y="12192"/>
                </a:lnTo>
                <a:lnTo>
                  <a:pt x="138874" y="16764"/>
                </a:lnTo>
                <a:lnTo>
                  <a:pt x="135826" y="22860"/>
                </a:lnTo>
                <a:lnTo>
                  <a:pt x="131254" y="28956"/>
                </a:lnTo>
                <a:lnTo>
                  <a:pt x="129730" y="35052"/>
                </a:lnTo>
                <a:lnTo>
                  <a:pt x="128206" y="42672"/>
                </a:lnTo>
                <a:lnTo>
                  <a:pt x="125158" y="54952"/>
                </a:lnTo>
                <a:lnTo>
                  <a:pt x="125158" y="59524"/>
                </a:lnTo>
                <a:lnTo>
                  <a:pt x="132778" y="59524"/>
                </a:lnTo>
                <a:lnTo>
                  <a:pt x="132778" y="53428"/>
                </a:lnTo>
                <a:lnTo>
                  <a:pt x="134302" y="47244"/>
                </a:lnTo>
                <a:lnTo>
                  <a:pt x="135826" y="42672"/>
                </a:lnTo>
                <a:lnTo>
                  <a:pt x="137350" y="35052"/>
                </a:lnTo>
                <a:lnTo>
                  <a:pt x="143446" y="22860"/>
                </a:lnTo>
                <a:lnTo>
                  <a:pt x="148018" y="15240"/>
                </a:lnTo>
                <a:lnTo>
                  <a:pt x="151066" y="10668"/>
                </a:lnTo>
                <a:lnTo>
                  <a:pt x="155727" y="6096"/>
                </a:lnTo>
                <a:lnTo>
                  <a:pt x="155727" y="0"/>
                </a:lnTo>
                <a:close/>
              </a:path>
              <a:path w="342264" h="61595">
                <a:moveTo>
                  <a:pt x="201447" y="38188"/>
                </a:moveTo>
                <a:lnTo>
                  <a:pt x="193827" y="38188"/>
                </a:lnTo>
                <a:lnTo>
                  <a:pt x="193827" y="10668"/>
                </a:lnTo>
                <a:lnTo>
                  <a:pt x="193827" y="0"/>
                </a:lnTo>
                <a:lnTo>
                  <a:pt x="187731" y="0"/>
                </a:lnTo>
                <a:lnTo>
                  <a:pt x="186207" y="2133"/>
                </a:lnTo>
                <a:lnTo>
                  <a:pt x="186207" y="10668"/>
                </a:lnTo>
                <a:lnTo>
                  <a:pt x="186207" y="38188"/>
                </a:lnTo>
                <a:lnTo>
                  <a:pt x="167919" y="38188"/>
                </a:lnTo>
                <a:lnTo>
                  <a:pt x="186207" y="10668"/>
                </a:lnTo>
                <a:lnTo>
                  <a:pt x="186207" y="2133"/>
                </a:lnTo>
                <a:lnTo>
                  <a:pt x="160299" y="38188"/>
                </a:lnTo>
                <a:lnTo>
                  <a:pt x="160299" y="44284"/>
                </a:lnTo>
                <a:lnTo>
                  <a:pt x="186207" y="44284"/>
                </a:lnTo>
                <a:lnTo>
                  <a:pt x="186207" y="59524"/>
                </a:lnTo>
                <a:lnTo>
                  <a:pt x="193827" y="59524"/>
                </a:lnTo>
                <a:lnTo>
                  <a:pt x="193827" y="44284"/>
                </a:lnTo>
                <a:lnTo>
                  <a:pt x="201447" y="44284"/>
                </a:lnTo>
                <a:lnTo>
                  <a:pt x="201447" y="38188"/>
                </a:lnTo>
                <a:close/>
              </a:path>
              <a:path w="342264" h="61595">
                <a:moveTo>
                  <a:pt x="247269" y="10668"/>
                </a:moveTo>
                <a:lnTo>
                  <a:pt x="245745" y="7620"/>
                </a:lnTo>
                <a:lnTo>
                  <a:pt x="239649" y="1524"/>
                </a:lnTo>
                <a:lnTo>
                  <a:pt x="235077" y="0"/>
                </a:lnTo>
                <a:lnTo>
                  <a:pt x="222885" y="0"/>
                </a:lnTo>
                <a:lnTo>
                  <a:pt x="209080" y="16764"/>
                </a:lnTo>
                <a:lnTo>
                  <a:pt x="216789" y="16764"/>
                </a:lnTo>
                <a:lnTo>
                  <a:pt x="216789" y="13716"/>
                </a:lnTo>
                <a:lnTo>
                  <a:pt x="218313" y="10668"/>
                </a:lnTo>
                <a:lnTo>
                  <a:pt x="222885" y="6096"/>
                </a:lnTo>
                <a:lnTo>
                  <a:pt x="235077" y="6096"/>
                </a:lnTo>
                <a:lnTo>
                  <a:pt x="236601" y="9144"/>
                </a:lnTo>
                <a:lnTo>
                  <a:pt x="239649" y="12192"/>
                </a:lnTo>
                <a:lnTo>
                  <a:pt x="239649" y="18288"/>
                </a:lnTo>
                <a:lnTo>
                  <a:pt x="236601" y="24384"/>
                </a:lnTo>
                <a:lnTo>
                  <a:pt x="233553" y="27432"/>
                </a:lnTo>
                <a:lnTo>
                  <a:pt x="230505" y="32004"/>
                </a:lnTo>
                <a:lnTo>
                  <a:pt x="222885" y="36576"/>
                </a:lnTo>
                <a:lnTo>
                  <a:pt x="219837" y="41148"/>
                </a:lnTo>
                <a:lnTo>
                  <a:pt x="215265" y="44196"/>
                </a:lnTo>
                <a:lnTo>
                  <a:pt x="213741" y="45720"/>
                </a:lnTo>
                <a:lnTo>
                  <a:pt x="209080" y="54952"/>
                </a:lnTo>
                <a:lnTo>
                  <a:pt x="207556" y="56476"/>
                </a:lnTo>
                <a:lnTo>
                  <a:pt x="207556" y="59524"/>
                </a:lnTo>
                <a:lnTo>
                  <a:pt x="247269" y="59524"/>
                </a:lnTo>
                <a:lnTo>
                  <a:pt x="247269" y="51816"/>
                </a:lnTo>
                <a:lnTo>
                  <a:pt x="218313" y="51816"/>
                </a:lnTo>
                <a:lnTo>
                  <a:pt x="225933" y="44196"/>
                </a:lnTo>
                <a:lnTo>
                  <a:pt x="230505" y="41148"/>
                </a:lnTo>
                <a:lnTo>
                  <a:pt x="241173" y="30480"/>
                </a:lnTo>
                <a:lnTo>
                  <a:pt x="242697" y="27432"/>
                </a:lnTo>
                <a:lnTo>
                  <a:pt x="245745" y="25908"/>
                </a:lnTo>
                <a:lnTo>
                  <a:pt x="245745" y="22860"/>
                </a:lnTo>
                <a:lnTo>
                  <a:pt x="247269" y="21336"/>
                </a:lnTo>
                <a:lnTo>
                  <a:pt x="247269" y="10668"/>
                </a:lnTo>
                <a:close/>
              </a:path>
              <a:path w="342264" h="61595">
                <a:moveTo>
                  <a:pt x="294513" y="33528"/>
                </a:moveTo>
                <a:lnTo>
                  <a:pt x="292989" y="28956"/>
                </a:lnTo>
                <a:lnTo>
                  <a:pt x="289941" y="24384"/>
                </a:lnTo>
                <a:lnTo>
                  <a:pt x="285369" y="21336"/>
                </a:lnTo>
                <a:lnTo>
                  <a:pt x="282321" y="19812"/>
                </a:lnTo>
                <a:lnTo>
                  <a:pt x="273177" y="19812"/>
                </a:lnTo>
                <a:lnTo>
                  <a:pt x="268605" y="21336"/>
                </a:lnTo>
                <a:lnTo>
                  <a:pt x="265557" y="22860"/>
                </a:lnTo>
                <a:lnTo>
                  <a:pt x="268605" y="7620"/>
                </a:lnTo>
                <a:lnTo>
                  <a:pt x="291465" y="7620"/>
                </a:lnTo>
                <a:lnTo>
                  <a:pt x="291465" y="0"/>
                </a:lnTo>
                <a:lnTo>
                  <a:pt x="262509" y="0"/>
                </a:lnTo>
                <a:lnTo>
                  <a:pt x="256413" y="30480"/>
                </a:lnTo>
                <a:lnTo>
                  <a:pt x="264033" y="32004"/>
                </a:lnTo>
                <a:lnTo>
                  <a:pt x="264033" y="30480"/>
                </a:lnTo>
                <a:lnTo>
                  <a:pt x="265557" y="28956"/>
                </a:lnTo>
                <a:lnTo>
                  <a:pt x="268605" y="27432"/>
                </a:lnTo>
                <a:lnTo>
                  <a:pt x="270129" y="27432"/>
                </a:lnTo>
                <a:lnTo>
                  <a:pt x="271653" y="25908"/>
                </a:lnTo>
                <a:lnTo>
                  <a:pt x="277749" y="25908"/>
                </a:lnTo>
                <a:lnTo>
                  <a:pt x="280797" y="27432"/>
                </a:lnTo>
                <a:lnTo>
                  <a:pt x="285369" y="32004"/>
                </a:lnTo>
                <a:lnTo>
                  <a:pt x="286893" y="35052"/>
                </a:lnTo>
                <a:lnTo>
                  <a:pt x="286893" y="44196"/>
                </a:lnTo>
                <a:lnTo>
                  <a:pt x="283845" y="50292"/>
                </a:lnTo>
                <a:lnTo>
                  <a:pt x="280797" y="53340"/>
                </a:lnTo>
                <a:lnTo>
                  <a:pt x="277749" y="54864"/>
                </a:lnTo>
                <a:lnTo>
                  <a:pt x="271653" y="54864"/>
                </a:lnTo>
                <a:lnTo>
                  <a:pt x="268605" y="53340"/>
                </a:lnTo>
                <a:lnTo>
                  <a:pt x="265557" y="50292"/>
                </a:lnTo>
                <a:lnTo>
                  <a:pt x="264033" y="47244"/>
                </a:lnTo>
                <a:lnTo>
                  <a:pt x="262509" y="42672"/>
                </a:lnTo>
                <a:lnTo>
                  <a:pt x="254889" y="44196"/>
                </a:lnTo>
                <a:lnTo>
                  <a:pt x="257937" y="53340"/>
                </a:lnTo>
                <a:lnTo>
                  <a:pt x="264033" y="59436"/>
                </a:lnTo>
                <a:lnTo>
                  <a:pt x="268605" y="60960"/>
                </a:lnTo>
                <a:lnTo>
                  <a:pt x="280797" y="60960"/>
                </a:lnTo>
                <a:lnTo>
                  <a:pt x="286893" y="57912"/>
                </a:lnTo>
                <a:lnTo>
                  <a:pt x="292989" y="48768"/>
                </a:lnTo>
                <a:lnTo>
                  <a:pt x="294513" y="44196"/>
                </a:lnTo>
                <a:lnTo>
                  <a:pt x="294513" y="33528"/>
                </a:lnTo>
                <a:close/>
              </a:path>
              <a:path w="342264" h="61595">
                <a:moveTo>
                  <a:pt x="341858" y="21336"/>
                </a:moveTo>
                <a:lnTo>
                  <a:pt x="340334" y="15240"/>
                </a:lnTo>
                <a:lnTo>
                  <a:pt x="338810" y="12192"/>
                </a:lnTo>
                <a:lnTo>
                  <a:pt x="337286" y="7620"/>
                </a:lnTo>
                <a:lnTo>
                  <a:pt x="335762" y="6096"/>
                </a:lnTo>
                <a:lnTo>
                  <a:pt x="334238" y="4572"/>
                </a:lnTo>
                <a:lnTo>
                  <a:pt x="332714" y="3810"/>
                </a:lnTo>
                <a:lnTo>
                  <a:pt x="332714" y="15240"/>
                </a:lnTo>
                <a:lnTo>
                  <a:pt x="332714" y="22860"/>
                </a:lnTo>
                <a:lnTo>
                  <a:pt x="328142" y="32004"/>
                </a:lnTo>
                <a:lnTo>
                  <a:pt x="314426" y="32004"/>
                </a:lnTo>
                <a:lnTo>
                  <a:pt x="312902" y="28956"/>
                </a:lnTo>
                <a:lnTo>
                  <a:pt x="309854" y="25908"/>
                </a:lnTo>
                <a:lnTo>
                  <a:pt x="309854" y="12192"/>
                </a:lnTo>
                <a:lnTo>
                  <a:pt x="315950" y="6096"/>
                </a:lnTo>
                <a:lnTo>
                  <a:pt x="326618" y="6096"/>
                </a:lnTo>
                <a:lnTo>
                  <a:pt x="329666" y="9144"/>
                </a:lnTo>
                <a:lnTo>
                  <a:pt x="332714" y="15240"/>
                </a:lnTo>
                <a:lnTo>
                  <a:pt x="332714" y="3810"/>
                </a:lnTo>
                <a:lnTo>
                  <a:pt x="331190" y="3048"/>
                </a:lnTo>
                <a:lnTo>
                  <a:pt x="328142" y="0"/>
                </a:lnTo>
                <a:lnTo>
                  <a:pt x="315950" y="0"/>
                </a:lnTo>
                <a:lnTo>
                  <a:pt x="311378" y="1524"/>
                </a:lnTo>
                <a:lnTo>
                  <a:pt x="306806" y="4572"/>
                </a:lnTo>
                <a:lnTo>
                  <a:pt x="303758" y="9144"/>
                </a:lnTo>
                <a:lnTo>
                  <a:pt x="302234" y="13716"/>
                </a:lnTo>
                <a:lnTo>
                  <a:pt x="302234" y="25908"/>
                </a:lnTo>
                <a:lnTo>
                  <a:pt x="303758" y="30480"/>
                </a:lnTo>
                <a:lnTo>
                  <a:pt x="309854" y="36576"/>
                </a:lnTo>
                <a:lnTo>
                  <a:pt x="314426" y="39624"/>
                </a:lnTo>
                <a:lnTo>
                  <a:pt x="322046" y="39624"/>
                </a:lnTo>
                <a:lnTo>
                  <a:pt x="328142" y="36576"/>
                </a:lnTo>
                <a:lnTo>
                  <a:pt x="329666" y="35052"/>
                </a:lnTo>
                <a:lnTo>
                  <a:pt x="332714" y="33528"/>
                </a:lnTo>
                <a:lnTo>
                  <a:pt x="333476" y="32004"/>
                </a:lnTo>
                <a:lnTo>
                  <a:pt x="334238" y="30480"/>
                </a:lnTo>
                <a:lnTo>
                  <a:pt x="334238" y="35052"/>
                </a:lnTo>
                <a:lnTo>
                  <a:pt x="332714" y="38100"/>
                </a:lnTo>
                <a:lnTo>
                  <a:pt x="332714" y="44196"/>
                </a:lnTo>
                <a:lnTo>
                  <a:pt x="331190" y="47244"/>
                </a:lnTo>
                <a:lnTo>
                  <a:pt x="328142" y="50292"/>
                </a:lnTo>
                <a:lnTo>
                  <a:pt x="328142" y="51816"/>
                </a:lnTo>
                <a:lnTo>
                  <a:pt x="325094" y="53340"/>
                </a:lnTo>
                <a:lnTo>
                  <a:pt x="323570" y="53340"/>
                </a:lnTo>
                <a:lnTo>
                  <a:pt x="322046" y="54864"/>
                </a:lnTo>
                <a:lnTo>
                  <a:pt x="317474" y="54864"/>
                </a:lnTo>
                <a:lnTo>
                  <a:pt x="314426" y="53340"/>
                </a:lnTo>
                <a:lnTo>
                  <a:pt x="309854" y="48768"/>
                </a:lnTo>
                <a:lnTo>
                  <a:pt x="309854" y="44196"/>
                </a:lnTo>
                <a:lnTo>
                  <a:pt x="302234" y="45720"/>
                </a:lnTo>
                <a:lnTo>
                  <a:pt x="303758" y="50292"/>
                </a:lnTo>
                <a:lnTo>
                  <a:pt x="305282" y="53340"/>
                </a:lnTo>
                <a:lnTo>
                  <a:pt x="311378" y="59436"/>
                </a:lnTo>
                <a:lnTo>
                  <a:pt x="314426" y="60960"/>
                </a:lnTo>
                <a:lnTo>
                  <a:pt x="323570" y="60960"/>
                </a:lnTo>
                <a:lnTo>
                  <a:pt x="328142" y="59436"/>
                </a:lnTo>
                <a:lnTo>
                  <a:pt x="331190" y="56388"/>
                </a:lnTo>
                <a:lnTo>
                  <a:pt x="334238" y="54864"/>
                </a:lnTo>
                <a:lnTo>
                  <a:pt x="337286" y="50292"/>
                </a:lnTo>
                <a:lnTo>
                  <a:pt x="338810" y="45720"/>
                </a:lnTo>
                <a:lnTo>
                  <a:pt x="340334" y="42672"/>
                </a:lnTo>
                <a:lnTo>
                  <a:pt x="341858" y="36576"/>
                </a:lnTo>
                <a:lnTo>
                  <a:pt x="341858" y="30480"/>
                </a:lnTo>
                <a:lnTo>
                  <a:pt x="341858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566302" y="7357542"/>
            <a:ext cx="802341" cy="64294"/>
          </a:xfrm>
          <a:custGeom>
            <a:avLst/>
            <a:gdLst/>
            <a:ahLst/>
            <a:cxnLst/>
            <a:rect l="l" t="t" r="r" b="b"/>
            <a:pathLst>
              <a:path w="340995" h="62865">
                <a:moveTo>
                  <a:pt x="38188" y="21247"/>
                </a:moveTo>
                <a:lnTo>
                  <a:pt x="36664" y="16675"/>
                </a:lnTo>
                <a:lnTo>
                  <a:pt x="36664" y="13627"/>
                </a:lnTo>
                <a:lnTo>
                  <a:pt x="35140" y="10579"/>
                </a:lnTo>
                <a:lnTo>
                  <a:pt x="33616" y="9055"/>
                </a:lnTo>
                <a:lnTo>
                  <a:pt x="32854" y="7531"/>
                </a:lnTo>
                <a:lnTo>
                  <a:pt x="32092" y="6007"/>
                </a:lnTo>
                <a:lnTo>
                  <a:pt x="30568" y="4483"/>
                </a:lnTo>
                <a:lnTo>
                  <a:pt x="30568" y="15151"/>
                </a:lnTo>
                <a:lnTo>
                  <a:pt x="30568" y="47155"/>
                </a:lnTo>
                <a:lnTo>
                  <a:pt x="27520" y="50203"/>
                </a:lnTo>
                <a:lnTo>
                  <a:pt x="25908" y="54876"/>
                </a:lnTo>
                <a:lnTo>
                  <a:pt x="22860" y="56400"/>
                </a:lnTo>
                <a:lnTo>
                  <a:pt x="15240" y="56400"/>
                </a:lnTo>
                <a:lnTo>
                  <a:pt x="12192" y="54876"/>
                </a:lnTo>
                <a:lnTo>
                  <a:pt x="10668" y="50203"/>
                </a:lnTo>
                <a:lnTo>
                  <a:pt x="7620" y="47155"/>
                </a:lnTo>
                <a:lnTo>
                  <a:pt x="7620" y="15151"/>
                </a:lnTo>
                <a:lnTo>
                  <a:pt x="10668" y="10579"/>
                </a:lnTo>
                <a:lnTo>
                  <a:pt x="12192" y="7531"/>
                </a:lnTo>
                <a:lnTo>
                  <a:pt x="22860" y="7531"/>
                </a:lnTo>
                <a:lnTo>
                  <a:pt x="25908" y="9055"/>
                </a:lnTo>
                <a:lnTo>
                  <a:pt x="27520" y="12103"/>
                </a:lnTo>
                <a:lnTo>
                  <a:pt x="30568" y="15151"/>
                </a:lnTo>
                <a:lnTo>
                  <a:pt x="30568" y="4483"/>
                </a:lnTo>
                <a:lnTo>
                  <a:pt x="27520" y="2959"/>
                </a:lnTo>
                <a:lnTo>
                  <a:pt x="24384" y="1435"/>
                </a:lnTo>
                <a:lnTo>
                  <a:pt x="10668" y="1435"/>
                </a:lnTo>
                <a:lnTo>
                  <a:pt x="7620" y="4483"/>
                </a:lnTo>
                <a:lnTo>
                  <a:pt x="4572" y="6007"/>
                </a:lnTo>
                <a:lnTo>
                  <a:pt x="3048" y="10579"/>
                </a:lnTo>
                <a:lnTo>
                  <a:pt x="1524" y="13627"/>
                </a:lnTo>
                <a:lnTo>
                  <a:pt x="0" y="18199"/>
                </a:lnTo>
                <a:lnTo>
                  <a:pt x="0" y="42583"/>
                </a:lnTo>
                <a:lnTo>
                  <a:pt x="1524" y="50203"/>
                </a:lnTo>
                <a:lnTo>
                  <a:pt x="6096" y="56400"/>
                </a:lnTo>
                <a:lnTo>
                  <a:pt x="9144" y="59448"/>
                </a:lnTo>
                <a:lnTo>
                  <a:pt x="13716" y="62496"/>
                </a:lnTo>
                <a:lnTo>
                  <a:pt x="22860" y="62496"/>
                </a:lnTo>
                <a:lnTo>
                  <a:pt x="27520" y="60972"/>
                </a:lnTo>
                <a:lnTo>
                  <a:pt x="32092" y="56400"/>
                </a:lnTo>
                <a:lnTo>
                  <a:pt x="35140" y="53251"/>
                </a:lnTo>
                <a:lnTo>
                  <a:pt x="38188" y="44107"/>
                </a:lnTo>
                <a:lnTo>
                  <a:pt x="38188" y="21247"/>
                </a:lnTo>
                <a:close/>
              </a:path>
              <a:path w="340995" h="62865">
                <a:moveTo>
                  <a:pt x="59232" y="51066"/>
                </a:moveTo>
                <a:lnTo>
                  <a:pt x="50101" y="51066"/>
                </a:lnTo>
                <a:lnTo>
                  <a:pt x="50101" y="61734"/>
                </a:lnTo>
                <a:lnTo>
                  <a:pt x="59232" y="61734"/>
                </a:lnTo>
                <a:lnTo>
                  <a:pt x="59232" y="51066"/>
                </a:lnTo>
                <a:close/>
              </a:path>
              <a:path w="340995" h="62865">
                <a:moveTo>
                  <a:pt x="108381" y="1435"/>
                </a:moveTo>
                <a:lnTo>
                  <a:pt x="70192" y="1435"/>
                </a:lnTo>
                <a:lnTo>
                  <a:pt x="70192" y="9055"/>
                </a:lnTo>
                <a:lnTo>
                  <a:pt x="99237" y="9055"/>
                </a:lnTo>
                <a:lnTo>
                  <a:pt x="94665" y="13627"/>
                </a:lnTo>
                <a:lnTo>
                  <a:pt x="91617" y="18199"/>
                </a:lnTo>
                <a:lnTo>
                  <a:pt x="82384" y="36487"/>
                </a:lnTo>
                <a:lnTo>
                  <a:pt x="80860" y="44107"/>
                </a:lnTo>
                <a:lnTo>
                  <a:pt x="77812" y="56388"/>
                </a:lnTo>
                <a:lnTo>
                  <a:pt x="77812" y="60960"/>
                </a:lnTo>
                <a:lnTo>
                  <a:pt x="85521" y="60960"/>
                </a:lnTo>
                <a:lnTo>
                  <a:pt x="85521" y="54864"/>
                </a:lnTo>
                <a:lnTo>
                  <a:pt x="87045" y="48679"/>
                </a:lnTo>
                <a:lnTo>
                  <a:pt x="88569" y="44107"/>
                </a:lnTo>
                <a:lnTo>
                  <a:pt x="90093" y="36487"/>
                </a:lnTo>
                <a:lnTo>
                  <a:pt x="93141" y="30391"/>
                </a:lnTo>
                <a:lnTo>
                  <a:pt x="97713" y="24295"/>
                </a:lnTo>
                <a:lnTo>
                  <a:pt x="100761" y="16675"/>
                </a:lnTo>
                <a:lnTo>
                  <a:pt x="103809" y="12103"/>
                </a:lnTo>
                <a:lnTo>
                  <a:pt x="108381" y="7531"/>
                </a:lnTo>
                <a:lnTo>
                  <a:pt x="108381" y="1435"/>
                </a:lnTo>
                <a:close/>
              </a:path>
              <a:path w="340995" h="62865">
                <a:moveTo>
                  <a:pt x="154203" y="16675"/>
                </a:moveTo>
                <a:lnTo>
                  <a:pt x="152679" y="13627"/>
                </a:lnTo>
                <a:lnTo>
                  <a:pt x="151155" y="9055"/>
                </a:lnTo>
                <a:lnTo>
                  <a:pt x="149631" y="7531"/>
                </a:lnTo>
                <a:lnTo>
                  <a:pt x="148107" y="6007"/>
                </a:lnTo>
                <a:lnTo>
                  <a:pt x="146583" y="5245"/>
                </a:lnTo>
                <a:lnTo>
                  <a:pt x="146583" y="16675"/>
                </a:lnTo>
                <a:lnTo>
                  <a:pt x="146583" y="24295"/>
                </a:lnTo>
                <a:lnTo>
                  <a:pt x="145059" y="27343"/>
                </a:lnTo>
                <a:lnTo>
                  <a:pt x="143433" y="30391"/>
                </a:lnTo>
                <a:lnTo>
                  <a:pt x="141909" y="33439"/>
                </a:lnTo>
                <a:lnTo>
                  <a:pt x="128193" y="33439"/>
                </a:lnTo>
                <a:lnTo>
                  <a:pt x="126669" y="30391"/>
                </a:lnTo>
                <a:lnTo>
                  <a:pt x="123621" y="27343"/>
                </a:lnTo>
                <a:lnTo>
                  <a:pt x="123621" y="13627"/>
                </a:lnTo>
                <a:lnTo>
                  <a:pt x="129717" y="7531"/>
                </a:lnTo>
                <a:lnTo>
                  <a:pt x="140385" y="7531"/>
                </a:lnTo>
                <a:lnTo>
                  <a:pt x="143433" y="10579"/>
                </a:lnTo>
                <a:lnTo>
                  <a:pt x="145059" y="13627"/>
                </a:lnTo>
                <a:lnTo>
                  <a:pt x="146583" y="16675"/>
                </a:lnTo>
                <a:lnTo>
                  <a:pt x="146583" y="5245"/>
                </a:lnTo>
                <a:lnTo>
                  <a:pt x="145059" y="4483"/>
                </a:lnTo>
                <a:lnTo>
                  <a:pt x="141909" y="1435"/>
                </a:lnTo>
                <a:lnTo>
                  <a:pt x="129717" y="1435"/>
                </a:lnTo>
                <a:lnTo>
                  <a:pt x="125145" y="2959"/>
                </a:lnTo>
                <a:lnTo>
                  <a:pt x="120573" y="6007"/>
                </a:lnTo>
                <a:lnTo>
                  <a:pt x="117525" y="10579"/>
                </a:lnTo>
                <a:lnTo>
                  <a:pt x="116001" y="15151"/>
                </a:lnTo>
                <a:lnTo>
                  <a:pt x="116001" y="27343"/>
                </a:lnTo>
                <a:lnTo>
                  <a:pt x="117525" y="31915"/>
                </a:lnTo>
                <a:lnTo>
                  <a:pt x="123621" y="38011"/>
                </a:lnTo>
                <a:lnTo>
                  <a:pt x="128193" y="41059"/>
                </a:lnTo>
                <a:lnTo>
                  <a:pt x="135813" y="41059"/>
                </a:lnTo>
                <a:lnTo>
                  <a:pt x="141909" y="38011"/>
                </a:lnTo>
                <a:lnTo>
                  <a:pt x="143433" y="36487"/>
                </a:lnTo>
                <a:lnTo>
                  <a:pt x="146583" y="34963"/>
                </a:lnTo>
                <a:lnTo>
                  <a:pt x="147345" y="33439"/>
                </a:lnTo>
                <a:lnTo>
                  <a:pt x="148107" y="31915"/>
                </a:lnTo>
                <a:lnTo>
                  <a:pt x="148107" y="36487"/>
                </a:lnTo>
                <a:lnTo>
                  <a:pt x="146583" y="39535"/>
                </a:lnTo>
                <a:lnTo>
                  <a:pt x="146583" y="42583"/>
                </a:lnTo>
                <a:lnTo>
                  <a:pt x="145059" y="45631"/>
                </a:lnTo>
                <a:lnTo>
                  <a:pt x="145059" y="48679"/>
                </a:lnTo>
                <a:lnTo>
                  <a:pt x="143433" y="50203"/>
                </a:lnTo>
                <a:lnTo>
                  <a:pt x="141909" y="51727"/>
                </a:lnTo>
                <a:lnTo>
                  <a:pt x="141909" y="53251"/>
                </a:lnTo>
                <a:lnTo>
                  <a:pt x="138861" y="54864"/>
                </a:lnTo>
                <a:lnTo>
                  <a:pt x="137337" y="54864"/>
                </a:lnTo>
                <a:lnTo>
                  <a:pt x="135813" y="56388"/>
                </a:lnTo>
                <a:lnTo>
                  <a:pt x="131241" y="56388"/>
                </a:lnTo>
                <a:lnTo>
                  <a:pt x="128193" y="54864"/>
                </a:lnTo>
                <a:lnTo>
                  <a:pt x="126669" y="53251"/>
                </a:lnTo>
                <a:lnTo>
                  <a:pt x="123621" y="50203"/>
                </a:lnTo>
                <a:lnTo>
                  <a:pt x="123621" y="45631"/>
                </a:lnTo>
                <a:lnTo>
                  <a:pt x="116001" y="47155"/>
                </a:lnTo>
                <a:lnTo>
                  <a:pt x="117525" y="51727"/>
                </a:lnTo>
                <a:lnTo>
                  <a:pt x="119049" y="54864"/>
                </a:lnTo>
                <a:lnTo>
                  <a:pt x="125145" y="60960"/>
                </a:lnTo>
                <a:lnTo>
                  <a:pt x="128193" y="62484"/>
                </a:lnTo>
                <a:lnTo>
                  <a:pt x="137337" y="62484"/>
                </a:lnTo>
                <a:lnTo>
                  <a:pt x="141909" y="60960"/>
                </a:lnTo>
                <a:lnTo>
                  <a:pt x="145059" y="57912"/>
                </a:lnTo>
                <a:lnTo>
                  <a:pt x="148107" y="56388"/>
                </a:lnTo>
                <a:lnTo>
                  <a:pt x="151155" y="51727"/>
                </a:lnTo>
                <a:lnTo>
                  <a:pt x="152679" y="47155"/>
                </a:lnTo>
                <a:lnTo>
                  <a:pt x="154203" y="44107"/>
                </a:lnTo>
                <a:lnTo>
                  <a:pt x="154203" y="31915"/>
                </a:lnTo>
                <a:lnTo>
                  <a:pt x="154203" y="16675"/>
                </a:lnTo>
                <a:close/>
              </a:path>
              <a:path w="340995" h="62865">
                <a:moveTo>
                  <a:pt x="201549" y="39535"/>
                </a:moveTo>
                <a:lnTo>
                  <a:pt x="198501" y="33439"/>
                </a:lnTo>
                <a:lnTo>
                  <a:pt x="196977" y="31915"/>
                </a:lnTo>
                <a:lnTo>
                  <a:pt x="193929" y="28867"/>
                </a:lnTo>
                <a:lnTo>
                  <a:pt x="193929" y="39535"/>
                </a:lnTo>
                <a:lnTo>
                  <a:pt x="193929" y="47155"/>
                </a:lnTo>
                <a:lnTo>
                  <a:pt x="192405" y="50203"/>
                </a:lnTo>
                <a:lnTo>
                  <a:pt x="187833" y="54775"/>
                </a:lnTo>
                <a:lnTo>
                  <a:pt x="184785" y="56299"/>
                </a:lnTo>
                <a:lnTo>
                  <a:pt x="180213" y="56299"/>
                </a:lnTo>
                <a:lnTo>
                  <a:pt x="177165" y="54775"/>
                </a:lnTo>
                <a:lnTo>
                  <a:pt x="175641" y="54775"/>
                </a:lnTo>
                <a:lnTo>
                  <a:pt x="174015" y="53251"/>
                </a:lnTo>
                <a:lnTo>
                  <a:pt x="170967" y="50203"/>
                </a:lnTo>
                <a:lnTo>
                  <a:pt x="169443" y="47155"/>
                </a:lnTo>
                <a:lnTo>
                  <a:pt x="169443" y="39535"/>
                </a:lnTo>
                <a:lnTo>
                  <a:pt x="170967" y="36487"/>
                </a:lnTo>
                <a:lnTo>
                  <a:pt x="172491" y="34963"/>
                </a:lnTo>
                <a:lnTo>
                  <a:pt x="175641" y="33439"/>
                </a:lnTo>
                <a:lnTo>
                  <a:pt x="178689" y="31915"/>
                </a:lnTo>
                <a:lnTo>
                  <a:pt x="184785" y="31915"/>
                </a:lnTo>
                <a:lnTo>
                  <a:pt x="190881" y="34963"/>
                </a:lnTo>
                <a:lnTo>
                  <a:pt x="192405" y="38011"/>
                </a:lnTo>
                <a:lnTo>
                  <a:pt x="193929" y="39535"/>
                </a:lnTo>
                <a:lnTo>
                  <a:pt x="193929" y="28867"/>
                </a:lnTo>
                <a:lnTo>
                  <a:pt x="190881" y="28867"/>
                </a:lnTo>
                <a:lnTo>
                  <a:pt x="192405" y="27343"/>
                </a:lnTo>
                <a:lnTo>
                  <a:pt x="195453" y="25819"/>
                </a:lnTo>
                <a:lnTo>
                  <a:pt x="196977" y="24295"/>
                </a:lnTo>
                <a:lnTo>
                  <a:pt x="198501" y="21247"/>
                </a:lnTo>
                <a:lnTo>
                  <a:pt x="198501" y="12103"/>
                </a:lnTo>
                <a:lnTo>
                  <a:pt x="196977" y="9055"/>
                </a:lnTo>
                <a:lnTo>
                  <a:pt x="195453" y="7531"/>
                </a:lnTo>
                <a:lnTo>
                  <a:pt x="190881" y="2959"/>
                </a:lnTo>
                <a:lnTo>
                  <a:pt x="190881" y="12103"/>
                </a:lnTo>
                <a:lnTo>
                  <a:pt x="190881" y="21247"/>
                </a:lnTo>
                <a:lnTo>
                  <a:pt x="189357" y="22771"/>
                </a:lnTo>
                <a:lnTo>
                  <a:pt x="186309" y="24295"/>
                </a:lnTo>
                <a:lnTo>
                  <a:pt x="184785" y="25819"/>
                </a:lnTo>
                <a:lnTo>
                  <a:pt x="178689" y="25819"/>
                </a:lnTo>
                <a:lnTo>
                  <a:pt x="177165" y="24295"/>
                </a:lnTo>
                <a:lnTo>
                  <a:pt x="174015" y="22771"/>
                </a:lnTo>
                <a:lnTo>
                  <a:pt x="172491" y="21247"/>
                </a:lnTo>
                <a:lnTo>
                  <a:pt x="172491" y="10579"/>
                </a:lnTo>
                <a:lnTo>
                  <a:pt x="174015" y="9055"/>
                </a:lnTo>
                <a:lnTo>
                  <a:pt x="177165" y="7531"/>
                </a:lnTo>
                <a:lnTo>
                  <a:pt x="186309" y="7531"/>
                </a:lnTo>
                <a:lnTo>
                  <a:pt x="189357" y="9055"/>
                </a:lnTo>
                <a:lnTo>
                  <a:pt x="190881" y="12103"/>
                </a:lnTo>
                <a:lnTo>
                  <a:pt x="190881" y="2959"/>
                </a:lnTo>
                <a:lnTo>
                  <a:pt x="186309" y="1435"/>
                </a:lnTo>
                <a:lnTo>
                  <a:pt x="177165" y="1435"/>
                </a:lnTo>
                <a:lnTo>
                  <a:pt x="172491" y="2959"/>
                </a:lnTo>
                <a:lnTo>
                  <a:pt x="169443" y="4483"/>
                </a:lnTo>
                <a:lnTo>
                  <a:pt x="166395" y="7531"/>
                </a:lnTo>
                <a:lnTo>
                  <a:pt x="164871" y="12103"/>
                </a:lnTo>
                <a:lnTo>
                  <a:pt x="164871" y="21247"/>
                </a:lnTo>
                <a:lnTo>
                  <a:pt x="166395" y="24295"/>
                </a:lnTo>
                <a:lnTo>
                  <a:pt x="167919" y="25819"/>
                </a:lnTo>
                <a:lnTo>
                  <a:pt x="174015" y="28867"/>
                </a:lnTo>
                <a:lnTo>
                  <a:pt x="169443" y="28867"/>
                </a:lnTo>
                <a:lnTo>
                  <a:pt x="166395" y="30391"/>
                </a:lnTo>
                <a:lnTo>
                  <a:pt x="161823" y="39535"/>
                </a:lnTo>
                <a:lnTo>
                  <a:pt x="161823" y="48679"/>
                </a:lnTo>
                <a:lnTo>
                  <a:pt x="163347" y="53251"/>
                </a:lnTo>
                <a:lnTo>
                  <a:pt x="167919" y="56299"/>
                </a:lnTo>
                <a:lnTo>
                  <a:pt x="170967" y="59347"/>
                </a:lnTo>
                <a:lnTo>
                  <a:pt x="175641" y="62395"/>
                </a:lnTo>
                <a:lnTo>
                  <a:pt x="187833" y="62395"/>
                </a:lnTo>
                <a:lnTo>
                  <a:pt x="192405" y="59347"/>
                </a:lnTo>
                <a:lnTo>
                  <a:pt x="195453" y="56299"/>
                </a:lnTo>
                <a:lnTo>
                  <a:pt x="200025" y="53251"/>
                </a:lnTo>
                <a:lnTo>
                  <a:pt x="201549" y="48679"/>
                </a:lnTo>
                <a:lnTo>
                  <a:pt x="201549" y="39535"/>
                </a:lnTo>
                <a:close/>
              </a:path>
              <a:path w="340995" h="62865">
                <a:moveTo>
                  <a:pt x="236601" y="0"/>
                </a:moveTo>
                <a:lnTo>
                  <a:pt x="232029" y="0"/>
                </a:lnTo>
                <a:lnTo>
                  <a:pt x="228879" y="6096"/>
                </a:lnTo>
                <a:lnTo>
                  <a:pt x="225831" y="7620"/>
                </a:lnTo>
                <a:lnTo>
                  <a:pt x="219735" y="13716"/>
                </a:lnTo>
                <a:lnTo>
                  <a:pt x="215163" y="15240"/>
                </a:lnTo>
                <a:lnTo>
                  <a:pt x="215163" y="22860"/>
                </a:lnTo>
                <a:lnTo>
                  <a:pt x="216687" y="21336"/>
                </a:lnTo>
                <a:lnTo>
                  <a:pt x="225831" y="16764"/>
                </a:lnTo>
                <a:lnTo>
                  <a:pt x="228879" y="13716"/>
                </a:lnTo>
                <a:lnTo>
                  <a:pt x="228879" y="60960"/>
                </a:lnTo>
                <a:lnTo>
                  <a:pt x="236601" y="60960"/>
                </a:lnTo>
                <a:lnTo>
                  <a:pt x="236601" y="0"/>
                </a:lnTo>
                <a:close/>
              </a:path>
              <a:path w="340995" h="62865">
                <a:moveTo>
                  <a:pt x="294601" y="34963"/>
                </a:moveTo>
                <a:lnTo>
                  <a:pt x="293077" y="30391"/>
                </a:lnTo>
                <a:lnTo>
                  <a:pt x="285457" y="22771"/>
                </a:lnTo>
                <a:lnTo>
                  <a:pt x="280885" y="21247"/>
                </a:lnTo>
                <a:lnTo>
                  <a:pt x="271741" y="21247"/>
                </a:lnTo>
                <a:lnTo>
                  <a:pt x="268693" y="22771"/>
                </a:lnTo>
                <a:lnTo>
                  <a:pt x="264121" y="24295"/>
                </a:lnTo>
                <a:lnTo>
                  <a:pt x="267169" y="9055"/>
                </a:lnTo>
                <a:lnTo>
                  <a:pt x="291553" y="9055"/>
                </a:lnTo>
                <a:lnTo>
                  <a:pt x="291553" y="1435"/>
                </a:lnTo>
                <a:lnTo>
                  <a:pt x="262597" y="1435"/>
                </a:lnTo>
                <a:lnTo>
                  <a:pt x="256413" y="31915"/>
                </a:lnTo>
                <a:lnTo>
                  <a:pt x="262597" y="33439"/>
                </a:lnTo>
                <a:lnTo>
                  <a:pt x="267169" y="28867"/>
                </a:lnTo>
                <a:lnTo>
                  <a:pt x="270217" y="28867"/>
                </a:lnTo>
                <a:lnTo>
                  <a:pt x="271741" y="27343"/>
                </a:lnTo>
                <a:lnTo>
                  <a:pt x="277837" y="27343"/>
                </a:lnTo>
                <a:lnTo>
                  <a:pt x="280885" y="28867"/>
                </a:lnTo>
                <a:lnTo>
                  <a:pt x="285457" y="33439"/>
                </a:lnTo>
                <a:lnTo>
                  <a:pt x="286981" y="36487"/>
                </a:lnTo>
                <a:lnTo>
                  <a:pt x="286981" y="45631"/>
                </a:lnTo>
                <a:lnTo>
                  <a:pt x="285457" y="48679"/>
                </a:lnTo>
                <a:lnTo>
                  <a:pt x="282409" y="51727"/>
                </a:lnTo>
                <a:lnTo>
                  <a:pt x="280885" y="54876"/>
                </a:lnTo>
                <a:lnTo>
                  <a:pt x="277837" y="56400"/>
                </a:lnTo>
                <a:lnTo>
                  <a:pt x="271741" y="56400"/>
                </a:lnTo>
                <a:lnTo>
                  <a:pt x="268693" y="54876"/>
                </a:lnTo>
                <a:lnTo>
                  <a:pt x="267169" y="53251"/>
                </a:lnTo>
                <a:lnTo>
                  <a:pt x="264121" y="51727"/>
                </a:lnTo>
                <a:lnTo>
                  <a:pt x="262597" y="48679"/>
                </a:lnTo>
                <a:lnTo>
                  <a:pt x="262597" y="44107"/>
                </a:lnTo>
                <a:lnTo>
                  <a:pt x="254889" y="45631"/>
                </a:lnTo>
                <a:lnTo>
                  <a:pt x="254889" y="50203"/>
                </a:lnTo>
                <a:lnTo>
                  <a:pt x="257937" y="54876"/>
                </a:lnTo>
                <a:lnTo>
                  <a:pt x="264121" y="60972"/>
                </a:lnTo>
                <a:lnTo>
                  <a:pt x="268693" y="62496"/>
                </a:lnTo>
                <a:lnTo>
                  <a:pt x="280885" y="62496"/>
                </a:lnTo>
                <a:lnTo>
                  <a:pt x="285457" y="59448"/>
                </a:lnTo>
                <a:lnTo>
                  <a:pt x="290029" y="54876"/>
                </a:lnTo>
                <a:lnTo>
                  <a:pt x="293077" y="50203"/>
                </a:lnTo>
                <a:lnTo>
                  <a:pt x="294601" y="45631"/>
                </a:lnTo>
                <a:lnTo>
                  <a:pt x="294601" y="34963"/>
                </a:lnTo>
                <a:close/>
              </a:path>
              <a:path w="340995" h="62865">
                <a:moveTo>
                  <a:pt x="340423" y="39535"/>
                </a:moveTo>
                <a:lnTo>
                  <a:pt x="335851" y="30391"/>
                </a:lnTo>
                <a:lnTo>
                  <a:pt x="332803" y="28867"/>
                </a:lnTo>
                <a:lnTo>
                  <a:pt x="329755" y="28867"/>
                </a:lnTo>
                <a:lnTo>
                  <a:pt x="332803" y="27343"/>
                </a:lnTo>
                <a:lnTo>
                  <a:pt x="334327" y="25819"/>
                </a:lnTo>
                <a:lnTo>
                  <a:pt x="335851" y="22771"/>
                </a:lnTo>
                <a:lnTo>
                  <a:pt x="337375" y="21247"/>
                </a:lnTo>
                <a:lnTo>
                  <a:pt x="337375" y="10579"/>
                </a:lnTo>
                <a:lnTo>
                  <a:pt x="335851" y="9055"/>
                </a:lnTo>
                <a:lnTo>
                  <a:pt x="334327" y="6007"/>
                </a:lnTo>
                <a:lnTo>
                  <a:pt x="331279" y="4483"/>
                </a:lnTo>
                <a:lnTo>
                  <a:pt x="329755" y="2959"/>
                </a:lnTo>
                <a:lnTo>
                  <a:pt x="326707" y="1435"/>
                </a:lnTo>
                <a:lnTo>
                  <a:pt x="311365" y="1435"/>
                </a:lnTo>
                <a:lnTo>
                  <a:pt x="305269" y="7531"/>
                </a:lnTo>
                <a:lnTo>
                  <a:pt x="302221" y="16675"/>
                </a:lnTo>
                <a:lnTo>
                  <a:pt x="309841" y="18199"/>
                </a:lnTo>
                <a:lnTo>
                  <a:pt x="309841" y="13627"/>
                </a:lnTo>
                <a:lnTo>
                  <a:pt x="311365" y="10579"/>
                </a:lnTo>
                <a:lnTo>
                  <a:pt x="314413" y="7531"/>
                </a:lnTo>
                <a:lnTo>
                  <a:pt x="325183" y="7531"/>
                </a:lnTo>
                <a:lnTo>
                  <a:pt x="326707" y="9055"/>
                </a:lnTo>
                <a:lnTo>
                  <a:pt x="329755" y="10579"/>
                </a:lnTo>
                <a:lnTo>
                  <a:pt x="329755" y="19723"/>
                </a:lnTo>
                <a:lnTo>
                  <a:pt x="328231" y="22771"/>
                </a:lnTo>
                <a:lnTo>
                  <a:pt x="326707" y="24295"/>
                </a:lnTo>
                <a:lnTo>
                  <a:pt x="323659" y="25819"/>
                </a:lnTo>
                <a:lnTo>
                  <a:pt x="315937" y="25819"/>
                </a:lnTo>
                <a:lnTo>
                  <a:pt x="315937" y="31915"/>
                </a:lnTo>
                <a:lnTo>
                  <a:pt x="325183" y="31915"/>
                </a:lnTo>
                <a:lnTo>
                  <a:pt x="326707" y="33439"/>
                </a:lnTo>
                <a:lnTo>
                  <a:pt x="329755" y="34963"/>
                </a:lnTo>
                <a:lnTo>
                  <a:pt x="331279" y="36487"/>
                </a:lnTo>
                <a:lnTo>
                  <a:pt x="332803" y="39535"/>
                </a:lnTo>
                <a:lnTo>
                  <a:pt x="332803" y="47155"/>
                </a:lnTo>
                <a:lnTo>
                  <a:pt x="331279" y="50203"/>
                </a:lnTo>
                <a:lnTo>
                  <a:pt x="326707" y="54876"/>
                </a:lnTo>
                <a:lnTo>
                  <a:pt x="323659" y="56400"/>
                </a:lnTo>
                <a:lnTo>
                  <a:pt x="317461" y="56400"/>
                </a:lnTo>
                <a:lnTo>
                  <a:pt x="314413" y="54876"/>
                </a:lnTo>
                <a:lnTo>
                  <a:pt x="311365" y="51727"/>
                </a:lnTo>
                <a:lnTo>
                  <a:pt x="309841" y="48679"/>
                </a:lnTo>
                <a:lnTo>
                  <a:pt x="308317" y="44107"/>
                </a:lnTo>
                <a:lnTo>
                  <a:pt x="300697" y="45631"/>
                </a:lnTo>
                <a:lnTo>
                  <a:pt x="314413" y="62496"/>
                </a:lnTo>
                <a:lnTo>
                  <a:pt x="326707" y="62496"/>
                </a:lnTo>
                <a:lnTo>
                  <a:pt x="331279" y="59448"/>
                </a:lnTo>
                <a:lnTo>
                  <a:pt x="334327" y="56400"/>
                </a:lnTo>
                <a:lnTo>
                  <a:pt x="338899" y="53251"/>
                </a:lnTo>
                <a:lnTo>
                  <a:pt x="340423" y="48679"/>
                </a:lnTo>
                <a:lnTo>
                  <a:pt x="340423" y="39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5591416" y="7409758"/>
            <a:ext cx="129986" cy="11040"/>
          </a:xfrm>
          <a:custGeom>
            <a:avLst/>
            <a:gdLst/>
            <a:ahLst/>
            <a:cxnLst/>
            <a:rect l="l" t="t" r="r" b="b"/>
            <a:pathLst>
              <a:path w="55245" h="10795">
                <a:moveTo>
                  <a:pt x="9144" y="10667"/>
                </a:moveTo>
                <a:lnTo>
                  <a:pt x="0" y="10667"/>
                </a:lnTo>
                <a:lnTo>
                  <a:pt x="0" y="0"/>
                </a:lnTo>
                <a:lnTo>
                  <a:pt x="9144" y="0"/>
                </a:lnTo>
                <a:lnTo>
                  <a:pt x="9144" y="10667"/>
                </a:lnTo>
                <a:close/>
              </a:path>
              <a:path w="55245" h="10795">
                <a:moveTo>
                  <a:pt x="32003" y="10667"/>
                </a:moveTo>
                <a:lnTo>
                  <a:pt x="22860" y="10667"/>
                </a:lnTo>
                <a:lnTo>
                  <a:pt x="22860" y="0"/>
                </a:lnTo>
                <a:lnTo>
                  <a:pt x="32003" y="0"/>
                </a:lnTo>
                <a:lnTo>
                  <a:pt x="32003" y="10667"/>
                </a:lnTo>
                <a:close/>
              </a:path>
              <a:path w="55245" h="10795">
                <a:moveTo>
                  <a:pt x="54864" y="10667"/>
                </a:moveTo>
                <a:lnTo>
                  <a:pt x="45719" y="10667"/>
                </a:lnTo>
                <a:lnTo>
                  <a:pt x="45719" y="0"/>
                </a:lnTo>
                <a:lnTo>
                  <a:pt x="54864" y="0"/>
                </a:lnTo>
                <a:lnTo>
                  <a:pt x="54864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6333456" y="7359011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5" h="61595">
                <a:moveTo>
                  <a:pt x="39712" y="19812"/>
                </a:moveTo>
                <a:lnTo>
                  <a:pt x="38188" y="15240"/>
                </a:lnTo>
                <a:lnTo>
                  <a:pt x="38188" y="12192"/>
                </a:lnTo>
                <a:lnTo>
                  <a:pt x="36664" y="9144"/>
                </a:lnTo>
                <a:lnTo>
                  <a:pt x="35052" y="7620"/>
                </a:lnTo>
                <a:lnTo>
                  <a:pt x="34290" y="6096"/>
                </a:lnTo>
                <a:lnTo>
                  <a:pt x="33528" y="4572"/>
                </a:lnTo>
                <a:lnTo>
                  <a:pt x="32004" y="3810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8956" y="48768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3810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4572" y="9144"/>
                </a:lnTo>
                <a:lnTo>
                  <a:pt x="3048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965"/>
                </a:lnTo>
                <a:lnTo>
                  <a:pt x="10668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8956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6664" y="51816"/>
                </a:lnTo>
                <a:lnTo>
                  <a:pt x="39712" y="42672"/>
                </a:lnTo>
                <a:lnTo>
                  <a:pt x="39712" y="19812"/>
                </a:lnTo>
                <a:close/>
              </a:path>
              <a:path w="342265" h="61595">
                <a:moveTo>
                  <a:pt x="59524" y="49631"/>
                </a:moveTo>
                <a:lnTo>
                  <a:pt x="50393" y="49631"/>
                </a:lnTo>
                <a:lnTo>
                  <a:pt x="50393" y="60299"/>
                </a:lnTo>
                <a:lnTo>
                  <a:pt x="59524" y="60299"/>
                </a:lnTo>
                <a:lnTo>
                  <a:pt x="59524" y="49631"/>
                </a:lnTo>
                <a:close/>
              </a:path>
              <a:path w="342265" h="61595">
                <a:moveTo>
                  <a:pt x="109918" y="0"/>
                </a:moveTo>
                <a:lnTo>
                  <a:pt x="70192" y="0"/>
                </a:lnTo>
                <a:lnTo>
                  <a:pt x="70192" y="7620"/>
                </a:lnTo>
                <a:lnTo>
                  <a:pt x="100672" y="7620"/>
                </a:lnTo>
                <a:lnTo>
                  <a:pt x="96100" y="12192"/>
                </a:lnTo>
                <a:lnTo>
                  <a:pt x="93052" y="16764"/>
                </a:lnTo>
                <a:lnTo>
                  <a:pt x="90004" y="22860"/>
                </a:lnTo>
                <a:lnTo>
                  <a:pt x="85432" y="28956"/>
                </a:lnTo>
                <a:lnTo>
                  <a:pt x="83908" y="35052"/>
                </a:lnTo>
                <a:lnTo>
                  <a:pt x="82384" y="42672"/>
                </a:lnTo>
                <a:lnTo>
                  <a:pt x="79336" y="54952"/>
                </a:lnTo>
                <a:lnTo>
                  <a:pt x="79336" y="59524"/>
                </a:lnTo>
                <a:lnTo>
                  <a:pt x="86956" y="59524"/>
                </a:lnTo>
                <a:lnTo>
                  <a:pt x="86956" y="53428"/>
                </a:lnTo>
                <a:lnTo>
                  <a:pt x="88480" y="47244"/>
                </a:lnTo>
                <a:lnTo>
                  <a:pt x="90004" y="42672"/>
                </a:lnTo>
                <a:lnTo>
                  <a:pt x="91528" y="35052"/>
                </a:lnTo>
                <a:lnTo>
                  <a:pt x="97624" y="22860"/>
                </a:lnTo>
                <a:lnTo>
                  <a:pt x="102196" y="15240"/>
                </a:lnTo>
                <a:lnTo>
                  <a:pt x="105244" y="10668"/>
                </a:lnTo>
                <a:lnTo>
                  <a:pt x="109918" y="6096"/>
                </a:lnTo>
                <a:lnTo>
                  <a:pt x="109918" y="0"/>
                </a:lnTo>
                <a:close/>
              </a:path>
              <a:path w="342265" h="61595">
                <a:moveTo>
                  <a:pt x="155740" y="15240"/>
                </a:moveTo>
                <a:lnTo>
                  <a:pt x="154216" y="12192"/>
                </a:lnTo>
                <a:lnTo>
                  <a:pt x="152692" y="7620"/>
                </a:lnTo>
                <a:lnTo>
                  <a:pt x="151117" y="6096"/>
                </a:lnTo>
                <a:lnTo>
                  <a:pt x="149542" y="4572"/>
                </a:lnTo>
                <a:lnTo>
                  <a:pt x="148018" y="3810"/>
                </a:lnTo>
                <a:lnTo>
                  <a:pt x="148018" y="15240"/>
                </a:lnTo>
                <a:lnTo>
                  <a:pt x="148018" y="22860"/>
                </a:lnTo>
                <a:lnTo>
                  <a:pt x="144970" y="28956"/>
                </a:lnTo>
                <a:lnTo>
                  <a:pt x="141922" y="32004"/>
                </a:lnTo>
                <a:lnTo>
                  <a:pt x="129730" y="32004"/>
                </a:lnTo>
                <a:lnTo>
                  <a:pt x="128206" y="28956"/>
                </a:lnTo>
                <a:lnTo>
                  <a:pt x="125158" y="25908"/>
                </a:lnTo>
                <a:lnTo>
                  <a:pt x="123634" y="22860"/>
                </a:lnTo>
                <a:lnTo>
                  <a:pt x="123634" y="15240"/>
                </a:lnTo>
                <a:lnTo>
                  <a:pt x="125158" y="12192"/>
                </a:lnTo>
                <a:lnTo>
                  <a:pt x="128206" y="9144"/>
                </a:lnTo>
                <a:lnTo>
                  <a:pt x="129730" y="6096"/>
                </a:lnTo>
                <a:lnTo>
                  <a:pt x="141922" y="6096"/>
                </a:lnTo>
                <a:lnTo>
                  <a:pt x="144970" y="9144"/>
                </a:lnTo>
                <a:lnTo>
                  <a:pt x="148018" y="15240"/>
                </a:lnTo>
                <a:lnTo>
                  <a:pt x="148018" y="3810"/>
                </a:lnTo>
                <a:lnTo>
                  <a:pt x="146494" y="3048"/>
                </a:lnTo>
                <a:lnTo>
                  <a:pt x="143446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22110" y="4572"/>
                </a:lnTo>
                <a:lnTo>
                  <a:pt x="116014" y="13716"/>
                </a:lnTo>
                <a:lnTo>
                  <a:pt x="116014" y="25908"/>
                </a:lnTo>
                <a:lnTo>
                  <a:pt x="119062" y="30480"/>
                </a:lnTo>
                <a:lnTo>
                  <a:pt x="125158" y="36576"/>
                </a:lnTo>
                <a:lnTo>
                  <a:pt x="129730" y="39624"/>
                </a:lnTo>
                <a:lnTo>
                  <a:pt x="137350" y="39624"/>
                </a:lnTo>
                <a:lnTo>
                  <a:pt x="140398" y="38100"/>
                </a:lnTo>
                <a:lnTo>
                  <a:pt x="141922" y="36576"/>
                </a:lnTo>
                <a:lnTo>
                  <a:pt x="144970" y="35052"/>
                </a:lnTo>
                <a:lnTo>
                  <a:pt x="146494" y="33528"/>
                </a:lnTo>
                <a:lnTo>
                  <a:pt x="147256" y="32004"/>
                </a:lnTo>
                <a:lnTo>
                  <a:pt x="148018" y="30480"/>
                </a:lnTo>
                <a:lnTo>
                  <a:pt x="148018" y="41148"/>
                </a:lnTo>
                <a:lnTo>
                  <a:pt x="146494" y="44196"/>
                </a:lnTo>
                <a:lnTo>
                  <a:pt x="146494" y="47244"/>
                </a:lnTo>
                <a:lnTo>
                  <a:pt x="141922" y="51816"/>
                </a:lnTo>
                <a:lnTo>
                  <a:pt x="140398" y="53428"/>
                </a:lnTo>
                <a:lnTo>
                  <a:pt x="138874" y="53428"/>
                </a:lnTo>
                <a:lnTo>
                  <a:pt x="137350" y="54952"/>
                </a:lnTo>
                <a:lnTo>
                  <a:pt x="132778" y="54952"/>
                </a:lnTo>
                <a:lnTo>
                  <a:pt x="129730" y="53428"/>
                </a:lnTo>
                <a:lnTo>
                  <a:pt x="128206" y="51816"/>
                </a:lnTo>
                <a:lnTo>
                  <a:pt x="125158" y="48768"/>
                </a:lnTo>
                <a:lnTo>
                  <a:pt x="125158" y="44196"/>
                </a:lnTo>
                <a:lnTo>
                  <a:pt x="117538" y="45720"/>
                </a:lnTo>
                <a:lnTo>
                  <a:pt x="119062" y="50292"/>
                </a:lnTo>
                <a:lnTo>
                  <a:pt x="120586" y="53428"/>
                </a:lnTo>
                <a:lnTo>
                  <a:pt x="126682" y="59524"/>
                </a:lnTo>
                <a:lnTo>
                  <a:pt x="129730" y="61048"/>
                </a:lnTo>
                <a:lnTo>
                  <a:pt x="138874" y="61048"/>
                </a:lnTo>
                <a:lnTo>
                  <a:pt x="143446" y="59524"/>
                </a:lnTo>
                <a:lnTo>
                  <a:pt x="146494" y="56476"/>
                </a:lnTo>
                <a:lnTo>
                  <a:pt x="149542" y="54952"/>
                </a:lnTo>
                <a:lnTo>
                  <a:pt x="152692" y="50292"/>
                </a:lnTo>
                <a:lnTo>
                  <a:pt x="154216" y="45720"/>
                </a:lnTo>
                <a:lnTo>
                  <a:pt x="155740" y="42672"/>
                </a:lnTo>
                <a:lnTo>
                  <a:pt x="155740" y="30480"/>
                </a:lnTo>
                <a:lnTo>
                  <a:pt x="155740" y="15240"/>
                </a:lnTo>
                <a:close/>
              </a:path>
              <a:path w="342265" h="61595">
                <a:moveTo>
                  <a:pt x="202984" y="0"/>
                </a:moveTo>
                <a:lnTo>
                  <a:pt x="163360" y="0"/>
                </a:lnTo>
                <a:lnTo>
                  <a:pt x="163360" y="7620"/>
                </a:lnTo>
                <a:lnTo>
                  <a:pt x="192316" y="7620"/>
                </a:lnTo>
                <a:lnTo>
                  <a:pt x="186220" y="16764"/>
                </a:lnTo>
                <a:lnTo>
                  <a:pt x="183172" y="22860"/>
                </a:lnTo>
                <a:lnTo>
                  <a:pt x="178600" y="28956"/>
                </a:lnTo>
                <a:lnTo>
                  <a:pt x="177076" y="35052"/>
                </a:lnTo>
                <a:lnTo>
                  <a:pt x="175552" y="42672"/>
                </a:lnTo>
                <a:lnTo>
                  <a:pt x="172504" y="48768"/>
                </a:lnTo>
                <a:lnTo>
                  <a:pt x="172504" y="59524"/>
                </a:lnTo>
                <a:lnTo>
                  <a:pt x="180124" y="59524"/>
                </a:lnTo>
                <a:lnTo>
                  <a:pt x="180124" y="53428"/>
                </a:lnTo>
                <a:lnTo>
                  <a:pt x="181648" y="47244"/>
                </a:lnTo>
                <a:lnTo>
                  <a:pt x="183172" y="42672"/>
                </a:lnTo>
                <a:lnTo>
                  <a:pt x="184696" y="35052"/>
                </a:lnTo>
                <a:lnTo>
                  <a:pt x="190792" y="22860"/>
                </a:lnTo>
                <a:lnTo>
                  <a:pt x="195364" y="15240"/>
                </a:lnTo>
                <a:lnTo>
                  <a:pt x="198412" y="10668"/>
                </a:lnTo>
                <a:lnTo>
                  <a:pt x="202984" y="6096"/>
                </a:lnTo>
                <a:lnTo>
                  <a:pt x="202984" y="0"/>
                </a:lnTo>
                <a:close/>
              </a:path>
              <a:path w="342265" h="61595">
                <a:moveTo>
                  <a:pt x="236601" y="0"/>
                </a:moveTo>
                <a:lnTo>
                  <a:pt x="232029" y="0"/>
                </a:lnTo>
                <a:lnTo>
                  <a:pt x="232029" y="1524"/>
                </a:lnTo>
                <a:lnTo>
                  <a:pt x="222885" y="10668"/>
                </a:lnTo>
                <a:lnTo>
                  <a:pt x="219837" y="12192"/>
                </a:lnTo>
                <a:lnTo>
                  <a:pt x="215265" y="13716"/>
                </a:lnTo>
                <a:lnTo>
                  <a:pt x="215265" y="21336"/>
                </a:lnTo>
                <a:lnTo>
                  <a:pt x="218313" y="19812"/>
                </a:lnTo>
                <a:lnTo>
                  <a:pt x="219837" y="19812"/>
                </a:lnTo>
                <a:lnTo>
                  <a:pt x="222885" y="18288"/>
                </a:lnTo>
                <a:lnTo>
                  <a:pt x="227457" y="13716"/>
                </a:lnTo>
                <a:lnTo>
                  <a:pt x="230505" y="12192"/>
                </a:lnTo>
                <a:lnTo>
                  <a:pt x="230505" y="59524"/>
                </a:lnTo>
                <a:lnTo>
                  <a:pt x="236601" y="59524"/>
                </a:lnTo>
                <a:lnTo>
                  <a:pt x="236601" y="0"/>
                </a:lnTo>
                <a:close/>
              </a:path>
              <a:path w="342265" h="61595">
                <a:moveTo>
                  <a:pt x="294601" y="38188"/>
                </a:moveTo>
                <a:lnTo>
                  <a:pt x="286981" y="38188"/>
                </a:lnTo>
                <a:lnTo>
                  <a:pt x="286981" y="10668"/>
                </a:lnTo>
                <a:lnTo>
                  <a:pt x="286981" y="0"/>
                </a:lnTo>
                <a:lnTo>
                  <a:pt x="280885" y="0"/>
                </a:lnTo>
                <a:lnTo>
                  <a:pt x="279361" y="2133"/>
                </a:lnTo>
                <a:lnTo>
                  <a:pt x="279361" y="10668"/>
                </a:lnTo>
                <a:lnTo>
                  <a:pt x="279361" y="38188"/>
                </a:lnTo>
                <a:lnTo>
                  <a:pt x="261073" y="38188"/>
                </a:lnTo>
                <a:lnTo>
                  <a:pt x="279361" y="10668"/>
                </a:lnTo>
                <a:lnTo>
                  <a:pt x="279361" y="2133"/>
                </a:lnTo>
                <a:lnTo>
                  <a:pt x="253453" y="38188"/>
                </a:lnTo>
                <a:lnTo>
                  <a:pt x="253453" y="44284"/>
                </a:lnTo>
                <a:lnTo>
                  <a:pt x="279361" y="44284"/>
                </a:lnTo>
                <a:lnTo>
                  <a:pt x="279361" y="59524"/>
                </a:lnTo>
                <a:lnTo>
                  <a:pt x="286981" y="59524"/>
                </a:lnTo>
                <a:lnTo>
                  <a:pt x="286981" y="44284"/>
                </a:lnTo>
                <a:lnTo>
                  <a:pt x="294601" y="44284"/>
                </a:lnTo>
                <a:lnTo>
                  <a:pt x="294601" y="38188"/>
                </a:lnTo>
                <a:close/>
              </a:path>
              <a:path w="342265" h="61595">
                <a:moveTo>
                  <a:pt x="341947" y="0"/>
                </a:moveTo>
                <a:lnTo>
                  <a:pt x="303745" y="0"/>
                </a:lnTo>
                <a:lnTo>
                  <a:pt x="303745" y="7620"/>
                </a:lnTo>
                <a:lnTo>
                  <a:pt x="332803" y="7620"/>
                </a:lnTo>
                <a:lnTo>
                  <a:pt x="328231" y="12192"/>
                </a:lnTo>
                <a:lnTo>
                  <a:pt x="325081" y="16764"/>
                </a:lnTo>
                <a:lnTo>
                  <a:pt x="315937" y="35052"/>
                </a:lnTo>
                <a:lnTo>
                  <a:pt x="314413" y="42672"/>
                </a:lnTo>
                <a:lnTo>
                  <a:pt x="311365" y="54952"/>
                </a:lnTo>
                <a:lnTo>
                  <a:pt x="311365" y="59524"/>
                </a:lnTo>
                <a:lnTo>
                  <a:pt x="318985" y="59524"/>
                </a:lnTo>
                <a:lnTo>
                  <a:pt x="318985" y="53428"/>
                </a:lnTo>
                <a:lnTo>
                  <a:pt x="320509" y="47244"/>
                </a:lnTo>
                <a:lnTo>
                  <a:pt x="322033" y="42672"/>
                </a:lnTo>
                <a:lnTo>
                  <a:pt x="323557" y="35052"/>
                </a:lnTo>
                <a:lnTo>
                  <a:pt x="329755" y="22860"/>
                </a:lnTo>
                <a:lnTo>
                  <a:pt x="334327" y="15240"/>
                </a:lnTo>
                <a:lnTo>
                  <a:pt x="337375" y="10668"/>
                </a:lnTo>
                <a:lnTo>
                  <a:pt x="341947" y="6096"/>
                </a:lnTo>
                <a:lnTo>
                  <a:pt x="341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7349843" y="7373227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432"/>
                </a:moveTo>
                <a:lnTo>
                  <a:pt x="0" y="27241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806850" y="7543124"/>
            <a:ext cx="428812" cy="62994"/>
          </a:xfrm>
          <a:custGeom>
            <a:avLst/>
            <a:gdLst/>
            <a:ahLst/>
            <a:cxnLst/>
            <a:rect l="l" t="t" r="r" b="b"/>
            <a:pathLst>
              <a:path w="182244" h="61595">
                <a:moveTo>
                  <a:pt x="41236" y="12192"/>
                </a:moveTo>
                <a:lnTo>
                  <a:pt x="38188" y="7620"/>
                </a:lnTo>
                <a:lnTo>
                  <a:pt x="32092" y="1524"/>
                </a:lnTo>
                <a:lnTo>
                  <a:pt x="27520" y="0"/>
                </a:lnTo>
                <a:lnTo>
                  <a:pt x="16852" y="0"/>
                </a:lnTo>
                <a:lnTo>
                  <a:pt x="1524" y="18288"/>
                </a:lnTo>
                <a:lnTo>
                  <a:pt x="13804" y="18288"/>
                </a:lnTo>
                <a:lnTo>
                  <a:pt x="13804" y="13716"/>
                </a:lnTo>
                <a:lnTo>
                  <a:pt x="18376" y="9144"/>
                </a:lnTo>
                <a:lnTo>
                  <a:pt x="24472" y="9144"/>
                </a:lnTo>
                <a:lnTo>
                  <a:pt x="29044" y="13716"/>
                </a:lnTo>
                <a:lnTo>
                  <a:pt x="29044" y="22860"/>
                </a:lnTo>
                <a:lnTo>
                  <a:pt x="25996" y="24384"/>
                </a:lnTo>
                <a:lnTo>
                  <a:pt x="25996" y="25908"/>
                </a:lnTo>
                <a:lnTo>
                  <a:pt x="16852" y="35052"/>
                </a:lnTo>
                <a:lnTo>
                  <a:pt x="10756" y="39725"/>
                </a:lnTo>
                <a:lnTo>
                  <a:pt x="6184" y="45821"/>
                </a:lnTo>
                <a:lnTo>
                  <a:pt x="4660" y="48869"/>
                </a:lnTo>
                <a:lnTo>
                  <a:pt x="1524" y="51917"/>
                </a:lnTo>
                <a:lnTo>
                  <a:pt x="1524" y="56489"/>
                </a:lnTo>
                <a:lnTo>
                  <a:pt x="0" y="59537"/>
                </a:lnTo>
                <a:lnTo>
                  <a:pt x="41236" y="59537"/>
                </a:lnTo>
                <a:lnTo>
                  <a:pt x="41236" y="48869"/>
                </a:lnTo>
                <a:lnTo>
                  <a:pt x="18376" y="48869"/>
                </a:lnTo>
                <a:lnTo>
                  <a:pt x="19900" y="47345"/>
                </a:lnTo>
                <a:lnTo>
                  <a:pt x="19900" y="45821"/>
                </a:lnTo>
                <a:lnTo>
                  <a:pt x="21424" y="45821"/>
                </a:lnTo>
                <a:lnTo>
                  <a:pt x="22948" y="42773"/>
                </a:lnTo>
                <a:lnTo>
                  <a:pt x="27520" y="39725"/>
                </a:lnTo>
                <a:lnTo>
                  <a:pt x="35140" y="32004"/>
                </a:lnTo>
                <a:lnTo>
                  <a:pt x="36664" y="28956"/>
                </a:lnTo>
                <a:lnTo>
                  <a:pt x="38188" y="27432"/>
                </a:lnTo>
                <a:lnTo>
                  <a:pt x="39712" y="24384"/>
                </a:lnTo>
                <a:lnTo>
                  <a:pt x="39712" y="21336"/>
                </a:lnTo>
                <a:lnTo>
                  <a:pt x="41236" y="19812"/>
                </a:lnTo>
                <a:lnTo>
                  <a:pt x="41236" y="12192"/>
                </a:lnTo>
                <a:close/>
              </a:path>
              <a:path w="182244" h="61595">
                <a:moveTo>
                  <a:pt x="87058" y="36576"/>
                </a:moveTo>
                <a:lnTo>
                  <a:pt x="85534" y="33528"/>
                </a:lnTo>
                <a:lnTo>
                  <a:pt x="80962" y="28956"/>
                </a:lnTo>
                <a:lnTo>
                  <a:pt x="77914" y="27432"/>
                </a:lnTo>
                <a:lnTo>
                  <a:pt x="79438" y="27432"/>
                </a:lnTo>
                <a:lnTo>
                  <a:pt x="82486" y="25908"/>
                </a:lnTo>
                <a:lnTo>
                  <a:pt x="83248" y="24384"/>
                </a:lnTo>
                <a:lnTo>
                  <a:pt x="84010" y="22860"/>
                </a:lnTo>
                <a:lnTo>
                  <a:pt x="85534" y="21336"/>
                </a:lnTo>
                <a:lnTo>
                  <a:pt x="85534" y="10668"/>
                </a:lnTo>
                <a:lnTo>
                  <a:pt x="84772" y="9144"/>
                </a:lnTo>
                <a:lnTo>
                  <a:pt x="84010" y="7620"/>
                </a:lnTo>
                <a:lnTo>
                  <a:pt x="77914" y="1524"/>
                </a:lnTo>
                <a:lnTo>
                  <a:pt x="76390" y="1016"/>
                </a:lnTo>
                <a:lnTo>
                  <a:pt x="76390" y="39725"/>
                </a:lnTo>
                <a:lnTo>
                  <a:pt x="76390" y="45821"/>
                </a:lnTo>
                <a:lnTo>
                  <a:pt x="73342" y="48869"/>
                </a:lnTo>
                <a:lnTo>
                  <a:pt x="71818" y="51917"/>
                </a:lnTo>
                <a:lnTo>
                  <a:pt x="64198" y="51917"/>
                </a:lnTo>
                <a:lnTo>
                  <a:pt x="62674" y="48869"/>
                </a:lnTo>
                <a:lnTo>
                  <a:pt x="59524" y="47345"/>
                </a:lnTo>
                <a:lnTo>
                  <a:pt x="59524" y="38201"/>
                </a:lnTo>
                <a:lnTo>
                  <a:pt x="61048" y="35052"/>
                </a:lnTo>
                <a:lnTo>
                  <a:pt x="62674" y="33528"/>
                </a:lnTo>
                <a:lnTo>
                  <a:pt x="71818" y="33528"/>
                </a:lnTo>
                <a:lnTo>
                  <a:pt x="74866" y="36576"/>
                </a:lnTo>
                <a:lnTo>
                  <a:pt x="76390" y="39725"/>
                </a:lnTo>
                <a:lnTo>
                  <a:pt x="76390" y="1016"/>
                </a:lnTo>
                <a:lnTo>
                  <a:pt x="74866" y="508"/>
                </a:lnTo>
                <a:lnTo>
                  <a:pt x="74866" y="12192"/>
                </a:lnTo>
                <a:lnTo>
                  <a:pt x="74866" y="19812"/>
                </a:lnTo>
                <a:lnTo>
                  <a:pt x="70294" y="24384"/>
                </a:lnTo>
                <a:lnTo>
                  <a:pt x="65722" y="24384"/>
                </a:lnTo>
                <a:lnTo>
                  <a:pt x="62674" y="21336"/>
                </a:lnTo>
                <a:lnTo>
                  <a:pt x="61048" y="19812"/>
                </a:lnTo>
                <a:lnTo>
                  <a:pt x="61048" y="12192"/>
                </a:lnTo>
                <a:lnTo>
                  <a:pt x="62674" y="10668"/>
                </a:lnTo>
                <a:lnTo>
                  <a:pt x="64198" y="10668"/>
                </a:lnTo>
                <a:lnTo>
                  <a:pt x="65722" y="9144"/>
                </a:lnTo>
                <a:lnTo>
                  <a:pt x="70294" y="9144"/>
                </a:lnTo>
                <a:lnTo>
                  <a:pt x="71818" y="10668"/>
                </a:lnTo>
                <a:lnTo>
                  <a:pt x="73342" y="10668"/>
                </a:lnTo>
                <a:lnTo>
                  <a:pt x="74866" y="12192"/>
                </a:lnTo>
                <a:lnTo>
                  <a:pt x="74866" y="508"/>
                </a:lnTo>
                <a:lnTo>
                  <a:pt x="73342" y="0"/>
                </a:lnTo>
                <a:lnTo>
                  <a:pt x="62674" y="0"/>
                </a:lnTo>
                <a:lnTo>
                  <a:pt x="58000" y="1524"/>
                </a:lnTo>
                <a:lnTo>
                  <a:pt x="51904" y="7620"/>
                </a:lnTo>
                <a:lnTo>
                  <a:pt x="50380" y="10668"/>
                </a:lnTo>
                <a:lnTo>
                  <a:pt x="50380" y="21336"/>
                </a:lnTo>
                <a:lnTo>
                  <a:pt x="53428" y="24384"/>
                </a:lnTo>
                <a:lnTo>
                  <a:pt x="54952" y="27432"/>
                </a:lnTo>
                <a:lnTo>
                  <a:pt x="58000" y="27432"/>
                </a:lnTo>
                <a:lnTo>
                  <a:pt x="54952" y="28956"/>
                </a:lnTo>
                <a:lnTo>
                  <a:pt x="50380" y="33528"/>
                </a:lnTo>
                <a:lnTo>
                  <a:pt x="48856" y="36576"/>
                </a:lnTo>
                <a:lnTo>
                  <a:pt x="48856" y="48869"/>
                </a:lnTo>
                <a:lnTo>
                  <a:pt x="50380" y="53441"/>
                </a:lnTo>
                <a:lnTo>
                  <a:pt x="54952" y="56489"/>
                </a:lnTo>
                <a:lnTo>
                  <a:pt x="58000" y="59537"/>
                </a:lnTo>
                <a:lnTo>
                  <a:pt x="62674" y="61061"/>
                </a:lnTo>
                <a:lnTo>
                  <a:pt x="73342" y="61061"/>
                </a:lnTo>
                <a:lnTo>
                  <a:pt x="79438" y="59537"/>
                </a:lnTo>
                <a:lnTo>
                  <a:pt x="85534" y="53441"/>
                </a:lnTo>
                <a:lnTo>
                  <a:pt x="86042" y="51917"/>
                </a:lnTo>
                <a:lnTo>
                  <a:pt x="87058" y="48869"/>
                </a:lnTo>
                <a:lnTo>
                  <a:pt x="87058" y="36576"/>
                </a:lnTo>
                <a:close/>
              </a:path>
              <a:path w="182244" h="61595">
                <a:moveTo>
                  <a:pt x="134391" y="38188"/>
                </a:moveTo>
                <a:lnTo>
                  <a:pt x="132867" y="35052"/>
                </a:lnTo>
                <a:lnTo>
                  <a:pt x="126771" y="28956"/>
                </a:lnTo>
                <a:lnTo>
                  <a:pt x="122199" y="27432"/>
                </a:lnTo>
                <a:lnTo>
                  <a:pt x="128295" y="24384"/>
                </a:lnTo>
                <a:lnTo>
                  <a:pt x="131343" y="21336"/>
                </a:lnTo>
                <a:lnTo>
                  <a:pt x="131343" y="12192"/>
                </a:lnTo>
                <a:lnTo>
                  <a:pt x="129819" y="9144"/>
                </a:lnTo>
                <a:lnTo>
                  <a:pt x="126771" y="6096"/>
                </a:lnTo>
                <a:lnTo>
                  <a:pt x="123723" y="1524"/>
                </a:lnTo>
                <a:lnTo>
                  <a:pt x="119049" y="0"/>
                </a:lnTo>
                <a:lnTo>
                  <a:pt x="109905" y="0"/>
                </a:lnTo>
                <a:lnTo>
                  <a:pt x="106857" y="1524"/>
                </a:lnTo>
                <a:lnTo>
                  <a:pt x="105333" y="1524"/>
                </a:lnTo>
                <a:lnTo>
                  <a:pt x="99237" y="4572"/>
                </a:lnTo>
                <a:lnTo>
                  <a:pt x="99237" y="7620"/>
                </a:lnTo>
                <a:lnTo>
                  <a:pt x="97713" y="9144"/>
                </a:lnTo>
                <a:lnTo>
                  <a:pt x="94665" y="15240"/>
                </a:lnTo>
                <a:lnTo>
                  <a:pt x="105333" y="18288"/>
                </a:lnTo>
                <a:lnTo>
                  <a:pt x="105333" y="15240"/>
                </a:lnTo>
                <a:lnTo>
                  <a:pt x="111429" y="9144"/>
                </a:lnTo>
                <a:lnTo>
                  <a:pt x="116001" y="9144"/>
                </a:lnTo>
                <a:lnTo>
                  <a:pt x="120675" y="13716"/>
                </a:lnTo>
                <a:lnTo>
                  <a:pt x="120675" y="18288"/>
                </a:lnTo>
                <a:lnTo>
                  <a:pt x="116001" y="22860"/>
                </a:lnTo>
                <a:lnTo>
                  <a:pt x="112953" y="24384"/>
                </a:lnTo>
                <a:lnTo>
                  <a:pt x="109905" y="24384"/>
                </a:lnTo>
                <a:lnTo>
                  <a:pt x="108381" y="33528"/>
                </a:lnTo>
                <a:lnTo>
                  <a:pt x="111429" y="32004"/>
                </a:lnTo>
                <a:lnTo>
                  <a:pt x="116001" y="32004"/>
                </a:lnTo>
                <a:lnTo>
                  <a:pt x="119049" y="33528"/>
                </a:lnTo>
                <a:lnTo>
                  <a:pt x="122199" y="36576"/>
                </a:lnTo>
                <a:lnTo>
                  <a:pt x="122199" y="47332"/>
                </a:lnTo>
                <a:lnTo>
                  <a:pt x="120675" y="48856"/>
                </a:lnTo>
                <a:lnTo>
                  <a:pt x="117525" y="50380"/>
                </a:lnTo>
                <a:lnTo>
                  <a:pt x="116001" y="51904"/>
                </a:lnTo>
                <a:lnTo>
                  <a:pt x="111429" y="51904"/>
                </a:lnTo>
                <a:lnTo>
                  <a:pt x="105333" y="45808"/>
                </a:lnTo>
                <a:lnTo>
                  <a:pt x="105333" y="42760"/>
                </a:lnTo>
                <a:lnTo>
                  <a:pt x="94665" y="44284"/>
                </a:lnTo>
                <a:lnTo>
                  <a:pt x="94665" y="48856"/>
                </a:lnTo>
                <a:lnTo>
                  <a:pt x="97713" y="53428"/>
                </a:lnTo>
                <a:lnTo>
                  <a:pt x="103809" y="59524"/>
                </a:lnTo>
                <a:lnTo>
                  <a:pt x="108381" y="61048"/>
                </a:lnTo>
                <a:lnTo>
                  <a:pt x="119049" y="61048"/>
                </a:lnTo>
                <a:lnTo>
                  <a:pt x="125247" y="59524"/>
                </a:lnTo>
                <a:lnTo>
                  <a:pt x="132867" y="51904"/>
                </a:lnTo>
                <a:lnTo>
                  <a:pt x="134391" y="47332"/>
                </a:lnTo>
                <a:lnTo>
                  <a:pt x="134391" y="38188"/>
                </a:lnTo>
                <a:close/>
              </a:path>
              <a:path w="182244" h="61595">
                <a:moveTo>
                  <a:pt x="181724" y="38201"/>
                </a:moveTo>
                <a:lnTo>
                  <a:pt x="174015" y="38201"/>
                </a:lnTo>
                <a:lnTo>
                  <a:pt x="174015" y="18288"/>
                </a:lnTo>
                <a:lnTo>
                  <a:pt x="174015" y="0"/>
                </a:lnTo>
                <a:lnTo>
                  <a:pt x="164871" y="0"/>
                </a:lnTo>
                <a:lnTo>
                  <a:pt x="163347" y="2247"/>
                </a:lnTo>
                <a:lnTo>
                  <a:pt x="163347" y="18288"/>
                </a:lnTo>
                <a:lnTo>
                  <a:pt x="163347" y="38201"/>
                </a:lnTo>
                <a:lnTo>
                  <a:pt x="149631" y="38201"/>
                </a:lnTo>
                <a:lnTo>
                  <a:pt x="163347" y="18288"/>
                </a:lnTo>
                <a:lnTo>
                  <a:pt x="163347" y="2247"/>
                </a:lnTo>
                <a:lnTo>
                  <a:pt x="138963" y="38201"/>
                </a:lnTo>
                <a:lnTo>
                  <a:pt x="138963" y="48869"/>
                </a:lnTo>
                <a:lnTo>
                  <a:pt x="163347" y="48869"/>
                </a:lnTo>
                <a:lnTo>
                  <a:pt x="163347" y="59537"/>
                </a:lnTo>
                <a:lnTo>
                  <a:pt x="174015" y="59537"/>
                </a:lnTo>
                <a:lnTo>
                  <a:pt x="174015" y="48869"/>
                </a:lnTo>
                <a:lnTo>
                  <a:pt x="181724" y="48869"/>
                </a:lnTo>
                <a:lnTo>
                  <a:pt x="181724" y="38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15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446258" y="7543118"/>
            <a:ext cx="800995" cy="63027"/>
          </a:xfrm>
          <a:prstGeom prst="rect">
            <a:avLst/>
          </a:prstGeom>
        </p:spPr>
      </p:pic>
      <p:sp>
        <p:nvSpPr>
          <p:cNvPr id="160" name="object 160"/>
          <p:cNvSpPr/>
          <p:nvPr/>
        </p:nvSpPr>
        <p:spPr>
          <a:xfrm>
            <a:off x="4721263" y="7543124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712" y="19812"/>
                </a:moveTo>
                <a:lnTo>
                  <a:pt x="36664" y="13716"/>
                </a:lnTo>
                <a:lnTo>
                  <a:pt x="36664" y="10668"/>
                </a:lnTo>
                <a:lnTo>
                  <a:pt x="34378" y="6096"/>
                </a:lnTo>
                <a:lnTo>
                  <a:pt x="33616" y="4572"/>
                </a:lnTo>
                <a:lnTo>
                  <a:pt x="32092" y="3810"/>
                </a:lnTo>
                <a:lnTo>
                  <a:pt x="32092" y="21336"/>
                </a:lnTo>
                <a:lnTo>
                  <a:pt x="32092" y="41249"/>
                </a:lnTo>
                <a:lnTo>
                  <a:pt x="30568" y="47345"/>
                </a:lnTo>
                <a:lnTo>
                  <a:pt x="29044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2280" y="50393"/>
                </a:lnTo>
                <a:lnTo>
                  <a:pt x="9232" y="47345"/>
                </a:lnTo>
                <a:lnTo>
                  <a:pt x="7708" y="41249"/>
                </a:lnTo>
                <a:lnTo>
                  <a:pt x="7708" y="21336"/>
                </a:lnTo>
                <a:lnTo>
                  <a:pt x="9232" y="13716"/>
                </a:lnTo>
                <a:lnTo>
                  <a:pt x="12280" y="10668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9044" y="10668"/>
                </a:lnTo>
                <a:lnTo>
                  <a:pt x="30568" y="13716"/>
                </a:lnTo>
                <a:lnTo>
                  <a:pt x="32092" y="21336"/>
                </a:lnTo>
                <a:lnTo>
                  <a:pt x="32092" y="3810"/>
                </a:lnTo>
                <a:lnTo>
                  <a:pt x="30568" y="3048"/>
                </a:lnTo>
                <a:lnTo>
                  <a:pt x="29044" y="1524"/>
                </a:lnTo>
                <a:lnTo>
                  <a:pt x="25996" y="1524"/>
                </a:lnTo>
                <a:lnTo>
                  <a:pt x="22948" y="0"/>
                </a:lnTo>
                <a:lnTo>
                  <a:pt x="15328" y="0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6096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6664" y="51917"/>
                </a:lnTo>
                <a:lnTo>
                  <a:pt x="38188" y="47345"/>
                </a:lnTo>
                <a:lnTo>
                  <a:pt x="38188" y="42773"/>
                </a:lnTo>
                <a:lnTo>
                  <a:pt x="39712" y="38201"/>
                </a:lnTo>
                <a:lnTo>
                  <a:pt x="39712" y="19812"/>
                </a:lnTo>
                <a:close/>
              </a:path>
              <a:path w="342264" h="62229">
                <a:moveTo>
                  <a:pt x="60007" y="52489"/>
                </a:moveTo>
                <a:lnTo>
                  <a:pt x="50863" y="52489"/>
                </a:lnTo>
                <a:lnTo>
                  <a:pt x="50863" y="61620"/>
                </a:lnTo>
                <a:lnTo>
                  <a:pt x="60007" y="61620"/>
                </a:lnTo>
                <a:lnTo>
                  <a:pt x="60007" y="52489"/>
                </a:lnTo>
                <a:close/>
              </a:path>
              <a:path w="342264" h="62229">
                <a:moveTo>
                  <a:pt x="110007" y="39725"/>
                </a:moveTo>
                <a:lnTo>
                  <a:pt x="100774" y="39725"/>
                </a:lnTo>
                <a:lnTo>
                  <a:pt x="100774" y="12293"/>
                </a:lnTo>
                <a:lnTo>
                  <a:pt x="100774" y="101"/>
                </a:lnTo>
                <a:lnTo>
                  <a:pt x="94678" y="101"/>
                </a:lnTo>
                <a:lnTo>
                  <a:pt x="93154" y="2311"/>
                </a:lnTo>
                <a:lnTo>
                  <a:pt x="93154" y="12293"/>
                </a:lnTo>
                <a:lnTo>
                  <a:pt x="93154" y="39725"/>
                </a:lnTo>
                <a:lnTo>
                  <a:pt x="74866" y="39725"/>
                </a:lnTo>
                <a:lnTo>
                  <a:pt x="93154" y="12293"/>
                </a:lnTo>
                <a:lnTo>
                  <a:pt x="93154" y="2311"/>
                </a:lnTo>
                <a:lnTo>
                  <a:pt x="67246" y="39725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10007" y="45821"/>
                </a:lnTo>
                <a:lnTo>
                  <a:pt x="110007" y="39725"/>
                </a:lnTo>
                <a:close/>
              </a:path>
              <a:path w="342264" h="62229">
                <a:moveTo>
                  <a:pt x="155727" y="19812"/>
                </a:moveTo>
                <a:lnTo>
                  <a:pt x="152679" y="13716"/>
                </a:lnTo>
                <a:lnTo>
                  <a:pt x="152679" y="10668"/>
                </a:lnTo>
                <a:lnTo>
                  <a:pt x="150393" y="6096"/>
                </a:lnTo>
                <a:lnTo>
                  <a:pt x="149631" y="4572"/>
                </a:lnTo>
                <a:lnTo>
                  <a:pt x="148107" y="3810"/>
                </a:lnTo>
                <a:lnTo>
                  <a:pt x="148107" y="21336"/>
                </a:lnTo>
                <a:lnTo>
                  <a:pt x="148107" y="41249"/>
                </a:lnTo>
                <a:lnTo>
                  <a:pt x="146583" y="47345"/>
                </a:lnTo>
                <a:lnTo>
                  <a:pt x="145059" y="50393"/>
                </a:lnTo>
                <a:lnTo>
                  <a:pt x="142011" y="53441"/>
                </a:lnTo>
                <a:lnTo>
                  <a:pt x="138963" y="54965"/>
                </a:lnTo>
                <a:lnTo>
                  <a:pt x="132867" y="54965"/>
                </a:lnTo>
                <a:lnTo>
                  <a:pt x="129819" y="53441"/>
                </a:lnTo>
                <a:lnTo>
                  <a:pt x="128295" y="50393"/>
                </a:lnTo>
                <a:lnTo>
                  <a:pt x="125247" y="47345"/>
                </a:lnTo>
                <a:lnTo>
                  <a:pt x="123723" y="41249"/>
                </a:lnTo>
                <a:lnTo>
                  <a:pt x="123723" y="21336"/>
                </a:lnTo>
                <a:lnTo>
                  <a:pt x="125247" y="13716"/>
                </a:lnTo>
                <a:lnTo>
                  <a:pt x="128295" y="10668"/>
                </a:lnTo>
                <a:lnTo>
                  <a:pt x="129819" y="7620"/>
                </a:lnTo>
                <a:lnTo>
                  <a:pt x="132867" y="6096"/>
                </a:lnTo>
                <a:lnTo>
                  <a:pt x="138963" y="6096"/>
                </a:lnTo>
                <a:lnTo>
                  <a:pt x="142011" y="7620"/>
                </a:lnTo>
                <a:lnTo>
                  <a:pt x="145059" y="10668"/>
                </a:lnTo>
                <a:lnTo>
                  <a:pt x="146583" y="13716"/>
                </a:lnTo>
                <a:lnTo>
                  <a:pt x="148107" y="21336"/>
                </a:lnTo>
                <a:lnTo>
                  <a:pt x="148107" y="3810"/>
                </a:lnTo>
                <a:lnTo>
                  <a:pt x="146583" y="3048"/>
                </a:lnTo>
                <a:lnTo>
                  <a:pt x="145059" y="1524"/>
                </a:lnTo>
                <a:lnTo>
                  <a:pt x="142011" y="1524"/>
                </a:lnTo>
                <a:lnTo>
                  <a:pt x="138963" y="0"/>
                </a:lnTo>
                <a:lnTo>
                  <a:pt x="131343" y="0"/>
                </a:lnTo>
                <a:lnTo>
                  <a:pt x="116001" y="24384"/>
                </a:lnTo>
                <a:lnTo>
                  <a:pt x="116001" y="42773"/>
                </a:lnTo>
                <a:lnTo>
                  <a:pt x="119049" y="50393"/>
                </a:lnTo>
                <a:lnTo>
                  <a:pt x="122097" y="54965"/>
                </a:lnTo>
                <a:lnTo>
                  <a:pt x="125247" y="59537"/>
                </a:lnTo>
                <a:lnTo>
                  <a:pt x="129819" y="61061"/>
                </a:lnTo>
                <a:lnTo>
                  <a:pt x="140487" y="61061"/>
                </a:lnTo>
                <a:lnTo>
                  <a:pt x="146583" y="58013"/>
                </a:lnTo>
                <a:lnTo>
                  <a:pt x="149631" y="54965"/>
                </a:lnTo>
                <a:lnTo>
                  <a:pt x="152679" y="51917"/>
                </a:lnTo>
                <a:lnTo>
                  <a:pt x="154203" y="47345"/>
                </a:lnTo>
                <a:lnTo>
                  <a:pt x="154203" y="42773"/>
                </a:lnTo>
                <a:lnTo>
                  <a:pt x="155727" y="38201"/>
                </a:lnTo>
                <a:lnTo>
                  <a:pt x="155727" y="19812"/>
                </a:lnTo>
                <a:close/>
              </a:path>
              <a:path w="342264" h="62229">
                <a:moveTo>
                  <a:pt x="201637" y="39725"/>
                </a:moveTo>
                <a:lnTo>
                  <a:pt x="193929" y="39725"/>
                </a:lnTo>
                <a:lnTo>
                  <a:pt x="193929" y="12192"/>
                </a:lnTo>
                <a:lnTo>
                  <a:pt x="193929" y="0"/>
                </a:lnTo>
                <a:lnTo>
                  <a:pt x="187833" y="0"/>
                </a:lnTo>
                <a:lnTo>
                  <a:pt x="186309" y="2209"/>
                </a:lnTo>
                <a:lnTo>
                  <a:pt x="186309" y="12192"/>
                </a:lnTo>
                <a:lnTo>
                  <a:pt x="186309" y="39725"/>
                </a:lnTo>
                <a:lnTo>
                  <a:pt x="168021" y="39725"/>
                </a:lnTo>
                <a:lnTo>
                  <a:pt x="186309" y="12192"/>
                </a:lnTo>
                <a:lnTo>
                  <a:pt x="186309" y="2209"/>
                </a:lnTo>
                <a:lnTo>
                  <a:pt x="160401" y="39725"/>
                </a:lnTo>
                <a:lnTo>
                  <a:pt x="160401" y="45821"/>
                </a:lnTo>
                <a:lnTo>
                  <a:pt x="186309" y="45821"/>
                </a:lnTo>
                <a:lnTo>
                  <a:pt x="186309" y="59537"/>
                </a:lnTo>
                <a:lnTo>
                  <a:pt x="193929" y="59537"/>
                </a:lnTo>
                <a:lnTo>
                  <a:pt x="193929" y="45821"/>
                </a:lnTo>
                <a:lnTo>
                  <a:pt x="201637" y="45821"/>
                </a:lnTo>
                <a:lnTo>
                  <a:pt x="201637" y="39725"/>
                </a:lnTo>
                <a:close/>
              </a:path>
              <a:path w="342264" h="62229">
                <a:moveTo>
                  <a:pt x="248881" y="33528"/>
                </a:moveTo>
                <a:lnTo>
                  <a:pt x="247357" y="28956"/>
                </a:lnTo>
                <a:lnTo>
                  <a:pt x="244309" y="25908"/>
                </a:lnTo>
                <a:lnTo>
                  <a:pt x="239636" y="22860"/>
                </a:lnTo>
                <a:lnTo>
                  <a:pt x="235064" y="21336"/>
                </a:lnTo>
                <a:lnTo>
                  <a:pt x="222872" y="21336"/>
                </a:lnTo>
                <a:lnTo>
                  <a:pt x="219824" y="24384"/>
                </a:lnTo>
                <a:lnTo>
                  <a:pt x="222872" y="7620"/>
                </a:lnTo>
                <a:lnTo>
                  <a:pt x="245833" y="7620"/>
                </a:lnTo>
                <a:lnTo>
                  <a:pt x="245833" y="1524"/>
                </a:lnTo>
                <a:lnTo>
                  <a:pt x="216776" y="1524"/>
                </a:lnTo>
                <a:lnTo>
                  <a:pt x="210680" y="32004"/>
                </a:lnTo>
                <a:lnTo>
                  <a:pt x="218300" y="33528"/>
                </a:lnTo>
                <a:lnTo>
                  <a:pt x="218300" y="30480"/>
                </a:lnTo>
                <a:lnTo>
                  <a:pt x="219824" y="30480"/>
                </a:lnTo>
                <a:lnTo>
                  <a:pt x="222872" y="28956"/>
                </a:lnTo>
                <a:lnTo>
                  <a:pt x="224396" y="27432"/>
                </a:lnTo>
                <a:lnTo>
                  <a:pt x="232016" y="27432"/>
                </a:lnTo>
                <a:lnTo>
                  <a:pt x="238112" y="30480"/>
                </a:lnTo>
                <a:lnTo>
                  <a:pt x="241261" y="36576"/>
                </a:lnTo>
                <a:lnTo>
                  <a:pt x="241261" y="45808"/>
                </a:lnTo>
                <a:lnTo>
                  <a:pt x="238112" y="51904"/>
                </a:lnTo>
                <a:lnTo>
                  <a:pt x="232016" y="54952"/>
                </a:lnTo>
                <a:lnTo>
                  <a:pt x="222872" y="54952"/>
                </a:lnTo>
                <a:lnTo>
                  <a:pt x="221348" y="51904"/>
                </a:lnTo>
                <a:lnTo>
                  <a:pt x="219824" y="50380"/>
                </a:lnTo>
                <a:lnTo>
                  <a:pt x="216776" y="44284"/>
                </a:lnTo>
                <a:lnTo>
                  <a:pt x="209156" y="44284"/>
                </a:lnTo>
                <a:lnTo>
                  <a:pt x="210680" y="50380"/>
                </a:lnTo>
                <a:lnTo>
                  <a:pt x="212204" y="53428"/>
                </a:lnTo>
                <a:lnTo>
                  <a:pt x="218300" y="59524"/>
                </a:lnTo>
                <a:lnTo>
                  <a:pt x="222872" y="61048"/>
                </a:lnTo>
                <a:lnTo>
                  <a:pt x="235064" y="61048"/>
                </a:lnTo>
                <a:lnTo>
                  <a:pt x="241261" y="59524"/>
                </a:lnTo>
                <a:lnTo>
                  <a:pt x="244309" y="53428"/>
                </a:lnTo>
                <a:lnTo>
                  <a:pt x="247357" y="50380"/>
                </a:lnTo>
                <a:lnTo>
                  <a:pt x="248881" y="45808"/>
                </a:lnTo>
                <a:lnTo>
                  <a:pt x="248881" y="33528"/>
                </a:lnTo>
                <a:close/>
              </a:path>
              <a:path w="342264" h="62229">
                <a:moveTo>
                  <a:pt x="296125" y="33528"/>
                </a:moveTo>
                <a:lnTo>
                  <a:pt x="293077" y="28956"/>
                </a:lnTo>
                <a:lnTo>
                  <a:pt x="286981" y="22860"/>
                </a:lnTo>
                <a:lnTo>
                  <a:pt x="282409" y="21336"/>
                </a:lnTo>
                <a:lnTo>
                  <a:pt x="268693" y="21336"/>
                </a:lnTo>
                <a:lnTo>
                  <a:pt x="265645" y="24384"/>
                </a:lnTo>
                <a:lnTo>
                  <a:pt x="268693" y="7620"/>
                </a:lnTo>
                <a:lnTo>
                  <a:pt x="293077" y="7620"/>
                </a:lnTo>
                <a:lnTo>
                  <a:pt x="293077" y="1524"/>
                </a:lnTo>
                <a:lnTo>
                  <a:pt x="262597" y="1524"/>
                </a:lnTo>
                <a:lnTo>
                  <a:pt x="258025" y="32004"/>
                </a:lnTo>
                <a:lnTo>
                  <a:pt x="264121" y="33528"/>
                </a:lnTo>
                <a:lnTo>
                  <a:pt x="265645" y="30480"/>
                </a:lnTo>
                <a:lnTo>
                  <a:pt x="267169" y="30480"/>
                </a:lnTo>
                <a:lnTo>
                  <a:pt x="270217" y="27432"/>
                </a:lnTo>
                <a:lnTo>
                  <a:pt x="279361" y="27432"/>
                </a:lnTo>
                <a:lnTo>
                  <a:pt x="282409" y="28956"/>
                </a:lnTo>
                <a:lnTo>
                  <a:pt x="286981" y="33528"/>
                </a:lnTo>
                <a:lnTo>
                  <a:pt x="288505" y="36576"/>
                </a:lnTo>
                <a:lnTo>
                  <a:pt x="288505" y="45808"/>
                </a:lnTo>
                <a:lnTo>
                  <a:pt x="286981" y="48856"/>
                </a:lnTo>
                <a:lnTo>
                  <a:pt x="282409" y="53428"/>
                </a:lnTo>
                <a:lnTo>
                  <a:pt x="279361" y="54952"/>
                </a:lnTo>
                <a:lnTo>
                  <a:pt x="270217" y="54952"/>
                </a:lnTo>
                <a:lnTo>
                  <a:pt x="265645" y="50380"/>
                </a:lnTo>
                <a:lnTo>
                  <a:pt x="264121" y="47332"/>
                </a:lnTo>
                <a:lnTo>
                  <a:pt x="264121" y="44284"/>
                </a:lnTo>
                <a:lnTo>
                  <a:pt x="256501" y="44284"/>
                </a:lnTo>
                <a:lnTo>
                  <a:pt x="256501" y="50380"/>
                </a:lnTo>
                <a:lnTo>
                  <a:pt x="258025" y="53428"/>
                </a:lnTo>
                <a:lnTo>
                  <a:pt x="262597" y="56476"/>
                </a:lnTo>
                <a:lnTo>
                  <a:pt x="265645" y="59524"/>
                </a:lnTo>
                <a:lnTo>
                  <a:pt x="270217" y="61048"/>
                </a:lnTo>
                <a:lnTo>
                  <a:pt x="282409" y="61048"/>
                </a:lnTo>
                <a:lnTo>
                  <a:pt x="286981" y="59524"/>
                </a:lnTo>
                <a:lnTo>
                  <a:pt x="291553" y="53428"/>
                </a:lnTo>
                <a:lnTo>
                  <a:pt x="294601" y="50380"/>
                </a:lnTo>
                <a:lnTo>
                  <a:pt x="296125" y="45808"/>
                </a:lnTo>
                <a:lnTo>
                  <a:pt x="296125" y="33528"/>
                </a:lnTo>
                <a:close/>
              </a:path>
              <a:path w="342264" h="62229">
                <a:moveTo>
                  <a:pt x="341934" y="39725"/>
                </a:moveTo>
                <a:lnTo>
                  <a:pt x="340410" y="36576"/>
                </a:lnTo>
                <a:lnTo>
                  <a:pt x="337362" y="30480"/>
                </a:lnTo>
                <a:lnTo>
                  <a:pt x="334314" y="28956"/>
                </a:lnTo>
                <a:lnTo>
                  <a:pt x="334314" y="39725"/>
                </a:lnTo>
                <a:lnTo>
                  <a:pt x="334314" y="47345"/>
                </a:lnTo>
                <a:lnTo>
                  <a:pt x="332790" y="48869"/>
                </a:lnTo>
                <a:lnTo>
                  <a:pt x="331266" y="51917"/>
                </a:lnTo>
                <a:lnTo>
                  <a:pt x="325170" y="54965"/>
                </a:lnTo>
                <a:lnTo>
                  <a:pt x="317550" y="54965"/>
                </a:lnTo>
                <a:lnTo>
                  <a:pt x="309930" y="47345"/>
                </a:lnTo>
                <a:lnTo>
                  <a:pt x="309930" y="39725"/>
                </a:lnTo>
                <a:lnTo>
                  <a:pt x="311454" y="36576"/>
                </a:lnTo>
                <a:lnTo>
                  <a:pt x="316026" y="32004"/>
                </a:lnTo>
                <a:lnTo>
                  <a:pt x="319074" y="30480"/>
                </a:lnTo>
                <a:lnTo>
                  <a:pt x="325170" y="30480"/>
                </a:lnTo>
                <a:lnTo>
                  <a:pt x="328218" y="32004"/>
                </a:lnTo>
                <a:lnTo>
                  <a:pt x="332790" y="36576"/>
                </a:lnTo>
                <a:lnTo>
                  <a:pt x="334314" y="39725"/>
                </a:lnTo>
                <a:lnTo>
                  <a:pt x="334314" y="28956"/>
                </a:lnTo>
                <a:lnTo>
                  <a:pt x="331266" y="27432"/>
                </a:lnTo>
                <a:lnTo>
                  <a:pt x="332790" y="25908"/>
                </a:lnTo>
                <a:lnTo>
                  <a:pt x="335838" y="24384"/>
                </a:lnTo>
                <a:lnTo>
                  <a:pt x="338886" y="21336"/>
                </a:lnTo>
                <a:lnTo>
                  <a:pt x="338886" y="12192"/>
                </a:lnTo>
                <a:lnTo>
                  <a:pt x="337362" y="7620"/>
                </a:lnTo>
                <a:lnTo>
                  <a:pt x="335838" y="6096"/>
                </a:lnTo>
                <a:lnTo>
                  <a:pt x="331266" y="1524"/>
                </a:lnTo>
                <a:lnTo>
                  <a:pt x="331266" y="10668"/>
                </a:lnTo>
                <a:lnTo>
                  <a:pt x="331266" y="19812"/>
                </a:lnTo>
                <a:lnTo>
                  <a:pt x="329742" y="22860"/>
                </a:lnTo>
                <a:lnTo>
                  <a:pt x="326694" y="24384"/>
                </a:lnTo>
                <a:lnTo>
                  <a:pt x="317550" y="24384"/>
                </a:lnTo>
                <a:lnTo>
                  <a:pt x="314502" y="22860"/>
                </a:lnTo>
                <a:lnTo>
                  <a:pt x="312978" y="19812"/>
                </a:lnTo>
                <a:lnTo>
                  <a:pt x="312978" y="10668"/>
                </a:lnTo>
                <a:lnTo>
                  <a:pt x="314502" y="9144"/>
                </a:lnTo>
                <a:lnTo>
                  <a:pt x="317550" y="7620"/>
                </a:lnTo>
                <a:lnTo>
                  <a:pt x="319074" y="6096"/>
                </a:lnTo>
                <a:lnTo>
                  <a:pt x="325170" y="6096"/>
                </a:lnTo>
                <a:lnTo>
                  <a:pt x="326694" y="7620"/>
                </a:lnTo>
                <a:lnTo>
                  <a:pt x="329742" y="9144"/>
                </a:lnTo>
                <a:lnTo>
                  <a:pt x="331266" y="10668"/>
                </a:lnTo>
                <a:lnTo>
                  <a:pt x="331266" y="1524"/>
                </a:lnTo>
                <a:lnTo>
                  <a:pt x="326694" y="0"/>
                </a:lnTo>
                <a:lnTo>
                  <a:pt x="316026" y="0"/>
                </a:lnTo>
                <a:lnTo>
                  <a:pt x="312978" y="1524"/>
                </a:lnTo>
                <a:lnTo>
                  <a:pt x="306882" y="7620"/>
                </a:lnTo>
                <a:lnTo>
                  <a:pt x="305358" y="10668"/>
                </a:lnTo>
                <a:lnTo>
                  <a:pt x="305358" y="21336"/>
                </a:lnTo>
                <a:lnTo>
                  <a:pt x="311454" y="27432"/>
                </a:lnTo>
                <a:lnTo>
                  <a:pt x="314502" y="27432"/>
                </a:lnTo>
                <a:lnTo>
                  <a:pt x="309930" y="28956"/>
                </a:lnTo>
                <a:lnTo>
                  <a:pt x="306882" y="30480"/>
                </a:lnTo>
                <a:lnTo>
                  <a:pt x="305358" y="33528"/>
                </a:lnTo>
                <a:lnTo>
                  <a:pt x="303834" y="35052"/>
                </a:lnTo>
                <a:lnTo>
                  <a:pt x="302310" y="39725"/>
                </a:lnTo>
                <a:lnTo>
                  <a:pt x="302310" y="48869"/>
                </a:lnTo>
                <a:lnTo>
                  <a:pt x="303834" y="51917"/>
                </a:lnTo>
                <a:lnTo>
                  <a:pt x="311454" y="59537"/>
                </a:lnTo>
                <a:lnTo>
                  <a:pt x="316026" y="61061"/>
                </a:lnTo>
                <a:lnTo>
                  <a:pt x="328218" y="61061"/>
                </a:lnTo>
                <a:lnTo>
                  <a:pt x="332790" y="59537"/>
                </a:lnTo>
                <a:lnTo>
                  <a:pt x="337362" y="54965"/>
                </a:lnTo>
                <a:lnTo>
                  <a:pt x="340410" y="51917"/>
                </a:lnTo>
                <a:lnTo>
                  <a:pt x="341934" y="48869"/>
                </a:lnTo>
                <a:lnTo>
                  <a:pt x="341934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53835" y="7541670"/>
            <a:ext cx="776941" cy="64943"/>
          </a:xfrm>
          <a:custGeom>
            <a:avLst/>
            <a:gdLst/>
            <a:ahLst/>
            <a:cxnLst/>
            <a:rect l="l" t="t" r="r" b="b"/>
            <a:pathLst>
              <a:path w="330200" h="63500">
                <a:moveTo>
                  <a:pt x="39725" y="21234"/>
                </a:moveTo>
                <a:lnTo>
                  <a:pt x="36677" y="15138"/>
                </a:lnTo>
                <a:lnTo>
                  <a:pt x="36677" y="12090"/>
                </a:lnTo>
                <a:lnTo>
                  <a:pt x="35153" y="9042"/>
                </a:lnTo>
                <a:lnTo>
                  <a:pt x="33629" y="7518"/>
                </a:lnTo>
                <a:lnTo>
                  <a:pt x="32105" y="5994"/>
                </a:lnTo>
                <a:lnTo>
                  <a:pt x="32105" y="22758"/>
                </a:lnTo>
                <a:lnTo>
                  <a:pt x="32105" y="42672"/>
                </a:lnTo>
                <a:lnTo>
                  <a:pt x="30581" y="48768"/>
                </a:lnTo>
                <a:lnTo>
                  <a:pt x="29057" y="51816"/>
                </a:lnTo>
                <a:lnTo>
                  <a:pt x="26009" y="54864"/>
                </a:lnTo>
                <a:lnTo>
                  <a:pt x="22860" y="56388"/>
                </a:lnTo>
                <a:lnTo>
                  <a:pt x="16764" y="56388"/>
                </a:lnTo>
                <a:lnTo>
                  <a:pt x="13716" y="54864"/>
                </a:lnTo>
                <a:lnTo>
                  <a:pt x="10668" y="51816"/>
                </a:lnTo>
                <a:lnTo>
                  <a:pt x="9144" y="48768"/>
                </a:lnTo>
                <a:lnTo>
                  <a:pt x="7620" y="42672"/>
                </a:lnTo>
                <a:lnTo>
                  <a:pt x="7620" y="22758"/>
                </a:lnTo>
                <a:lnTo>
                  <a:pt x="9144" y="15138"/>
                </a:lnTo>
                <a:lnTo>
                  <a:pt x="12192" y="12090"/>
                </a:lnTo>
                <a:lnTo>
                  <a:pt x="13716" y="9042"/>
                </a:lnTo>
                <a:lnTo>
                  <a:pt x="16764" y="7518"/>
                </a:lnTo>
                <a:lnTo>
                  <a:pt x="22860" y="7518"/>
                </a:lnTo>
                <a:lnTo>
                  <a:pt x="26009" y="9042"/>
                </a:lnTo>
                <a:lnTo>
                  <a:pt x="29057" y="12090"/>
                </a:lnTo>
                <a:lnTo>
                  <a:pt x="30581" y="15138"/>
                </a:lnTo>
                <a:lnTo>
                  <a:pt x="32105" y="22758"/>
                </a:lnTo>
                <a:lnTo>
                  <a:pt x="32105" y="5994"/>
                </a:lnTo>
                <a:lnTo>
                  <a:pt x="29057" y="2946"/>
                </a:lnTo>
                <a:lnTo>
                  <a:pt x="26009" y="2946"/>
                </a:lnTo>
                <a:lnTo>
                  <a:pt x="22860" y="1422"/>
                </a:lnTo>
                <a:lnTo>
                  <a:pt x="15240" y="1422"/>
                </a:lnTo>
                <a:lnTo>
                  <a:pt x="9144" y="4470"/>
                </a:lnTo>
                <a:lnTo>
                  <a:pt x="6096" y="7518"/>
                </a:lnTo>
                <a:lnTo>
                  <a:pt x="4572" y="10566"/>
                </a:lnTo>
                <a:lnTo>
                  <a:pt x="1524" y="19710"/>
                </a:lnTo>
                <a:lnTo>
                  <a:pt x="0" y="25806"/>
                </a:lnTo>
                <a:lnTo>
                  <a:pt x="0" y="44196"/>
                </a:lnTo>
                <a:lnTo>
                  <a:pt x="3048" y="51816"/>
                </a:lnTo>
                <a:lnTo>
                  <a:pt x="9144" y="60960"/>
                </a:lnTo>
                <a:lnTo>
                  <a:pt x="13716" y="62484"/>
                </a:lnTo>
                <a:lnTo>
                  <a:pt x="24384" y="62484"/>
                </a:lnTo>
                <a:lnTo>
                  <a:pt x="39725" y="39624"/>
                </a:lnTo>
                <a:lnTo>
                  <a:pt x="39725" y="21234"/>
                </a:lnTo>
                <a:close/>
              </a:path>
              <a:path w="330200" h="63500">
                <a:moveTo>
                  <a:pt x="59067" y="53911"/>
                </a:moveTo>
                <a:lnTo>
                  <a:pt x="49911" y="53911"/>
                </a:lnTo>
                <a:lnTo>
                  <a:pt x="49911" y="63042"/>
                </a:lnTo>
                <a:lnTo>
                  <a:pt x="59067" y="63042"/>
                </a:lnTo>
                <a:lnTo>
                  <a:pt x="59067" y="53911"/>
                </a:lnTo>
                <a:close/>
              </a:path>
              <a:path w="330200" h="63500">
                <a:moveTo>
                  <a:pt x="109918" y="34950"/>
                </a:moveTo>
                <a:lnTo>
                  <a:pt x="108394" y="30378"/>
                </a:lnTo>
                <a:lnTo>
                  <a:pt x="103822" y="27330"/>
                </a:lnTo>
                <a:lnTo>
                  <a:pt x="100774" y="24282"/>
                </a:lnTo>
                <a:lnTo>
                  <a:pt x="96202" y="22758"/>
                </a:lnTo>
                <a:lnTo>
                  <a:pt x="84010" y="22758"/>
                </a:lnTo>
                <a:lnTo>
                  <a:pt x="79349" y="25806"/>
                </a:lnTo>
                <a:lnTo>
                  <a:pt x="82397" y="9042"/>
                </a:lnTo>
                <a:lnTo>
                  <a:pt x="106870" y="9042"/>
                </a:lnTo>
                <a:lnTo>
                  <a:pt x="106870" y="2946"/>
                </a:lnTo>
                <a:lnTo>
                  <a:pt x="77825" y="2946"/>
                </a:lnTo>
                <a:lnTo>
                  <a:pt x="71729" y="33426"/>
                </a:lnTo>
                <a:lnTo>
                  <a:pt x="77825" y="34950"/>
                </a:lnTo>
                <a:lnTo>
                  <a:pt x="79349" y="31902"/>
                </a:lnTo>
                <a:lnTo>
                  <a:pt x="80873" y="31902"/>
                </a:lnTo>
                <a:lnTo>
                  <a:pt x="84010" y="28854"/>
                </a:lnTo>
                <a:lnTo>
                  <a:pt x="93154" y="28854"/>
                </a:lnTo>
                <a:lnTo>
                  <a:pt x="96202" y="30378"/>
                </a:lnTo>
                <a:lnTo>
                  <a:pt x="100774" y="34950"/>
                </a:lnTo>
                <a:lnTo>
                  <a:pt x="102298" y="37998"/>
                </a:lnTo>
                <a:lnTo>
                  <a:pt x="102298" y="47231"/>
                </a:lnTo>
                <a:lnTo>
                  <a:pt x="100774" y="50279"/>
                </a:lnTo>
                <a:lnTo>
                  <a:pt x="96202" y="54851"/>
                </a:lnTo>
                <a:lnTo>
                  <a:pt x="93154" y="56375"/>
                </a:lnTo>
                <a:lnTo>
                  <a:pt x="84010" y="56375"/>
                </a:lnTo>
                <a:lnTo>
                  <a:pt x="82397" y="53327"/>
                </a:lnTo>
                <a:lnTo>
                  <a:pt x="79349" y="51803"/>
                </a:lnTo>
                <a:lnTo>
                  <a:pt x="77825" y="48755"/>
                </a:lnTo>
                <a:lnTo>
                  <a:pt x="77825" y="45707"/>
                </a:lnTo>
                <a:lnTo>
                  <a:pt x="70205" y="45707"/>
                </a:lnTo>
                <a:lnTo>
                  <a:pt x="70205" y="51803"/>
                </a:lnTo>
                <a:lnTo>
                  <a:pt x="71729" y="54851"/>
                </a:lnTo>
                <a:lnTo>
                  <a:pt x="76301" y="57899"/>
                </a:lnTo>
                <a:lnTo>
                  <a:pt x="79349" y="60947"/>
                </a:lnTo>
                <a:lnTo>
                  <a:pt x="84010" y="62471"/>
                </a:lnTo>
                <a:lnTo>
                  <a:pt x="96202" y="62471"/>
                </a:lnTo>
                <a:lnTo>
                  <a:pt x="100774" y="60947"/>
                </a:lnTo>
                <a:lnTo>
                  <a:pt x="105346" y="54851"/>
                </a:lnTo>
                <a:lnTo>
                  <a:pt x="108394" y="51803"/>
                </a:lnTo>
                <a:lnTo>
                  <a:pt x="109918" y="47231"/>
                </a:lnTo>
                <a:lnTo>
                  <a:pt x="109918" y="34950"/>
                </a:lnTo>
                <a:close/>
              </a:path>
              <a:path w="330200" h="63500">
                <a:moveTo>
                  <a:pt x="155740" y="18186"/>
                </a:moveTo>
                <a:lnTo>
                  <a:pt x="152692" y="13614"/>
                </a:lnTo>
                <a:lnTo>
                  <a:pt x="149644" y="7518"/>
                </a:lnTo>
                <a:lnTo>
                  <a:pt x="148120" y="5994"/>
                </a:lnTo>
                <a:lnTo>
                  <a:pt x="148120" y="16662"/>
                </a:lnTo>
                <a:lnTo>
                  <a:pt x="148120" y="25806"/>
                </a:lnTo>
                <a:lnTo>
                  <a:pt x="145072" y="31902"/>
                </a:lnTo>
                <a:lnTo>
                  <a:pt x="142024" y="33426"/>
                </a:lnTo>
                <a:lnTo>
                  <a:pt x="138874" y="34950"/>
                </a:lnTo>
                <a:lnTo>
                  <a:pt x="132778" y="34950"/>
                </a:lnTo>
                <a:lnTo>
                  <a:pt x="126682" y="31902"/>
                </a:lnTo>
                <a:lnTo>
                  <a:pt x="123634" y="25806"/>
                </a:lnTo>
                <a:lnTo>
                  <a:pt x="123634" y="18186"/>
                </a:lnTo>
                <a:lnTo>
                  <a:pt x="125158" y="13614"/>
                </a:lnTo>
                <a:lnTo>
                  <a:pt x="128206" y="12090"/>
                </a:lnTo>
                <a:lnTo>
                  <a:pt x="129730" y="9042"/>
                </a:lnTo>
                <a:lnTo>
                  <a:pt x="132778" y="7518"/>
                </a:lnTo>
                <a:lnTo>
                  <a:pt x="138874" y="7518"/>
                </a:lnTo>
                <a:lnTo>
                  <a:pt x="142024" y="9042"/>
                </a:lnTo>
                <a:lnTo>
                  <a:pt x="146596" y="13614"/>
                </a:lnTo>
                <a:lnTo>
                  <a:pt x="148120" y="16662"/>
                </a:lnTo>
                <a:lnTo>
                  <a:pt x="148120" y="5994"/>
                </a:lnTo>
                <a:lnTo>
                  <a:pt x="146596" y="4470"/>
                </a:lnTo>
                <a:lnTo>
                  <a:pt x="142024" y="2946"/>
                </a:lnTo>
                <a:lnTo>
                  <a:pt x="138874" y="1422"/>
                </a:lnTo>
                <a:lnTo>
                  <a:pt x="129730" y="1422"/>
                </a:lnTo>
                <a:lnTo>
                  <a:pt x="125158" y="2946"/>
                </a:lnTo>
                <a:lnTo>
                  <a:pt x="122110" y="7518"/>
                </a:lnTo>
                <a:lnTo>
                  <a:pt x="117538" y="10566"/>
                </a:lnTo>
                <a:lnTo>
                  <a:pt x="116014" y="15138"/>
                </a:lnTo>
                <a:lnTo>
                  <a:pt x="116014" y="27330"/>
                </a:lnTo>
                <a:lnTo>
                  <a:pt x="117538" y="31902"/>
                </a:lnTo>
                <a:lnTo>
                  <a:pt x="122110" y="36474"/>
                </a:lnTo>
                <a:lnTo>
                  <a:pt x="125158" y="39624"/>
                </a:lnTo>
                <a:lnTo>
                  <a:pt x="129730" y="41148"/>
                </a:lnTo>
                <a:lnTo>
                  <a:pt x="140398" y="41148"/>
                </a:lnTo>
                <a:lnTo>
                  <a:pt x="142024" y="39624"/>
                </a:lnTo>
                <a:lnTo>
                  <a:pt x="145072" y="37998"/>
                </a:lnTo>
                <a:lnTo>
                  <a:pt x="146596" y="36474"/>
                </a:lnTo>
                <a:lnTo>
                  <a:pt x="147358" y="34950"/>
                </a:lnTo>
                <a:lnTo>
                  <a:pt x="148120" y="33426"/>
                </a:lnTo>
                <a:lnTo>
                  <a:pt x="148120" y="44196"/>
                </a:lnTo>
                <a:lnTo>
                  <a:pt x="146596" y="47244"/>
                </a:lnTo>
                <a:lnTo>
                  <a:pt x="145072" y="48768"/>
                </a:lnTo>
                <a:lnTo>
                  <a:pt x="145072" y="50292"/>
                </a:lnTo>
                <a:lnTo>
                  <a:pt x="143548" y="53340"/>
                </a:lnTo>
                <a:lnTo>
                  <a:pt x="142024" y="54864"/>
                </a:lnTo>
                <a:lnTo>
                  <a:pt x="140398" y="54864"/>
                </a:lnTo>
                <a:lnTo>
                  <a:pt x="138874" y="56388"/>
                </a:lnTo>
                <a:lnTo>
                  <a:pt x="129730" y="56388"/>
                </a:lnTo>
                <a:lnTo>
                  <a:pt x="126682" y="53340"/>
                </a:lnTo>
                <a:lnTo>
                  <a:pt x="125158" y="50292"/>
                </a:lnTo>
                <a:lnTo>
                  <a:pt x="125158" y="47244"/>
                </a:lnTo>
                <a:lnTo>
                  <a:pt x="117538" y="47244"/>
                </a:lnTo>
                <a:lnTo>
                  <a:pt x="117538" y="53340"/>
                </a:lnTo>
                <a:lnTo>
                  <a:pt x="125158" y="60960"/>
                </a:lnTo>
                <a:lnTo>
                  <a:pt x="129730" y="62484"/>
                </a:lnTo>
                <a:lnTo>
                  <a:pt x="138874" y="62484"/>
                </a:lnTo>
                <a:lnTo>
                  <a:pt x="142024" y="60960"/>
                </a:lnTo>
                <a:lnTo>
                  <a:pt x="146596" y="59436"/>
                </a:lnTo>
                <a:lnTo>
                  <a:pt x="149644" y="56388"/>
                </a:lnTo>
                <a:lnTo>
                  <a:pt x="151168" y="53340"/>
                </a:lnTo>
                <a:lnTo>
                  <a:pt x="152692" y="48768"/>
                </a:lnTo>
                <a:lnTo>
                  <a:pt x="155740" y="44196"/>
                </a:lnTo>
                <a:lnTo>
                  <a:pt x="155740" y="33426"/>
                </a:lnTo>
                <a:lnTo>
                  <a:pt x="155740" y="18186"/>
                </a:lnTo>
                <a:close/>
              </a:path>
              <a:path w="330200" h="63500">
                <a:moveTo>
                  <a:pt x="190792" y="1524"/>
                </a:moveTo>
                <a:lnTo>
                  <a:pt x="186220" y="1524"/>
                </a:lnTo>
                <a:lnTo>
                  <a:pt x="184696" y="4572"/>
                </a:lnTo>
                <a:lnTo>
                  <a:pt x="181648" y="6096"/>
                </a:lnTo>
                <a:lnTo>
                  <a:pt x="172504" y="15240"/>
                </a:lnTo>
                <a:lnTo>
                  <a:pt x="167932" y="16764"/>
                </a:lnTo>
                <a:lnTo>
                  <a:pt x="167932" y="22860"/>
                </a:lnTo>
                <a:lnTo>
                  <a:pt x="170980" y="22860"/>
                </a:lnTo>
                <a:lnTo>
                  <a:pt x="174028" y="21336"/>
                </a:lnTo>
                <a:lnTo>
                  <a:pt x="175552" y="19812"/>
                </a:lnTo>
                <a:lnTo>
                  <a:pt x="181648" y="16764"/>
                </a:lnTo>
                <a:lnTo>
                  <a:pt x="183172" y="15240"/>
                </a:lnTo>
                <a:lnTo>
                  <a:pt x="183172" y="60960"/>
                </a:lnTo>
                <a:lnTo>
                  <a:pt x="190792" y="60960"/>
                </a:lnTo>
                <a:lnTo>
                  <a:pt x="190792" y="1524"/>
                </a:lnTo>
                <a:close/>
              </a:path>
              <a:path w="330200" h="63500">
                <a:moveTo>
                  <a:pt x="248793" y="25806"/>
                </a:moveTo>
                <a:lnTo>
                  <a:pt x="247269" y="21234"/>
                </a:lnTo>
                <a:lnTo>
                  <a:pt x="247269" y="18186"/>
                </a:lnTo>
                <a:lnTo>
                  <a:pt x="241935" y="7518"/>
                </a:lnTo>
                <a:lnTo>
                  <a:pt x="241173" y="5994"/>
                </a:lnTo>
                <a:lnTo>
                  <a:pt x="241173" y="22758"/>
                </a:lnTo>
                <a:lnTo>
                  <a:pt x="241173" y="42672"/>
                </a:lnTo>
                <a:lnTo>
                  <a:pt x="239649" y="48768"/>
                </a:lnTo>
                <a:lnTo>
                  <a:pt x="236601" y="51816"/>
                </a:lnTo>
                <a:lnTo>
                  <a:pt x="235077" y="54864"/>
                </a:lnTo>
                <a:lnTo>
                  <a:pt x="232029" y="56388"/>
                </a:lnTo>
                <a:lnTo>
                  <a:pt x="225933" y="56388"/>
                </a:lnTo>
                <a:lnTo>
                  <a:pt x="222885" y="54864"/>
                </a:lnTo>
                <a:lnTo>
                  <a:pt x="219837" y="51816"/>
                </a:lnTo>
                <a:lnTo>
                  <a:pt x="218313" y="48768"/>
                </a:lnTo>
                <a:lnTo>
                  <a:pt x="216789" y="42672"/>
                </a:lnTo>
                <a:lnTo>
                  <a:pt x="216789" y="22758"/>
                </a:lnTo>
                <a:lnTo>
                  <a:pt x="218313" y="15138"/>
                </a:lnTo>
                <a:lnTo>
                  <a:pt x="221361" y="12090"/>
                </a:lnTo>
                <a:lnTo>
                  <a:pt x="222885" y="9042"/>
                </a:lnTo>
                <a:lnTo>
                  <a:pt x="225933" y="7518"/>
                </a:lnTo>
                <a:lnTo>
                  <a:pt x="232029" y="7518"/>
                </a:lnTo>
                <a:lnTo>
                  <a:pt x="235077" y="9042"/>
                </a:lnTo>
                <a:lnTo>
                  <a:pt x="236601" y="12090"/>
                </a:lnTo>
                <a:lnTo>
                  <a:pt x="239649" y="15138"/>
                </a:lnTo>
                <a:lnTo>
                  <a:pt x="241173" y="22758"/>
                </a:lnTo>
                <a:lnTo>
                  <a:pt x="241173" y="5994"/>
                </a:lnTo>
                <a:lnTo>
                  <a:pt x="239649" y="4470"/>
                </a:lnTo>
                <a:lnTo>
                  <a:pt x="236601" y="2946"/>
                </a:lnTo>
                <a:lnTo>
                  <a:pt x="235077" y="2946"/>
                </a:lnTo>
                <a:lnTo>
                  <a:pt x="232029" y="1422"/>
                </a:lnTo>
                <a:lnTo>
                  <a:pt x="224409" y="1422"/>
                </a:lnTo>
                <a:lnTo>
                  <a:pt x="218313" y="4470"/>
                </a:lnTo>
                <a:lnTo>
                  <a:pt x="215265" y="7518"/>
                </a:lnTo>
                <a:lnTo>
                  <a:pt x="213741" y="10566"/>
                </a:lnTo>
                <a:lnTo>
                  <a:pt x="210693" y="19710"/>
                </a:lnTo>
                <a:lnTo>
                  <a:pt x="209169" y="25806"/>
                </a:lnTo>
                <a:lnTo>
                  <a:pt x="209169" y="44196"/>
                </a:lnTo>
                <a:lnTo>
                  <a:pt x="210693" y="51816"/>
                </a:lnTo>
                <a:lnTo>
                  <a:pt x="215265" y="56388"/>
                </a:lnTo>
                <a:lnTo>
                  <a:pt x="218313" y="60960"/>
                </a:lnTo>
                <a:lnTo>
                  <a:pt x="222885" y="62484"/>
                </a:lnTo>
                <a:lnTo>
                  <a:pt x="233553" y="62484"/>
                </a:lnTo>
                <a:lnTo>
                  <a:pt x="239649" y="59436"/>
                </a:lnTo>
                <a:lnTo>
                  <a:pt x="242697" y="56388"/>
                </a:lnTo>
                <a:lnTo>
                  <a:pt x="244221" y="53340"/>
                </a:lnTo>
                <a:lnTo>
                  <a:pt x="248793" y="39624"/>
                </a:lnTo>
                <a:lnTo>
                  <a:pt x="248793" y="25806"/>
                </a:lnTo>
                <a:close/>
              </a:path>
              <a:path w="330200" h="63500">
                <a:moveTo>
                  <a:pt x="294716" y="41148"/>
                </a:moveTo>
                <a:lnTo>
                  <a:pt x="286994" y="41148"/>
                </a:lnTo>
                <a:lnTo>
                  <a:pt x="286994" y="13614"/>
                </a:lnTo>
                <a:lnTo>
                  <a:pt x="286994" y="1422"/>
                </a:lnTo>
                <a:lnTo>
                  <a:pt x="280898" y="1422"/>
                </a:lnTo>
                <a:lnTo>
                  <a:pt x="279374" y="3632"/>
                </a:lnTo>
                <a:lnTo>
                  <a:pt x="279374" y="13614"/>
                </a:lnTo>
                <a:lnTo>
                  <a:pt x="279374" y="41148"/>
                </a:lnTo>
                <a:lnTo>
                  <a:pt x="261086" y="41148"/>
                </a:lnTo>
                <a:lnTo>
                  <a:pt x="279374" y="13614"/>
                </a:lnTo>
                <a:lnTo>
                  <a:pt x="279374" y="3632"/>
                </a:lnTo>
                <a:lnTo>
                  <a:pt x="253466" y="41148"/>
                </a:lnTo>
                <a:lnTo>
                  <a:pt x="253466" y="47244"/>
                </a:lnTo>
                <a:lnTo>
                  <a:pt x="279374" y="47244"/>
                </a:lnTo>
                <a:lnTo>
                  <a:pt x="279374" y="60960"/>
                </a:lnTo>
                <a:lnTo>
                  <a:pt x="286994" y="60960"/>
                </a:lnTo>
                <a:lnTo>
                  <a:pt x="286994" y="47244"/>
                </a:lnTo>
                <a:lnTo>
                  <a:pt x="294716" y="47244"/>
                </a:lnTo>
                <a:lnTo>
                  <a:pt x="294716" y="41148"/>
                </a:lnTo>
                <a:close/>
              </a:path>
              <a:path w="330200" h="63500">
                <a:moveTo>
                  <a:pt x="329755" y="0"/>
                </a:moveTo>
                <a:lnTo>
                  <a:pt x="325094" y="0"/>
                </a:lnTo>
                <a:lnTo>
                  <a:pt x="322046" y="6096"/>
                </a:lnTo>
                <a:lnTo>
                  <a:pt x="318998" y="7620"/>
                </a:lnTo>
                <a:lnTo>
                  <a:pt x="315950" y="10668"/>
                </a:lnTo>
                <a:lnTo>
                  <a:pt x="311378" y="13716"/>
                </a:lnTo>
                <a:lnTo>
                  <a:pt x="308330" y="15240"/>
                </a:lnTo>
                <a:lnTo>
                  <a:pt x="308330" y="22860"/>
                </a:lnTo>
                <a:lnTo>
                  <a:pt x="309854" y="21336"/>
                </a:lnTo>
                <a:lnTo>
                  <a:pt x="318998" y="16764"/>
                </a:lnTo>
                <a:lnTo>
                  <a:pt x="322046" y="13716"/>
                </a:lnTo>
                <a:lnTo>
                  <a:pt x="322046" y="60960"/>
                </a:lnTo>
                <a:lnTo>
                  <a:pt x="329755" y="60960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070224" y="7543124"/>
            <a:ext cx="776941" cy="63644"/>
          </a:xfrm>
          <a:custGeom>
            <a:avLst/>
            <a:gdLst/>
            <a:ahLst/>
            <a:cxnLst/>
            <a:rect l="l" t="t" r="r" b="b"/>
            <a:pathLst>
              <a:path w="330200" h="62229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5153" y="7620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21336"/>
                </a:lnTo>
                <a:lnTo>
                  <a:pt x="32105" y="41249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4572"/>
                </a:lnTo>
                <a:lnTo>
                  <a:pt x="29057" y="1524"/>
                </a:lnTo>
                <a:lnTo>
                  <a:pt x="26009" y="1524"/>
                </a:lnTo>
                <a:lnTo>
                  <a:pt x="22860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8201"/>
                </a:lnTo>
                <a:lnTo>
                  <a:pt x="39725" y="19812"/>
                </a:lnTo>
                <a:close/>
              </a:path>
              <a:path w="330200" h="62229">
                <a:moveTo>
                  <a:pt x="59918" y="52489"/>
                </a:moveTo>
                <a:lnTo>
                  <a:pt x="50761" y="52489"/>
                </a:lnTo>
                <a:lnTo>
                  <a:pt x="50761" y="61620"/>
                </a:lnTo>
                <a:lnTo>
                  <a:pt x="59918" y="61620"/>
                </a:lnTo>
                <a:lnTo>
                  <a:pt x="59918" y="52489"/>
                </a:lnTo>
                <a:close/>
              </a:path>
              <a:path w="330200" h="62229">
                <a:moveTo>
                  <a:pt x="108394" y="12192"/>
                </a:moveTo>
                <a:lnTo>
                  <a:pt x="106870" y="7620"/>
                </a:lnTo>
                <a:lnTo>
                  <a:pt x="100774" y="1524"/>
                </a:lnTo>
                <a:lnTo>
                  <a:pt x="96202" y="0"/>
                </a:lnTo>
                <a:lnTo>
                  <a:pt x="84010" y="0"/>
                </a:lnTo>
                <a:lnTo>
                  <a:pt x="79438" y="1524"/>
                </a:lnTo>
                <a:lnTo>
                  <a:pt x="73342" y="7620"/>
                </a:lnTo>
                <a:lnTo>
                  <a:pt x="70294" y="16764"/>
                </a:lnTo>
                <a:lnTo>
                  <a:pt x="77914" y="18288"/>
                </a:lnTo>
                <a:lnTo>
                  <a:pt x="77914" y="15240"/>
                </a:lnTo>
                <a:lnTo>
                  <a:pt x="80962" y="9144"/>
                </a:lnTo>
                <a:lnTo>
                  <a:pt x="84010" y="7620"/>
                </a:lnTo>
                <a:lnTo>
                  <a:pt x="85534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9812"/>
                </a:lnTo>
                <a:lnTo>
                  <a:pt x="97726" y="25908"/>
                </a:lnTo>
                <a:lnTo>
                  <a:pt x="94678" y="28956"/>
                </a:lnTo>
                <a:lnTo>
                  <a:pt x="91630" y="33528"/>
                </a:lnTo>
                <a:lnTo>
                  <a:pt x="84010" y="38201"/>
                </a:lnTo>
                <a:lnTo>
                  <a:pt x="80962" y="41249"/>
                </a:lnTo>
                <a:lnTo>
                  <a:pt x="76390" y="44297"/>
                </a:lnTo>
                <a:lnTo>
                  <a:pt x="73342" y="50393"/>
                </a:lnTo>
                <a:lnTo>
                  <a:pt x="70294" y="51917"/>
                </a:lnTo>
                <a:lnTo>
                  <a:pt x="70294" y="54965"/>
                </a:lnTo>
                <a:lnTo>
                  <a:pt x="68770" y="56489"/>
                </a:lnTo>
                <a:lnTo>
                  <a:pt x="68770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438" y="53441"/>
                </a:lnTo>
                <a:lnTo>
                  <a:pt x="79438" y="51917"/>
                </a:lnTo>
                <a:lnTo>
                  <a:pt x="84010" y="47345"/>
                </a:lnTo>
                <a:lnTo>
                  <a:pt x="87058" y="45821"/>
                </a:lnTo>
                <a:lnTo>
                  <a:pt x="103822" y="28956"/>
                </a:lnTo>
                <a:lnTo>
                  <a:pt x="105346" y="25908"/>
                </a:lnTo>
                <a:lnTo>
                  <a:pt x="106870" y="24384"/>
                </a:lnTo>
                <a:lnTo>
                  <a:pt x="108394" y="21336"/>
                </a:lnTo>
                <a:lnTo>
                  <a:pt x="108394" y="12192"/>
                </a:lnTo>
                <a:close/>
              </a:path>
              <a:path w="330200" h="62229">
                <a:moveTo>
                  <a:pt x="155740" y="12293"/>
                </a:moveTo>
                <a:lnTo>
                  <a:pt x="152692" y="7721"/>
                </a:lnTo>
                <a:lnTo>
                  <a:pt x="146596" y="1625"/>
                </a:lnTo>
                <a:lnTo>
                  <a:pt x="142024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2110" y="4673"/>
                </a:lnTo>
                <a:lnTo>
                  <a:pt x="119062" y="7721"/>
                </a:lnTo>
                <a:lnTo>
                  <a:pt x="117538" y="12293"/>
                </a:lnTo>
                <a:lnTo>
                  <a:pt x="117538" y="16865"/>
                </a:lnTo>
                <a:lnTo>
                  <a:pt x="125158" y="18389"/>
                </a:lnTo>
                <a:lnTo>
                  <a:pt x="125158" y="10769"/>
                </a:lnTo>
                <a:lnTo>
                  <a:pt x="128206" y="9245"/>
                </a:lnTo>
                <a:lnTo>
                  <a:pt x="129730" y="7721"/>
                </a:lnTo>
                <a:lnTo>
                  <a:pt x="132778" y="6197"/>
                </a:lnTo>
                <a:lnTo>
                  <a:pt x="138874" y="6197"/>
                </a:lnTo>
                <a:lnTo>
                  <a:pt x="145072" y="9245"/>
                </a:lnTo>
                <a:lnTo>
                  <a:pt x="146596" y="10769"/>
                </a:lnTo>
                <a:lnTo>
                  <a:pt x="148120" y="13817"/>
                </a:lnTo>
                <a:lnTo>
                  <a:pt x="148120" y="19913"/>
                </a:lnTo>
                <a:lnTo>
                  <a:pt x="146596" y="22961"/>
                </a:lnTo>
                <a:lnTo>
                  <a:pt x="143548" y="26009"/>
                </a:lnTo>
                <a:lnTo>
                  <a:pt x="142024" y="29057"/>
                </a:lnTo>
                <a:lnTo>
                  <a:pt x="137350" y="32105"/>
                </a:lnTo>
                <a:lnTo>
                  <a:pt x="131254" y="38201"/>
                </a:lnTo>
                <a:lnTo>
                  <a:pt x="126682" y="41249"/>
                </a:lnTo>
                <a:lnTo>
                  <a:pt x="120586" y="47345"/>
                </a:lnTo>
                <a:lnTo>
                  <a:pt x="119062" y="50393"/>
                </a:lnTo>
                <a:lnTo>
                  <a:pt x="117538" y="51917"/>
                </a:lnTo>
                <a:lnTo>
                  <a:pt x="116014" y="54965"/>
                </a:lnTo>
                <a:lnTo>
                  <a:pt x="116014" y="59537"/>
                </a:lnTo>
                <a:lnTo>
                  <a:pt x="155740" y="59537"/>
                </a:lnTo>
                <a:lnTo>
                  <a:pt x="155740" y="53441"/>
                </a:lnTo>
                <a:lnTo>
                  <a:pt x="125158" y="53441"/>
                </a:lnTo>
                <a:lnTo>
                  <a:pt x="128206" y="50393"/>
                </a:lnTo>
                <a:lnTo>
                  <a:pt x="128206" y="48869"/>
                </a:lnTo>
                <a:lnTo>
                  <a:pt x="129730" y="47345"/>
                </a:lnTo>
                <a:lnTo>
                  <a:pt x="132778" y="45821"/>
                </a:lnTo>
                <a:lnTo>
                  <a:pt x="142024" y="36677"/>
                </a:lnTo>
                <a:lnTo>
                  <a:pt x="146596" y="33629"/>
                </a:lnTo>
                <a:lnTo>
                  <a:pt x="148120" y="30581"/>
                </a:lnTo>
                <a:lnTo>
                  <a:pt x="151168" y="29057"/>
                </a:lnTo>
                <a:lnTo>
                  <a:pt x="152692" y="26009"/>
                </a:lnTo>
                <a:lnTo>
                  <a:pt x="154216" y="24485"/>
                </a:lnTo>
                <a:lnTo>
                  <a:pt x="154216" y="21437"/>
                </a:lnTo>
                <a:lnTo>
                  <a:pt x="155740" y="18389"/>
                </a:lnTo>
                <a:lnTo>
                  <a:pt x="155740" y="12293"/>
                </a:lnTo>
                <a:close/>
              </a:path>
              <a:path w="330200" h="62229">
                <a:moveTo>
                  <a:pt x="201549" y="36576"/>
                </a:moveTo>
                <a:lnTo>
                  <a:pt x="200025" y="33528"/>
                </a:lnTo>
                <a:lnTo>
                  <a:pt x="196977" y="30480"/>
                </a:lnTo>
                <a:lnTo>
                  <a:pt x="195453" y="28956"/>
                </a:lnTo>
                <a:lnTo>
                  <a:pt x="195453" y="39725"/>
                </a:lnTo>
                <a:lnTo>
                  <a:pt x="195453" y="47345"/>
                </a:lnTo>
                <a:lnTo>
                  <a:pt x="189357" y="53441"/>
                </a:lnTo>
                <a:lnTo>
                  <a:pt x="186309" y="54965"/>
                </a:lnTo>
                <a:lnTo>
                  <a:pt x="178689" y="54965"/>
                </a:lnTo>
                <a:lnTo>
                  <a:pt x="175539" y="53441"/>
                </a:lnTo>
                <a:lnTo>
                  <a:pt x="172491" y="50393"/>
                </a:lnTo>
                <a:lnTo>
                  <a:pt x="172491" y="48869"/>
                </a:lnTo>
                <a:lnTo>
                  <a:pt x="170967" y="47345"/>
                </a:lnTo>
                <a:lnTo>
                  <a:pt x="170967" y="36576"/>
                </a:lnTo>
                <a:lnTo>
                  <a:pt x="174015" y="35052"/>
                </a:lnTo>
                <a:lnTo>
                  <a:pt x="175539" y="32004"/>
                </a:lnTo>
                <a:lnTo>
                  <a:pt x="178689" y="30480"/>
                </a:lnTo>
                <a:lnTo>
                  <a:pt x="186309" y="30480"/>
                </a:lnTo>
                <a:lnTo>
                  <a:pt x="189357" y="32004"/>
                </a:lnTo>
                <a:lnTo>
                  <a:pt x="190881" y="35052"/>
                </a:lnTo>
                <a:lnTo>
                  <a:pt x="193929" y="36576"/>
                </a:lnTo>
                <a:lnTo>
                  <a:pt x="195453" y="39725"/>
                </a:lnTo>
                <a:lnTo>
                  <a:pt x="195453" y="28956"/>
                </a:lnTo>
                <a:lnTo>
                  <a:pt x="190881" y="27432"/>
                </a:lnTo>
                <a:lnTo>
                  <a:pt x="196977" y="24384"/>
                </a:lnTo>
                <a:lnTo>
                  <a:pt x="196977" y="22860"/>
                </a:lnTo>
                <a:lnTo>
                  <a:pt x="198501" y="21336"/>
                </a:lnTo>
                <a:lnTo>
                  <a:pt x="200025" y="18288"/>
                </a:lnTo>
                <a:lnTo>
                  <a:pt x="200025" y="12192"/>
                </a:lnTo>
                <a:lnTo>
                  <a:pt x="198501" y="7620"/>
                </a:lnTo>
                <a:lnTo>
                  <a:pt x="196977" y="6096"/>
                </a:lnTo>
                <a:lnTo>
                  <a:pt x="192405" y="1524"/>
                </a:lnTo>
                <a:lnTo>
                  <a:pt x="192405" y="13716"/>
                </a:lnTo>
                <a:lnTo>
                  <a:pt x="192405" y="18288"/>
                </a:lnTo>
                <a:lnTo>
                  <a:pt x="190881" y="19812"/>
                </a:lnTo>
                <a:lnTo>
                  <a:pt x="189357" y="22860"/>
                </a:lnTo>
                <a:lnTo>
                  <a:pt x="187833" y="24384"/>
                </a:lnTo>
                <a:lnTo>
                  <a:pt x="177165" y="24384"/>
                </a:lnTo>
                <a:lnTo>
                  <a:pt x="175539" y="22860"/>
                </a:lnTo>
                <a:lnTo>
                  <a:pt x="174015" y="19812"/>
                </a:lnTo>
                <a:lnTo>
                  <a:pt x="172491" y="18288"/>
                </a:lnTo>
                <a:lnTo>
                  <a:pt x="172491" y="12192"/>
                </a:lnTo>
                <a:lnTo>
                  <a:pt x="175539" y="9144"/>
                </a:lnTo>
                <a:lnTo>
                  <a:pt x="177165" y="7620"/>
                </a:lnTo>
                <a:lnTo>
                  <a:pt x="180213" y="6096"/>
                </a:lnTo>
                <a:lnTo>
                  <a:pt x="184785" y="6096"/>
                </a:lnTo>
                <a:lnTo>
                  <a:pt x="187833" y="7620"/>
                </a:lnTo>
                <a:lnTo>
                  <a:pt x="190881" y="10668"/>
                </a:lnTo>
                <a:lnTo>
                  <a:pt x="192405" y="13716"/>
                </a:lnTo>
                <a:lnTo>
                  <a:pt x="192405" y="1524"/>
                </a:lnTo>
                <a:lnTo>
                  <a:pt x="187833" y="0"/>
                </a:lnTo>
                <a:lnTo>
                  <a:pt x="177165" y="0"/>
                </a:lnTo>
                <a:lnTo>
                  <a:pt x="172491" y="1524"/>
                </a:lnTo>
                <a:lnTo>
                  <a:pt x="166395" y="7620"/>
                </a:lnTo>
                <a:lnTo>
                  <a:pt x="164871" y="10668"/>
                </a:lnTo>
                <a:lnTo>
                  <a:pt x="164871" y="18288"/>
                </a:lnTo>
                <a:lnTo>
                  <a:pt x="166395" y="21336"/>
                </a:lnTo>
                <a:lnTo>
                  <a:pt x="169443" y="24384"/>
                </a:lnTo>
                <a:lnTo>
                  <a:pt x="170967" y="27432"/>
                </a:lnTo>
                <a:lnTo>
                  <a:pt x="174015" y="27432"/>
                </a:lnTo>
                <a:lnTo>
                  <a:pt x="167919" y="30480"/>
                </a:lnTo>
                <a:lnTo>
                  <a:pt x="166395" y="33528"/>
                </a:lnTo>
                <a:lnTo>
                  <a:pt x="163347" y="35052"/>
                </a:lnTo>
                <a:lnTo>
                  <a:pt x="163347" y="48869"/>
                </a:lnTo>
                <a:lnTo>
                  <a:pt x="164871" y="51917"/>
                </a:lnTo>
                <a:lnTo>
                  <a:pt x="167919" y="56489"/>
                </a:lnTo>
                <a:lnTo>
                  <a:pt x="172491" y="59537"/>
                </a:lnTo>
                <a:lnTo>
                  <a:pt x="177165" y="61061"/>
                </a:lnTo>
                <a:lnTo>
                  <a:pt x="187833" y="61061"/>
                </a:lnTo>
                <a:lnTo>
                  <a:pt x="193929" y="59537"/>
                </a:lnTo>
                <a:lnTo>
                  <a:pt x="196977" y="56489"/>
                </a:lnTo>
                <a:lnTo>
                  <a:pt x="197993" y="54965"/>
                </a:lnTo>
                <a:lnTo>
                  <a:pt x="200025" y="51917"/>
                </a:lnTo>
                <a:lnTo>
                  <a:pt x="201549" y="48869"/>
                </a:lnTo>
                <a:lnTo>
                  <a:pt x="201549" y="36576"/>
                </a:lnTo>
                <a:close/>
              </a:path>
              <a:path w="330200" h="62229">
                <a:moveTo>
                  <a:pt x="248793" y="39725"/>
                </a:moveTo>
                <a:lnTo>
                  <a:pt x="239649" y="39725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3553" y="12192"/>
                </a:lnTo>
                <a:lnTo>
                  <a:pt x="233553" y="39725"/>
                </a:lnTo>
                <a:lnTo>
                  <a:pt x="213639" y="39725"/>
                </a:lnTo>
                <a:lnTo>
                  <a:pt x="233553" y="12192"/>
                </a:lnTo>
                <a:lnTo>
                  <a:pt x="233553" y="0"/>
                </a:lnTo>
                <a:lnTo>
                  <a:pt x="207543" y="39725"/>
                </a:lnTo>
                <a:lnTo>
                  <a:pt x="207543" y="45821"/>
                </a:lnTo>
                <a:lnTo>
                  <a:pt x="233553" y="45821"/>
                </a:lnTo>
                <a:lnTo>
                  <a:pt x="233553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8793" y="45821"/>
                </a:lnTo>
                <a:lnTo>
                  <a:pt x="248793" y="39725"/>
                </a:lnTo>
                <a:close/>
              </a:path>
              <a:path w="330200" h="62229">
                <a:moveTo>
                  <a:pt x="294703" y="19812"/>
                </a:moveTo>
                <a:lnTo>
                  <a:pt x="293077" y="16764"/>
                </a:lnTo>
                <a:lnTo>
                  <a:pt x="293077" y="13716"/>
                </a:lnTo>
                <a:lnTo>
                  <a:pt x="289267" y="6096"/>
                </a:lnTo>
                <a:lnTo>
                  <a:pt x="288505" y="4572"/>
                </a:lnTo>
                <a:lnTo>
                  <a:pt x="286981" y="3810"/>
                </a:lnTo>
                <a:lnTo>
                  <a:pt x="286981" y="21336"/>
                </a:lnTo>
                <a:lnTo>
                  <a:pt x="286981" y="41249"/>
                </a:lnTo>
                <a:lnTo>
                  <a:pt x="285457" y="47345"/>
                </a:lnTo>
                <a:lnTo>
                  <a:pt x="283933" y="50393"/>
                </a:lnTo>
                <a:lnTo>
                  <a:pt x="279361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0393"/>
                </a:lnTo>
                <a:lnTo>
                  <a:pt x="264121" y="47345"/>
                </a:lnTo>
                <a:lnTo>
                  <a:pt x="264121" y="13716"/>
                </a:lnTo>
                <a:lnTo>
                  <a:pt x="267169" y="10668"/>
                </a:lnTo>
                <a:lnTo>
                  <a:pt x="268693" y="7620"/>
                </a:lnTo>
                <a:lnTo>
                  <a:pt x="271741" y="6096"/>
                </a:lnTo>
                <a:lnTo>
                  <a:pt x="279361" y="6096"/>
                </a:lnTo>
                <a:lnTo>
                  <a:pt x="283933" y="10668"/>
                </a:lnTo>
                <a:lnTo>
                  <a:pt x="285457" y="13716"/>
                </a:lnTo>
                <a:lnTo>
                  <a:pt x="286981" y="21336"/>
                </a:lnTo>
                <a:lnTo>
                  <a:pt x="286981" y="3810"/>
                </a:lnTo>
                <a:lnTo>
                  <a:pt x="285457" y="3048"/>
                </a:lnTo>
                <a:lnTo>
                  <a:pt x="283933" y="1524"/>
                </a:lnTo>
                <a:lnTo>
                  <a:pt x="280885" y="1524"/>
                </a:lnTo>
                <a:lnTo>
                  <a:pt x="277837" y="0"/>
                </a:lnTo>
                <a:lnTo>
                  <a:pt x="270217" y="0"/>
                </a:lnTo>
                <a:lnTo>
                  <a:pt x="264121" y="3048"/>
                </a:lnTo>
                <a:lnTo>
                  <a:pt x="261073" y="6096"/>
                </a:lnTo>
                <a:lnTo>
                  <a:pt x="259549" y="9144"/>
                </a:lnTo>
                <a:lnTo>
                  <a:pt x="256501" y="18288"/>
                </a:lnTo>
                <a:lnTo>
                  <a:pt x="256501" y="42773"/>
                </a:lnTo>
                <a:lnTo>
                  <a:pt x="258025" y="50393"/>
                </a:lnTo>
                <a:lnTo>
                  <a:pt x="261073" y="54965"/>
                </a:lnTo>
                <a:lnTo>
                  <a:pt x="265645" y="59537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3933" y="59537"/>
                </a:lnTo>
                <a:lnTo>
                  <a:pt x="288505" y="54965"/>
                </a:lnTo>
                <a:lnTo>
                  <a:pt x="291553" y="51917"/>
                </a:lnTo>
                <a:lnTo>
                  <a:pt x="293077" y="47345"/>
                </a:lnTo>
                <a:lnTo>
                  <a:pt x="294703" y="42773"/>
                </a:lnTo>
                <a:lnTo>
                  <a:pt x="294703" y="19812"/>
                </a:lnTo>
                <a:close/>
              </a:path>
              <a:path w="330200" h="62229">
                <a:moveTo>
                  <a:pt x="329755" y="0"/>
                </a:moveTo>
                <a:lnTo>
                  <a:pt x="325183" y="0"/>
                </a:lnTo>
                <a:lnTo>
                  <a:pt x="322135" y="6096"/>
                </a:lnTo>
                <a:lnTo>
                  <a:pt x="319087" y="7620"/>
                </a:lnTo>
                <a:lnTo>
                  <a:pt x="316039" y="10668"/>
                </a:lnTo>
                <a:lnTo>
                  <a:pt x="311467" y="13716"/>
                </a:lnTo>
                <a:lnTo>
                  <a:pt x="308419" y="15240"/>
                </a:lnTo>
                <a:lnTo>
                  <a:pt x="308419" y="22860"/>
                </a:lnTo>
                <a:lnTo>
                  <a:pt x="309943" y="21336"/>
                </a:lnTo>
                <a:lnTo>
                  <a:pt x="319087" y="16764"/>
                </a:lnTo>
                <a:lnTo>
                  <a:pt x="322135" y="13716"/>
                </a:lnTo>
                <a:lnTo>
                  <a:pt x="322135" y="59537"/>
                </a:lnTo>
                <a:lnTo>
                  <a:pt x="329755" y="59537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086821" y="7541670"/>
            <a:ext cx="776941" cy="64943"/>
          </a:xfrm>
          <a:custGeom>
            <a:avLst/>
            <a:gdLst/>
            <a:ahLst/>
            <a:cxnLst/>
            <a:rect l="l" t="t" r="r" b="b"/>
            <a:pathLst>
              <a:path w="330200" h="63500">
                <a:moveTo>
                  <a:pt x="39712" y="21234"/>
                </a:moveTo>
                <a:lnTo>
                  <a:pt x="36664" y="15138"/>
                </a:lnTo>
                <a:lnTo>
                  <a:pt x="36664" y="12090"/>
                </a:lnTo>
                <a:lnTo>
                  <a:pt x="35052" y="9042"/>
                </a:lnTo>
                <a:lnTo>
                  <a:pt x="33528" y="7518"/>
                </a:lnTo>
                <a:lnTo>
                  <a:pt x="32004" y="5994"/>
                </a:lnTo>
                <a:lnTo>
                  <a:pt x="32004" y="22758"/>
                </a:lnTo>
                <a:lnTo>
                  <a:pt x="32004" y="42672"/>
                </a:lnTo>
                <a:lnTo>
                  <a:pt x="30480" y="48768"/>
                </a:lnTo>
                <a:lnTo>
                  <a:pt x="28956" y="51816"/>
                </a:lnTo>
                <a:lnTo>
                  <a:pt x="25908" y="54864"/>
                </a:lnTo>
                <a:lnTo>
                  <a:pt x="22860" y="56388"/>
                </a:lnTo>
                <a:lnTo>
                  <a:pt x="16764" y="56388"/>
                </a:lnTo>
                <a:lnTo>
                  <a:pt x="13716" y="54864"/>
                </a:lnTo>
                <a:lnTo>
                  <a:pt x="12192" y="51816"/>
                </a:lnTo>
                <a:lnTo>
                  <a:pt x="9144" y="48768"/>
                </a:lnTo>
                <a:lnTo>
                  <a:pt x="7620" y="42672"/>
                </a:lnTo>
                <a:lnTo>
                  <a:pt x="7620" y="22758"/>
                </a:lnTo>
                <a:lnTo>
                  <a:pt x="9144" y="15138"/>
                </a:lnTo>
                <a:lnTo>
                  <a:pt x="12192" y="12090"/>
                </a:lnTo>
                <a:lnTo>
                  <a:pt x="13716" y="9042"/>
                </a:lnTo>
                <a:lnTo>
                  <a:pt x="16764" y="7518"/>
                </a:lnTo>
                <a:lnTo>
                  <a:pt x="22860" y="7518"/>
                </a:lnTo>
                <a:lnTo>
                  <a:pt x="25908" y="9042"/>
                </a:lnTo>
                <a:lnTo>
                  <a:pt x="28956" y="12090"/>
                </a:lnTo>
                <a:lnTo>
                  <a:pt x="30480" y="15138"/>
                </a:lnTo>
                <a:lnTo>
                  <a:pt x="32004" y="22758"/>
                </a:lnTo>
                <a:lnTo>
                  <a:pt x="32004" y="5994"/>
                </a:lnTo>
                <a:lnTo>
                  <a:pt x="28956" y="2946"/>
                </a:lnTo>
                <a:lnTo>
                  <a:pt x="25908" y="2946"/>
                </a:lnTo>
                <a:lnTo>
                  <a:pt x="22860" y="1422"/>
                </a:lnTo>
                <a:lnTo>
                  <a:pt x="15240" y="1422"/>
                </a:lnTo>
                <a:lnTo>
                  <a:pt x="9144" y="4470"/>
                </a:lnTo>
                <a:lnTo>
                  <a:pt x="6096" y="7518"/>
                </a:lnTo>
                <a:lnTo>
                  <a:pt x="4572" y="10566"/>
                </a:lnTo>
                <a:lnTo>
                  <a:pt x="1524" y="19710"/>
                </a:lnTo>
                <a:lnTo>
                  <a:pt x="0" y="25806"/>
                </a:lnTo>
                <a:lnTo>
                  <a:pt x="0" y="44196"/>
                </a:lnTo>
                <a:lnTo>
                  <a:pt x="3048" y="51816"/>
                </a:lnTo>
                <a:lnTo>
                  <a:pt x="9144" y="60960"/>
                </a:lnTo>
                <a:lnTo>
                  <a:pt x="13716" y="62484"/>
                </a:lnTo>
                <a:lnTo>
                  <a:pt x="24384" y="62484"/>
                </a:lnTo>
                <a:lnTo>
                  <a:pt x="30480" y="59436"/>
                </a:lnTo>
                <a:lnTo>
                  <a:pt x="33528" y="56388"/>
                </a:lnTo>
                <a:lnTo>
                  <a:pt x="36664" y="53340"/>
                </a:lnTo>
                <a:lnTo>
                  <a:pt x="36664" y="48768"/>
                </a:lnTo>
                <a:lnTo>
                  <a:pt x="39712" y="39624"/>
                </a:lnTo>
                <a:lnTo>
                  <a:pt x="39712" y="21234"/>
                </a:lnTo>
                <a:close/>
              </a:path>
              <a:path w="330200" h="63500">
                <a:moveTo>
                  <a:pt x="59156" y="53911"/>
                </a:moveTo>
                <a:lnTo>
                  <a:pt x="49999" y="53911"/>
                </a:lnTo>
                <a:lnTo>
                  <a:pt x="49999" y="63042"/>
                </a:lnTo>
                <a:lnTo>
                  <a:pt x="59156" y="63042"/>
                </a:lnTo>
                <a:lnTo>
                  <a:pt x="59156" y="53911"/>
                </a:lnTo>
                <a:close/>
              </a:path>
              <a:path w="330200" h="63500">
                <a:moveTo>
                  <a:pt x="97726" y="0"/>
                </a:moveTo>
                <a:lnTo>
                  <a:pt x="93052" y="0"/>
                </a:lnTo>
                <a:lnTo>
                  <a:pt x="90004" y="6096"/>
                </a:lnTo>
                <a:lnTo>
                  <a:pt x="86956" y="7620"/>
                </a:lnTo>
                <a:lnTo>
                  <a:pt x="83908" y="10668"/>
                </a:lnTo>
                <a:lnTo>
                  <a:pt x="79336" y="13716"/>
                </a:lnTo>
                <a:lnTo>
                  <a:pt x="76288" y="15240"/>
                </a:lnTo>
                <a:lnTo>
                  <a:pt x="76288" y="22860"/>
                </a:lnTo>
                <a:lnTo>
                  <a:pt x="77812" y="21336"/>
                </a:lnTo>
                <a:lnTo>
                  <a:pt x="86956" y="16764"/>
                </a:lnTo>
                <a:lnTo>
                  <a:pt x="90004" y="13716"/>
                </a:lnTo>
                <a:lnTo>
                  <a:pt x="90004" y="60960"/>
                </a:lnTo>
                <a:lnTo>
                  <a:pt x="97726" y="60960"/>
                </a:lnTo>
                <a:lnTo>
                  <a:pt x="97726" y="0"/>
                </a:lnTo>
                <a:close/>
              </a:path>
              <a:path w="330200" h="63500">
                <a:moveTo>
                  <a:pt x="155727" y="13716"/>
                </a:moveTo>
                <a:lnTo>
                  <a:pt x="152679" y="9144"/>
                </a:lnTo>
                <a:lnTo>
                  <a:pt x="146583" y="3048"/>
                </a:lnTo>
                <a:lnTo>
                  <a:pt x="142011" y="1524"/>
                </a:lnTo>
                <a:lnTo>
                  <a:pt x="131254" y="1524"/>
                </a:lnTo>
                <a:lnTo>
                  <a:pt x="126682" y="3048"/>
                </a:lnTo>
                <a:lnTo>
                  <a:pt x="122110" y="6096"/>
                </a:lnTo>
                <a:lnTo>
                  <a:pt x="119062" y="9144"/>
                </a:lnTo>
                <a:lnTo>
                  <a:pt x="117538" y="13716"/>
                </a:lnTo>
                <a:lnTo>
                  <a:pt x="117538" y="18288"/>
                </a:lnTo>
                <a:lnTo>
                  <a:pt x="125158" y="19812"/>
                </a:lnTo>
                <a:lnTo>
                  <a:pt x="125158" y="12192"/>
                </a:lnTo>
                <a:lnTo>
                  <a:pt x="128206" y="10668"/>
                </a:lnTo>
                <a:lnTo>
                  <a:pt x="129730" y="9144"/>
                </a:lnTo>
                <a:lnTo>
                  <a:pt x="132778" y="7620"/>
                </a:lnTo>
                <a:lnTo>
                  <a:pt x="138874" y="7620"/>
                </a:lnTo>
                <a:lnTo>
                  <a:pt x="145059" y="10668"/>
                </a:lnTo>
                <a:lnTo>
                  <a:pt x="146583" y="12192"/>
                </a:lnTo>
                <a:lnTo>
                  <a:pt x="148107" y="15240"/>
                </a:lnTo>
                <a:lnTo>
                  <a:pt x="148107" y="21336"/>
                </a:lnTo>
                <a:lnTo>
                  <a:pt x="146583" y="24384"/>
                </a:lnTo>
                <a:lnTo>
                  <a:pt x="143535" y="27432"/>
                </a:lnTo>
                <a:lnTo>
                  <a:pt x="142011" y="30480"/>
                </a:lnTo>
                <a:lnTo>
                  <a:pt x="137350" y="33528"/>
                </a:lnTo>
                <a:lnTo>
                  <a:pt x="131254" y="39624"/>
                </a:lnTo>
                <a:lnTo>
                  <a:pt x="126682" y="42672"/>
                </a:lnTo>
                <a:lnTo>
                  <a:pt x="120586" y="48768"/>
                </a:lnTo>
                <a:lnTo>
                  <a:pt x="119062" y="51816"/>
                </a:lnTo>
                <a:lnTo>
                  <a:pt x="117538" y="53340"/>
                </a:lnTo>
                <a:lnTo>
                  <a:pt x="116014" y="56388"/>
                </a:lnTo>
                <a:lnTo>
                  <a:pt x="116014" y="60960"/>
                </a:lnTo>
                <a:lnTo>
                  <a:pt x="155727" y="60960"/>
                </a:lnTo>
                <a:lnTo>
                  <a:pt x="155727" y="54864"/>
                </a:lnTo>
                <a:lnTo>
                  <a:pt x="125158" y="54864"/>
                </a:lnTo>
                <a:lnTo>
                  <a:pt x="128206" y="51816"/>
                </a:lnTo>
                <a:lnTo>
                  <a:pt x="128206" y="50292"/>
                </a:lnTo>
                <a:lnTo>
                  <a:pt x="129730" y="48768"/>
                </a:lnTo>
                <a:lnTo>
                  <a:pt x="132778" y="47244"/>
                </a:lnTo>
                <a:lnTo>
                  <a:pt x="142011" y="38100"/>
                </a:lnTo>
                <a:lnTo>
                  <a:pt x="146583" y="35052"/>
                </a:lnTo>
                <a:lnTo>
                  <a:pt x="148107" y="32004"/>
                </a:lnTo>
                <a:lnTo>
                  <a:pt x="151155" y="30480"/>
                </a:lnTo>
                <a:lnTo>
                  <a:pt x="152679" y="27432"/>
                </a:lnTo>
                <a:lnTo>
                  <a:pt x="154203" y="25908"/>
                </a:lnTo>
                <a:lnTo>
                  <a:pt x="154203" y="22860"/>
                </a:lnTo>
                <a:lnTo>
                  <a:pt x="155727" y="19812"/>
                </a:lnTo>
                <a:lnTo>
                  <a:pt x="155727" y="13716"/>
                </a:lnTo>
                <a:close/>
              </a:path>
              <a:path w="330200" h="63500">
                <a:moveTo>
                  <a:pt x="201460" y="2946"/>
                </a:moveTo>
                <a:lnTo>
                  <a:pt x="163360" y="2946"/>
                </a:lnTo>
                <a:lnTo>
                  <a:pt x="163360" y="9042"/>
                </a:lnTo>
                <a:lnTo>
                  <a:pt x="192316" y="9042"/>
                </a:lnTo>
                <a:lnTo>
                  <a:pt x="189268" y="13614"/>
                </a:lnTo>
                <a:lnTo>
                  <a:pt x="186220" y="19710"/>
                </a:lnTo>
                <a:lnTo>
                  <a:pt x="181648" y="25806"/>
                </a:lnTo>
                <a:lnTo>
                  <a:pt x="178600" y="31902"/>
                </a:lnTo>
                <a:lnTo>
                  <a:pt x="177076" y="37998"/>
                </a:lnTo>
                <a:lnTo>
                  <a:pt x="174028" y="44196"/>
                </a:lnTo>
                <a:lnTo>
                  <a:pt x="172504" y="51816"/>
                </a:lnTo>
                <a:lnTo>
                  <a:pt x="172504" y="60960"/>
                </a:lnTo>
                <a:lnTo>
                  <a:pt x="178600" y="60960"/>
                </a:lnTo>
                <a:lnTo>
                  <a:pt x="180124" y="56388"/>
                </a:lnTo>
                <a:lnTo>
                  <a:pt x="180124" y="50292"/>
                </a:lnTo>
                <a:lnTo>
                  <a:pt x="181648" y="45720"/>
                </a:lnTo>
                <a:lnTo>
                  <a:pt x="184696" y="37998"/>
                </a:lnTo>
                <a:lnTo>
                  <a:pt x="187744" y="31902"/>
                </a:lnTo>
                <a:lnTo>
                  <a:pt x="190792" y="24282"/>
                </a:lnTo>
                <a:lnTo>
                  <a:pt x="193840" y="18186"/>
                </a:lnTo>
                <a:lnTo>
                  <a:pt x="198412" y="12090"/>
                </a:lnTo>
                <a:lnTo>
                  <a:pt x="201460" y="9042"/>
                </a:lnTo>
                <a:lnTo>
                  <a:pt x="201460" y="2946"/>
                </a:lnTo>
                <a:close/>
              </a:path>
              <a:path w="330200" h="63500">
                <a:moveTo>
                  <a:pt x="248793" y="41148"/>
                </a:moveTo>
                <a:lnTo>
                  <a:pt x="239649" y="41148"/>
                </a:lnTo>
                <a:lnTo>
                  <a:pt x="239649" y="13614"/>
                </a:lnTo>
                <a:lnTo>
                  <a:pt x="239649" y="1422"/>
                </a:lnTo>
                <a:lnTo>
                  <a:pt x="233553" y="1422"/>
                </a:lnTo>
                <a:lnTo>
                  <a:pt x="233553" y="13614"/>
                </a:lnTo>
                <a:lnTo>
                  <a:pt x="233553" y="41148"/>
                </a:lnTo>
                <a:lnTo>
                  <a:pt x="213652" y="41148"/>
                </a:lnTo>
                <a:lnTo>
                  <a:pt x="233553" y="13614"/>
                </a:lnTo>
                <a:lnTo>
                  <a:pt x="233553" y="1422"/>
                </a:lnTo>
                <a:lnTo>
                  <a:pt x="207556" y="41148"/>
                </a:lnTo>
                <a:lnTo>
                  <a:pt x="207556" y="47244"/>
                </a:lnTo>
                <a:lnTo>
                  <a:pt x="233553" y="47244"/>
                </a:lnTo>
                <a:lnTo>
                  <a:pt x="233553" y="60960"/>
                </a:lnTo>
                <a:lnTo>
                  <a:pt x="239649" y="60960"/>
                </a:lnTo>
                <a:lnTo>
                  <a:pt x="239649" y="47244"/>
                </a:lnTo>
                <a:lnTo>
                  <a:pt x="248793" y="47244"/>
                </a:lnTo>
                <a:lnTo>
                  <a:pt x="248793" y="41148"/>
                </a:lnTo>
                <a:close/>
              </a:path>
              <a:path w="330200" h="63500">
                <a:moveTo>
                  <a:pt x="294614" y="16662"/>
                </a:moveTo>
                <a:lnTo>
                  <a:pt x="291566" y="7518"/>
                </a:lnTo>
                <a:lnTo>
                  <a:pt x="288518" y="5994"/>
                </a:lnTo>
                <a:lnTo>
                  <a:pt x="285470" y="2946"/>
                </a:lnTo>
                <a:lnTo>
                  <a:pt x="282422" y="1422"/>
                </a:lnTo>
                <a:lnTo>
                  <a:pt x="270230" y="1422"/>
                </a:lnTo>
                <a:lnTo>
                  <a:pt x="265557" y="4470"/>
                </a:lnTo>
                <a:lnTo>
                  <a:pt x="262509" y="9042"/>
                </a:lnTo>
                <a:lnTo>
                  <a:pt x="259384" y="13284"/>
                </a:lnTo>
                <a:lnTo>
                  <a:pt x="256984" y="18948"/>
                </a:lnTo>
                <a:lnTo>
                  <a:pt x="255435" y="25755"/>
                </a:lnTo>
                <a:lnTo>
                  <a:pt x="255003" y="31902"/>
                </a:lnTo>
                <a:lnTo>
                  <a:pt x="254889" y="44183"/>
                </a:lnTo>
                <a:lnTo>
                  <a:pt x="257937" y="51803"/>
                </a:lnTo>
                <a:lnTo>
                  <a:pt x="260985" y="56375"/>
                </a:lnTo>
                <a:lnTo>
                  <a:pt x="265557" y="60947"/>
                </a:lnTo>
                <a:lnTo>
                  <a:pt x="270230" y="62471"/>
                </a:lnTo>
                <a:lnTo>
                  <a:pt x="282422" y="62471"/>
                </a:lnTo>
                <a:lnTo>
                  <a:pt x="285470" y="59423"/>
                </a:lnTo>
                <a:lnTo>
                  <a:pt x="291566" y="56375"/>
                </a:lnTo>
                <a:lnTo>
                  <a:pt x="293090" y="53327"/>
                </a:lnTo>
                <a:lnTo>
                  <a:pt x="294614" y="48755"/>
                </a:lnTo>
                <a:lnTo>
                  <a:pt x="294614" y="36474"/>
                </a:lnTo>
                <a:lnTo>
                  <a:pt x="293090" y="31902"/>
                </a:lnTo>
                <a:lnTo>
                  <a:pt x="290042" y="28854"/>
                </a:lnTo>
                <a:lnTo>
                  <a:pt x="286994" y="24282"/>
                </a:lnTo>
                <a:lnTo>
                  <a:pt x="286994" y="34950"/>
                </a:lnTo>
                <a:lnTo>
                  <a:pt x="286994" y="50279"/>
                </a:lnTo>
                <a:lnTo>
                  <a:pt x="282422" y="54851"/>
                </a:lnTo>
                <a:lnTo>
                  <a:pt x="279374" y="56375"/>
                </a:lnTo>
                <a:lnTo>
                  <a:pt x="271754" y="56375"/>
                </a:lnTo>
                <a:lnTo>
                  <a:pt x="270230" y="54851"/>
                </a:lnTo>
                <a:lnTo>
                  <a:pt x="268605" y="53327"/>
                </a:lnTo>
                <a:lnTo>
                  <a:pt x="265557" y="50279"/>
                </a:lnTo>
                <a:lnTo>
                  <a:pt x="264033" y="47231"/>
                </a:lnTo>
                <a:lnTo>
                  <a:pt x="264033" y="37998"/>
                </a:lnTo>
                <a:lnTo>
                  <a:pt x="265557" y="34950"/>
                </a:lnTo>
                <a:lnTo>
                  <a:pt x="267081" y="33426"/>
                </a:lnTo>
                <a:lnTo>
                  <a:pt x="270230" y="30378"/>
                </a:lnTo>
                <a:lnTo>
                  <a:pt x="273278" y="28854"/>
                </a:lnTo>
                <a:lnTo>
                  <a:pt x="279374" y="28854"/>
                </a:lnTo>
                <a:lnTo>
                  <a:pt x="282422" y="30378"/>
                </a:lnTo>
                <a:lnTo>
                  <a:pt x="283946" y="33426"/>
                </a:lnTo>
                <a:lnTo>
                  <a:pt x="286994" y="34950"/>
                </a:lnTo>
                <a:lnTo>
                  <a:pt x="286994" y="24282"/>
                </a:lnTo>
                <a:lnTo>
                  <a:pt x="282422" y="22758"/>
                </a:lnTo>
                <a:lnTo>
                  <a:pt x="271754" y="22758"/>
                </a:lnTo>
                <a:lnTo>
                  <a:pt x="268605" y="24282"/>
                </a:lnTo>
                <a:lnTo>
                  <a:pt x="262509" y="30378"/>
                </a:lnTo>
                <a:lnTo>
                  <a:pt x="262509" y="24282"/>
                </a:lnTo>
                <a:lnTo>
                  <a:pt x="264033" y="19710"/>
                </a:lnTo>
                <a:lnTo>
                  <a:pt x="265557" y="16662"/>
                </a:lnTo>
                <a:lnTo>
                  <a:pt x="265557" y="13614"/>
                </a:lnTo>
                <a:lnTo>
                  <a:pt x="268605" y="10566"/>
                </a:lnTo>
                <a:lnTo>
                  <a:pt x="270230" y="9042"/>
                </a:lnTo>
                <a:lnTo>
                  <a:pt x="271754" y="9042"/>
                </a:lnTo>
                <a:lnTo>
                  <a:pt x="274802" y="7518"/>
                </a:lnTo>
                <a:lnTo>
                  <a:pt x="279374" y="7518"/>
                </a:lnTo>
                <a:lnTo>
                  <a:pt x="282422" y="9042"/>
                </a:lnTo>
                <a:lnTo>
                  <a:pt x="285470" y="12090"/>
                </a:lnTo>
                <a:lnTo>
                  <a:pt x="285470" y="13614"/>
                </a:lnTo>
                <a:lnTo>
                  <a:pt x="286994" y="16662"/>
                </a:lnTo>
                <a:lnTo>
                  <a:pt x="294614" y="16662"/>
                </a:lnTo>
                <a:close/>
              </a:path>
              <a:path w="330200" h="63500">
                <a:moveTo>
                  <a:pt x="329755" y="0"/>
                </a:moveTo>
                <a:lnTo>
                  <a:pt x="325094" y="0"/>
                </a:lnTo>
                <a:lnTo>
                  <a:pt x="322046" y="6096"/>
                </a:lnTo>
                <a:lnTo>
                  <a:pt x="318998" y="7620"/>
                </a:lnTo>
                <a:lnTo>
                  <a:pt x="315950" y="10668"/>
                </a:lnTo>
                <a:lnTo>
                  <a:pt x="311378" y="13716"/>
                </a:lnTo>
                <a:lnTo>
                  <a:pt x="308330" y="15240"/>
                </a:lnTo>
                <a:lnTo>
                  <a:pt x="308330" y="22860"/>
                </a:lnTo>
                <a:lnTo>
                  <a:pt x="309854" y="21336"/>
                </a:lnTo>
                <a:lnTo>
                  <a:pt x="318998" y="16764"/>
                </a:lnTo>
                <a:lnTo>
                  <a:pt x="322046" y="13716"/>
                </a:lnTo>
                <a:lnTo>
                  <a:pt x="322046" y="60960"/>
                </a:lnTo>
                <a:lnTo>
                  <a:pt x="329755" y="60960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103180" y="7543124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725" y="19812"/>
                </a:moveTo>
                <a:lnTo>
                  <a:pt x="36677" y="13716"/>
                </a:lnTo>
                <a:lnTo>
                  <a:pt x="36677" y="10668"/>
                </a:lnTo>
                <a:lnTo>
                  <a:pt x="34391" y="6096"/>
                </a:lnTo>
                <a:lnTo>
                  <a:pt x="33629" y="4572"/>
                </a:lnTo>
                <a:lnTo>
                  <a:pt x="32105" y="3810"/>
                </a:lnTo>
                <a:lnTo>
                  <a:pt x="32105" y="21336"/>
                </a:lnTo>
                <a:lnTo>
                  <a:pt x="32105" y="41249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961" y="54965"/>
                </a:lnTo>
                <a:lnTo>
                  <a:pt x="16865" y="54965"/>
                </a:lnTo>
                <a:lnTo>
                  <a:pt x="13817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817" y="7620"/>
                </a:lnTo>
                <a:lnTo>
                  <a:pt x="16865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3810"/>
                </a:lnTo>
                <a:lnTo>
                  <a:pt x="30581" y="3048"/>
                </a:lnTo>
                <a:lnTo>
                  <a:pt x="29057" y="1524"/>
                </a:lnTo>
                <a:lnTo>
                  <a:pt x="26009" y="1524"/>
                </a:lnTo>
                <a:lnTo>
                  <a:pt x="22961" y="0"/>
                </a:lnTo>
                <a:lnTo>
                  <a:pt x="15341" y="0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817" y="61061"/>
                </a:lnTo>
                <a:lnTo>
                  <a:pt x="24485" y="61061"/>
                </a:lnTo>
                <a:lnTo>
                  <a:pt x="30581" y="58013"/>
                </a:lnTo>
                <a:lnTo>
                  <a:pt x="33629" y="54965"/>
                </a:lnTo>
                <a:lnTo>
                  <a:pt x="36677" y="51917"/>
                </a:lnTo>
                <a:lnTo>
                  <a:pt x="36677" y="47345"/>
                </a:lnTo>
                <a:lnTo>
                  <a:pt x="39725" y="38201"/>
                </a:lnTo>
                <a:lnTo>
                  <a:pt x="39725" y="19812"/>
                </a:lnTo>
                <a:close/>
              </a:path>
              <a:path w="342264" h="62229">
                <a:moveTo>
                  <a:pt x="60020" y="52489"/>
                </a:moveTo>
                <a:lnTo>
                  <a:pt x="50863" y="52489"/>
                </a:lnTo>
                <a:lnTo>
                  <a:pt x="50863" y="61620"/>
                </a:lnTo>
                <a:lnTo>
                  <a:pt x="60020" y="61620"/>
                </a:lnTo>
                <a:lnTo>
                  <a:pt x="60020" y="52489"/>
                </a:lnTo>
                <a:close/>
              </a:path>
              <a:path w="342264" h="62229">
                <a:moveTo>
                  <a:pt x="108394" y="16764"/>
                </a:moveTo>
                <a:lnTo>
                  <a:pt x="103060" y="6096"/>
                </a:lnTo>
                <a:lnTo>
                  <a:pt x="102298" y="4572"/>
                </a:lnTo>
                <a:lnTo>
                  <a:pt x="102298" y="21336"/>
                </a:lnTo>
                <a:lnTo>
                  <a:pt x="102298" y="41249"/>
                </a:lnTo>
                <a:lnTo>
                  <a:pt x="100774" y="47345"/>
                </a:lnTo>
                <a:lnTo>
                  <a:pt x="97726" y="50393"/>
                </a:lnTo>
                <a:lnTo>
                  <a:pt x="96202" y="53441"/>
                </a:lnTo>
                <a:lnTo>
                  <a:pt x="93154" y="54965"/>
                </a:lnTo>
                <a:lnTo>
                  <a:pt x="85534" y="54965"/>
                </a:lnTo>
                <a:lnTo>
                  <a:pt x="80962" y="50393"/>
                </a:lnTo>
                <a:lnTo>
                  <a:pt x="79438" y="47345"/>
                </a:lnTo>
                <a:lnTo>
                  <a:pt x="77914" y="41249"/>
                </a:lnTo>
                <a:lnTo>
                  <a:pt x="77914" y="21336"/>
                </a:lnTo>
                <a:lnTo>
                  <a:pt x="79438" y="13716"/>
                </a:lnTo>
                <a:lnTo>
                  <a:pt x="80962" y="10668"/>
                </a:lnTo>
                <a:lnTo>
                  <a:pt x="85534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7726" y="10668"/>
                </a:lnTo>
                <a:lnTo>
                  <a:pt x="100774" y="13716"/>
                </a:lnTo>
                <a:lnTo>
                  <a:pt x="102298" y="21336"/>
                </a:lnTo>
                <a:lnTo>
                  <a:pt x="102298" y="4572"/>
                </a:lnTo>
                <a:lnTo>
                  <a:pt x="100774" y="3048"/>
                </a:lnTo>
                <a:lnTo>
                  <a:pt x="97726" y="1524"/>
                </a:lnTo>
                <a:lnTo>
                  <a:pt x="96202" y="1524"/>
                </a:lnTo>
                <a:lnTo>
                  <a:pt x="93154" y="0"/>
                </a:lnTo>
                <a:lnTo>
                  <a:pt x="85534" y="0"/>
                </a:lnTo>
                <a:lnTo>
                  <a:pt x="80962" y="1524"/>
                </a:lnTo>
                <a:lnTo>
                  <a:pt x="73342" y="9144"/>
                </a:lnTo>
                <a:lnTo>
                  <a:pt x="71818" y="13716"/>
                </a:lnTo>
                <a:lnTo>
                  <a:pt x="70205" y="18288"/>
                </a:lnTo>
                <a:lnTo>
                  <a:pt x="70205" y="42773"/>
                </a:lnTo>
                <a:lnTo>
                  <a:pt x="71818" y="50393"/>
                </a:lnTo>
                <a:lnTo>
                  <a:pt x="76390" y="54965"/>
                </a:lnTo>
                <a:lnTo>
                  <a:pt x="79438" y="59537"/>
                </a:lnTo>
                <a:lnTo>
                  <a:pt x="84010" y="61061"/>
                </a:lnTo>
                <a:lnTo>
                  <a:pt x="94678" y="61061"/>
                </a:lnTo>
                <a:lnTo>
                  <a:pt x="100774" y="58013"/>
                </a:lnTo>
                <a:lnTo>
                  <a:pt x="103822" y="54965"/>
                </a:lnTo>
                <a:lnTo>
                  <a:pt x="105346" y="51917"/>
                </a:lnTo>
                <a:lnTo>
                  <a:pt x="108394" y="42773"/>
                </a:lnTo>
                <a:lnTo>
                  <a:pt x="108394" y="16764"/>
                </a:lnTo>
                <a:close/>
              </a:path>
              <a:path w="342264" h="62229">
                <a:moveTo>
                  <a:pt x="155740" y="12293"/>
                </a:moveTo>
                <a:lnTo>
                  <a:pt x="152692" y="7721"/>
                </a:lnTo>
                <a:lnTo>
                  <a:pt x="146596" y="1625"/>
                </a:lnTo>
                <a:lnTo>
                  <a:pt x="142024" y="101"/>
                </a:lnTo>
                <a:lnTo>
                  <a:pt x="131254" y="101"/>
                </a:lnTo>
                <a:lnTo>
                  <a:pt x="126682" y="1625"/>
                </a:lnTo>
                <a:lnTo>
                  <a:pt x="122110" y="4673"/>
                </a:lnTo>
                <a:lnTo>
                  <a:pt x="119062" y="7721"/>
                </a:lnTo>
                <a:lnTo>
                  <a:pt x="117538" y="12293"/>
                </a:lnTo>
                <a:lnTo>
                  <a:pt x="117538" y="16865"/>
                </a:lnTo>
                <a:lnTo>
                  <a:pt x="125158" y="18389"/>
                </a:lnTo>
                <a:lnTo>
                  <a:pt x="125158" y="10769"/>
                </a:lnTo>
                <a:lnTo>
                  <a:pt x="128206" y="9245"/>
                </a:lnTo>
                <a:lnTo>
                  <a:pt x="129730" y="7721"/>
                </a:lnTo>
                <a:lnTo>
                  <a:pt x="132778" y="6197"/>
                </a:lnTo>
                <a:lnTo>
                  <a:pt x="138874" y="6197"/>
                </a:lnTo>
                <a:lnTo>
                  <a:pt x="145072" y="9245"/>
                </a:lnTo>
                <a:lnTo>
                  <a:pt x="146596" y="10769"/>
                </a:lnTo>
                <a:lnTo>
                  <a:pt x="148120" y="13817"/>
                </a:lnTo>
                <a:lnTo>
                  <a:pt x="148120" y="19913"/>
                </a:lnTo>
                <a:lnTo>
                  <a:pt x="146596" y="22961"/>
                </a:lnTo>
                <a:lnTo>
                  <a:pt x="143548" y="26009"/>
                </a:lnTo>
                <a:lnTo>
                  <a:pt x="142024" y="29057"/>
                </a:lnTo>
                <a:lnTo>
                  <a:pt x="137350" y="32105"/>
                </a:lnTo>
                <a:lnTo>
                  <a:pt x="131254" y="38201"/>
                </a:lnTo>
                <a:lnTo>
                  <a:pt x="126682" y="41249"/>
                </a:lnTo>
                <a:lnTo>
                  <a:pt x="120586" y="47345"/>
                </a:lnTo>
                <a:lnTo>
                  <a:pt x="119062" y="50393"/>
                </a:lnTo>
                <a:lnTo>
                  <a:pt x="117538" y="51917"/>
                </a:lnTo>
                <a:lnTo>
                  <a:pt x="116014" y="54965"/>
                </a:lnTo>
                <a:lnTo>
                  <a:pt x="116014" y="59537"/>
                </a:lnTo>
                <a:lnTo>
                  <a:pt x="155740" y="59537"/>
                </a:lnTo>
                <a:lnTo>
                  <a:pt x="155740" y="53441"/>
                </a:lnTo>
                <a:lnTo>
                  <a:pt x="125158" y="53441"/>
                </a:lnTo>
                <a:lnTo>
                  <a:pt x="128206" y="50393"/>
                </a:lnTo>
                <a:lnTo>
                  <a:pt x="128206" y="48869"/>
                </a:lnTo>
                <a:lnTo>
                  <a:pt x="129730" y="47345"/>
                </a:lnTo>
                <a:lnTo>
                  <a:pt x="132778" y="45821"/>
                </a:lnTo>
                <a:lnTo>
                  <a:pt x="142024" y="36677"/>
                </a:lnTo>
                <a:lnTo>
                  <a:pt x="146596" y="33629"/>
                </a:lnTo>
                <a:lnTo>
                  <a:pt x="148120" y="30581"/>
                </a:lnTo>
                <a:lnTo>
                  <a:pt x="151168" y="29057"/>
                </a:lnTo>
                <a:lnTo>
                  <a:pt x="152692" y="26009"/>
                </a:lnTo>
                <a:lnTo>
                  <a:pt x="154216" y="24485"/>
                </a:lnTo>
                <a:lnTo>
                  <a:pt x="154216" y="21437"/>
                </a:lnTo>
                <a:lnTo>
                  <a:pt x="155740" y="18389"/>
                </a:lnTo>
                <a:lnTo>
                  <a:pt x="155740" y="12293"/>
                </a:lnTo>
                <a:close/>
              </a:path>
              <a:path w="342264" h="62229">
                <a:moveTo>
                  <a:pt x="201549" y="15240"/>
                </a:moveTo>
                <a:lnTo>
                  <a:pt x="198501" y="6096"/>
                </a:lnTo>
                <a:lnTo>
                  <a:pt x="195453" y="4572"/>
                </a:lnTo>
                <a:lnTo>
                  <a:pt x="192405" y="1524"/>
                </a:lnTo>
                <a:lnTo>
                  <a:pt x="189357" y="0"/>
                </a:lnTo>
                <a:lnTo>
                  <a:pt x="177076" y="0"/>
                </a:lnTo>
                <a:lnTo>
                  <a:pt x="172504" y="3048"/>
                </a:lnTo>
                <a:lnTo>
                  <a:pt x="169456" y="7620"/>
                </a:lnTo>
                <a:lnTo>
                  <a:pt x="164884" y="12192"/>
                </a:lnTo>
                <a:lnTo>
                  <a:pt x="163360" y="21336"/>
                </a:lnTo>
                <a:lnTo>
                  <a:pt x="163360" y="42760"/>
                </a:lnTo>
                <a:lnTo>
                  <a:pt x="164884" y="50380"/>
                </a:lnTo>
                <a:lnTo>
                  <a:pt x="167932" y="54952"/>
                </a:lnTo>
                <a:lnTo>
                  <a:pt x="172504" y="59524"/>
                </a:lnTo>
                <a:lnTo>
                  <a:pt x="177076" y="61048"/>
                </a:lnTo>
                <a:lnTo>
                  <a:pt x="190881" y="61048"/>
                </a:lnTo>
                <a:lnTo>
                  <a:pt x="192405" y="58000"/>
                </a:lnTo>
                <a:lnTo>
                  <a:pt x="198501" y="54952"/>
                </a:lnTo>
                <a:lnTo>
                  <a:pt x="200025" y="51904"/>
                </a:lnTo>
                <a:lnTo>
                  <a:pt x="201549" y="47332"/>
                </a:lnTo>
                <a:lnTo>
                  <a:pt x="201549" y="35052"/>
                </a:lnTo>
                <a:lnTo>
                  <a:pt x="200025" y="30480"/>
                </a:lnTo>
                <a:lnTo>
                  <a:pt x="196977" y="27432"/>
                </a:lnTo>
                <a:lnTo>
                  <a:pt x="193929" y="22860"/>
                </a:lnTo>
                <a:lnTo>
                  <a:pt x="193929" y="33528"/>
                </a:lnTo>
                <a:lnTo>
                  <a:pt x="193929" y="48856"/>
                </a:lnTo>
                <a:lnTo>
                  <a:pt x="189357" y="53428"/>
                </a:lnTo>
                <a:lnTo>
                  <a:pt x="186220" y="54952"/>
                </a:lnTo>
                <a:lnTo>
                  <a:pt x="178600" y="54952"/>
                </a:lnTo>
                <a:lnTo>
                  <a:pt x="172504" y="48856"/>
                </a:lnTo>
                <a:lnTo>
                  <a:pt x="170980" y="45808"/>
                </a:lnTo>
                <a:lnTo>
                  <a:pt x="170980" y="36576"/>
                </a:lnTo>
                <a:lnTo>
                  <a:pt x="172504" y="33528"/>
                </a:lnTo>
                <a:lnTo>
                  <a:pt x="177076" y="28956"/>
                </a:lnTo>
                <a:lnTo>
                  <a:pt x="180124" y="27432"/>
                </a:lnTo>
                <a:lnTo>
                  <a:pt x="186220" y="27432"/>
                </a:lnTo>
                <a:lnTo>
                  <a:pt x="189357" y="28956"/>
                </a:lnTo>
                <a:lnTo>
                  <a:pt x="190881" y="32004"/>
                </a:lnTo>
                <a:lnTo>
                  <a:pt x="193929" y="33528"/>
                </a:lnTo>
                <a:lnTo>
                  <a:pt x="193929" y="22860"/>
                </a:lnTo>
                <a:lnTo>
                  <a:pt x="189357" y="21336"/>
                </a:lnTo>
                <a:lnTo>
                  <a:pt x="178600" y="21336"/>
                </a:lnTo>
                <a:lnTo>
                  <a:pt x="177076" y="22860"/>
                </a:lnTo>
                <a:lnTo>
                  <a:pt x="174028" y="24384"/>
                </a:lnTo>
                <a:lnTo>
                  <a:pt x="169456" y="28956"/>
                </a:lnTo>
                <a:lnTo>
                  <a:pt x="169456" y="22860"/>
                </a:lnTo>
                <a:lnTo>
                  <a:pt x="170980" y="18288"/>
                </a:lnTo>
                <a:lnTo>
                  <a:pt x="175552" y="9144"/>
                </a:lnTo>
                <a:lnTo>
                  <a:pt x="177076" y="7620"/>
                </a:lnTo>
                <a:lnTo>
                  <a:pt x="178600" y="7620"/>
                </a:lnTo>
                <a:lnTo>
                  <a:pt x="181648" y="6096"/>
                </a:lnTo>
                <a:lnTo>
                  <a:pt x="186220" y="6096"/>
                </a:lnTo>
                <a:lnTo>
                  <a:pt x="189357" y="7620"/>
                </a:lnTo>
                <a:lnTo>
                  <a:pt x="193929" y="12192"/>
                </a:lnTo>
                <a:lnTo>
                  <a:pt x="193929" y="15240"/>
                </a:lnTo>
                <a:lnTo>
                  <a:pt x="201549" y="15240"/>
                </a:lnTo>
                <a:close/>
              </a:path>
              <a:path w="342264" h="62229">
                <a:moveTo>
                  <a:pt x="248894" y="35052"/>
                </a:moveTo>
                <a:lnTo>
                  <a:pt x="247370" y="30480"/>
                </a:lnTo>
                <a:lnTo>
                  <a:pt x="242697" y="27432"/>
                </a:lnTo>
                <a:lnTo>
                  <a:pt x="241173" y="25146"/>
                </a:lnTo>
                <a:lnTo>
                  <a:pt x="241173" y="36576"/>
                </a:lnTo>
                <a:lnTo>
                  <a:pt x="241173" y="45808"/>
                </a:lnTo>
                <a:lnTo>
                  <a:pt x="238125" y="51904"/>
                </a:lnTo>
                <a:lnTo>
                  <a:pt x="235077" y="53428"/>
                </a:lnTo>
                <a:lnTo>
                  <a:pt x="233553" y="54952"/>
                </a:lnTo>
                <a:lnTo>
                  <a:pt x="225933" y="54952"/>
                </a:lnTo>
                <a:lnTo>
                  <a:pt x="224409" y="53428"/>
                </a:lnTo>
                <a:lnTo>
                  <a:pt x="221361" y="51904"/>
                </a:lnTo>
                <a:lnTo>
                  <a:pt x="219837" y="50380"/>
                </a:lnTo>
                <a:lnTo>
                  <a:pt x="219837" y="48856"/>
                </a:lnTo>
                <a:lnTo>
                  <a:pt x="216789" y="42760"/>
                </a:lnTo>
                <a:lnTo>
                  <a:pt x="216789" y="36576"/>
                </a:lnTo>
                <a:lnTo>
                  <a:pt x="218313" y="33528"/>
                </a:lnTo>
                <a:lnTo>
                  <a:pt x="221361" y="32004"/>
                </a:lnTo>
                <a:lnTo>
                  <a:pt x="222885" y="28956"/>
                </a:lnTo>
                <a:lnTo>
                  <a:pt x="225933" y="27432"/>
                </a:lnTo>
                <a:lnTo>
                  <a:pt x="232029" y="27432"/>
                </a:lnTo>
                <a:lnTo>
                  <a:pt x="235077" y="28956"/>
                </a:lnTo>
                <a:lnTo>
                  <a:pt x="239649" y="33528"/>
                </a:lnTo>
                <a:lnTo>
                  <a:pt x="241173" y="36576"/>
                </a:lnTo>
                <a:lnTo>
                  <a:pt x="241173" y="25146"/>
                </a:lnTo>
                <a:lnTo>
                  <a:pt x="239649" y="22860"/>
                </a:lnTo>
                <a:lnTo>
                  <a:pt x="235077" y="21336"/>
                </a:lnTo>
                <a:lnTo>
                  <a:pt x="225933" y="21336"/>
                </a:lnTo>
                <a:lnTo>
                  <a:pt x="219837" y="24384"/>
                </a:lnTo>
                <a:lnTo>
                  <a:pt x="218313" y="27432"/>
                </a:lnTo>
                <a:lnTo>
                  <a:pt x="216789" y="28956"/>
                </a:lnTo>
                <a:lnTo>
                  <a:pt x="216789" y="18288"/>
                </a:lnTo>
                <a:lnTo>
                  <a:pt x="221361" y="9144"/>
                </a:lnTo>
                <a:lnTo>
                  <a:pt x="224409" y="7620"/>
                </a:lnTo>
                <a:lnTo>
                  <a:pt x="225933" y="7620"/>
                </a:lnTo>
                <a:lnTo>
                  <a:pt x="227457" y="6096"/>
                </a:lnTo>
                <a:lnTo>
                  <a:pt x="233553" y="6096"/>
                </a:lnTo>
                <a:lnTo>
                  <a:pt x="235077" y="7620"/>
                </a:lnTo>
                <a:lnTo>
                  <a:pt x="238125" y="9144"/>
                </a:lnTo>
                <a:lnTo>
                  <a:pt x="238125" y="10668"/>
                </a:lnTo>
                <a:lnTo>
                  <a:pt x="239649" y="12192"/>
                </a:lnTo>
                <a:lnTo>
                  <a:pt x="239649" y="15240"/>
                </a:lnTo>
                <a:lnTo>
                  <a:pt x="247370" y="15240"/>
                </a:lnTo>
                <a:lnTo>
                  <a:pt x="247370" y="10668"/>
                </a:lnTo>
                <a:lnTo>
                  <a:pt x="245745" y="6096"/>
                </a:lnTo>
                <a:lnTo>
                  <a:pt x="242697" y="4572"/>
                </a:lnTo>
                <a:lnTo>
                  <a:pt x="239649" y="1524"/>
                </a:lnTo>
                <a:lnTo>
                  <a:pt x="235077" y="0"/>
                </a:lnTo>
                <a:lnTo>
                  <a:pt x="224409" y="0"/>
                </a:lnTo>
                <a:lnTo>
                  <a:pt x="219837" y="3048"/>
                </a:lnTo>
                <a:lnTo>
                  <a:pt x="210693" y="12192"/>
                </a:lnTo>
                <a:lnTo>
                  <a:pt x="209169" y="21336"/>
                </a:lnTo>
                <a:lnTo>
                  <a:pt x="209169" y="42760"/>
                </a:lnTo>
                <a:lnTo>
                  <a:pt x="210693" y="50380"/>
                </a:lnTo>
                <a:lnTo>
                  <a:pt x="215265" y="54952"/>
                </a:lnTo>
                <a:lnTo>
                  <a:pt x="218313" y="59524"/>
                </a:lnTo>
                <a:lnTo>
                  <a:pt x="224409" y="61048"/>
                </a:lnTo>
                <a:lnTo>
                  <a:pt x="236601" y="61048"/>
                </a:lnTo>
                <a:lnTo>
                  <a:pt x="239649" y="58000"/>
                </a:lnTo>
                <a:lnTo>
                  <a:pt x="242697" y="56476"/>
                </a:lnTo>
                <a:lnTo>
                  <a:pt x="244221" y="54952"/>
                </a:lnTo>
                <a:lnTo>
                  <a:pt x="245745" y="51904"/>
                </a:lnTo>
                <a:lnTo>
                  <a:pt x="247370" y="47332"/>
                </a:lnTo>
                <a:lnTo>
                  <a:pt x="248894" y="44284"/>
                </a:lnTo>
                <a:lnTo>
                  <a:pt x="248894" y="35052"/>
                </a:lnTo>
                <a:close/>
              </a:path>
              <a:path w="342264" h="62229">
                <a:moveTo>
                  <a:pt x="294703" y="1524"/>
                </a:moveTo>
                <a:lnTo>
                  <a:pt x="256514" y="1524"/>
                </a:lnTo>
                <a:lnTo>
                  <a:pt x="256514" y="7620"/>
                </a:lnTo>
                <a:lnTo>
                  <a:pt x="285559" y="7620"/>
                </a:lnTo>
                <a:lnTo>
                  <a:pt x="282511" y="12192"/>
                </a:lnTo>
                <a:lnTo>
                  <a:pt x="277939" y="18288"/>
                </a:lnTo>
                <a:lnTo>
                  <a:pt x="268795" y="36576"/>
                </a:lnTo>
                <a:lnTo>
                  <a:pt x="267271" y="42672"/>
                </a:lnTo>
                <a:lnTo>
                  <a:pt x="265658" y="50292"/>
                </a:lnTo>
                <a:lnTo>
                  <a:pt x="264134" y="54864"/>
                </a:lnTo>
                <a:lnTo>
                  <a:pt x="264134" y="60960"/>
                </a:lnTo>
                <a:lnTo>
                  <a:pt x="271843" y="60960"/>
                </a:lnTo>
                <a:lnTo>
                  <a:pt x="273367" y="54864"/>
                </a:lnTo>
                <a:lnTo>
                  <a:pt x="273367" y="48768"/>
                </a:lnTo>
                <a:lnTo>
                  <a:pt x="274891" y="44196"/>
                </a:lnTo>
                <a:lnTo>
                  <a:pt x="276415" y="36576"/>
                </a:lnTo>
                <a:lnTo>
                  <a:pt x="279463" y="30480"/>
                </a:lnTo>
                <a:lnTo>
                  <a:pt x="284035" y="22860"/>
                </a:lnTo>
                <a:lnTo>
                  <a:pt x="287083" y="16764"/>
                </a:lnTo>
                <a:lnTo>
                  <a:pt x="291655" y="10668"/>
                </a:lnTo>
                <a:lnTo>
                  <a:pt x="294703" y="7620"/>
                </a:lnTo>
                <a:lnTo>
                  <a:pt x="294703" y="1524"/>
                </a:lnTo>
                <a:close/>
              </a:path>
              <a:path w="342264" h="62229">
                <a:moveTo>
                  <a:pt x="341960" y="24384"/>
                </a:moveTo>
                <a:lnTo>
                  <a:pt x="340436" y="19812"/>
                </a:lnTo>
                <a:lnTo>
                  <a:pt x="340436" y="16764"/>
                </a:lnTo>
                <a:lnTo>
                  <a:pt x="335102" y="6096"/>
                </a:lnTo>
                <a:lnTo>
                  <a:pt x="334340" y="4572"/>
                </a:lnTo>
                <a:lnTo>
                  <a:pt x="334340" y="21336"/>
                </a:lnTo>
                <a:lnTo>
                  <a:pt x="334340" y="41249"/>
                </a:lnTo>
                <a:lnTo>
                  <a:pt x="332816" y="47345"/>
                </a:lnTo>
                <a:lnTo>
                  <a:pt x="329768" y="50393"/>
                </a:lnTo>
                <a:lnTo>
                  <a:pt x="328244" y="53441"/>
                </a:lnTo>
                <a:lnTo>
                  <a:pt x="325196" y="54965"/>
                </a:lnTo>
                <a:lnTo>
                  <a:pt x="319100" y="54965"/>
                </a:lnTo>
                <a:lnTo>
                  <a:pt x="316052" y="53441"/>
                </a:lnTo>
                <a:lnTo>
                  <a:pt x="313004" y="50393"/>
                </a:lnTo>
                <a:lnTo>
                  <a:pt x="311480" y="47345"/>
                </a:lnTo>
                <a:lnTo>
                  <a:pt x="309956" y="41249"/>
                </a:lnTo>
                <a:lnTo>
                  <a:pt x="309956" y="21336"/>
                </a:lnTo>
                <a:lnTo>
                  <a:pt x="311480" y="13716"/>
                </a:lnTo>
                <a:lnTo>
                  <a:pt x="313004" y="10668"/>
                </a:lnTo>
                <a:lnTo>
                  <a:pt x="316052" y="7620"/>
                </a:lnTo>
                <a:lnTo>
                  <a:pt x="319100" y="6096"/>
                </a:lnTo>
                <a:lnTo>
                  <a:pt x="325196" y="6096"/>
                </a:lnTo>
                <a:lnTo>
                  <a:pt x="328244" y="7620"/>
                </a:lnTo>
                <a:lnTo>
                  <a:pt x="329768" y="10668"/>
                </a:lnTo>
                <a:lnTo>
                  <a:pt x="332816" y="13716"/>
                </a:lnTo>
                <a:lnTo>
                  <a:pt x="334340" y="21336"/>
                </a:lnTo>
                <a:lnTo>
                  <a:pt x="334340" y="4572"/>
                </a:lnTo>
                <a:lnTo>
                  <a:pt x="332816" y="3048"/>
                </a:lnTo>
                <a:lnTo>
                  <a:pt x="329768" y="1524"/>
                </a:lnTo>
                <a:lnTo>
                  <a:pt x="328244" y="1524"/>
                </a:lnTo>
                <a:lnTo>
                  <a:pt x="325196" y="0"/>
                </a:lnTo>
                <a:lnTo>
                  <a:pt x="317576" y="0"/>
                </a:lnTo>
                <a:lnTo>
                  <a:pt x="311480" y="3048"/>
                </a:lnTo>
                <a:lnTo>
                  <a:pt x="305384" y="9144"/>
                </a:lnTo>
                <a:lnTo>
                  <a:pt x="303758" y="13716"/>
                </a:lnTo>
                <a:lnTo>
                  <a:pt x="303758" y="18288"/>
                </a:lnTo>
                <a:lnTo>
                  <a:pt x="302234" y="24384"/>
                </a:lnTo>
                <a:lnTo>
                  <a:pt x="302234" y="42773"/>
                </a:lnTo>
                <a:lnTo>
                  <a:pt x="303758" y="50393"/>
                </a:lnTo>
                <a:lnTo>
                  <a:pt x="308432" y="54965"/>
                </a:lnTo>
                <a:lnTo>
                  <a:pt x="311480" y="59537"/>
                </a:lnTo>
                <a:lnTo>
                  <a:pt x="316052" y="61061"/>
                </a:lnTo>
                <a:lnTo>
                  <a:pt x="326720" y="61061"/>
                </a:lnTo>
                <a:lnTo>
                  <a:pt x="332816" y="58013"/>
                </a:lnTo>
                <a:lnTo>
                  <a:pt x="335864" y="54965"/>
                </a:lnTo>
                <a:lnTo>
                  <a:pt x="337388" y="51917"/>
                </a:lnTo>
                <a:lnTo>
                  <a:pt x="341960" y="38201"/>
                </a:lnTo>
                <a:lnTo>
                  <a:pt x="341960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327999" y="75431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29">
                <a:moveTo>
                  <a:pt x="38188" y="16764"/>
                </a:moveTo>
                <a:lnTo>
                  <a:pt x="32854" y="6096"/>
                </a:lnTo>
                <a:lnTo>
                  <a:pt x="32092" y="4572"/>
                </a:lnTo>
                <a:lnTo>
                  <a:pt x="32092" y="21336"/>
                </a:lnTo>
                <a:lnTo>
                  <a:pt x="32092" y="41249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5328" y="54965"/>
                </a:lnTo>
                <a:lnTo>
                  <a:pt x="10756" y="50393"/>
                </a:lnTo>
                <a:lnTo>
                  <a:pt x="9232" y="47345"/>
                </a:lnTo>
                <a:lnTo>
                  <a:pt x="7708" y="41249"/>
                </a:lnTo>
                <a:lnTo>
                  <a:pt x="7708" y="21336"/>
                </a:lnTo>
                <a:lnTo>
                  <a:pt x="9232" y="13716"/>
                </a:lnTo>
                <a:lnTo>
                  <a:pt x="10756" y="10668"/>
                </a:lnTo>
                <a:lnTo>
                  <a:pt x="15328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7520" y="10668"/>
                </a:lnTo>
                <a:lnTo>
                  <a:pt x="30568" y="13716"/>
                </a:lnTo>
                <a:lnTo>
                  <a:pt x="32092" y="21336"/>
                </a:lnTo>
                <a:lnTo>
                  <a:pt x="32092" y="4572"/>
                </a:lnTo>
                <a:lnTo>
                  <a:pt x="30568" y="3048"/>
                </a:lnTo>
                <a:lnTo>
                  <a:pt x="27520" y="1524"/>
                </a:lnTo>
                <a:lnTo>
                  <a:pt x="25996" y="1524"/>
                </a:lnTo>
                <a:lnTo>
                  <a:pt x="22948" y="0"/>
                </a:lnTo>
                <a:lnTo>
                  <a:pt x="15328" y="0"/>
                </a:lnTo>
                <a:lnTo>
                  <a:pt x="10756" y="1524"/>
                </a:lnTo>
                <a:lnTo>
                  <a:pt x="3136" y="9144"/>
                </a:lnTo>
                <a:lnTo>
                  <a:pt x="1612" y="13716"/>
                </a:lnTo>
                <a:lnTo>
                  <a:pt x="0" y="18288"/>
                </a:lnTo>
                <a:lnTo>
                  <a:pt x="0" y="42773"/>
                </a:lnTo>
                <a:lnTo>
                  <a:pt x="1612" y="50393"/>
                </a:lnTo>
                <a:lnTo>
                  <a:pt x="6184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8188" y="42773"/>
                </a:lnTo>
                <a:lnTo>
                  <a:pt x="38188" y="16764"/>
                </a:lnTo>
                <a:close/>
              </a:path>
              <a:path w="340995" h="62229">
                <a:moveTo>
                  <a:pt x="59156" y="52489"/>
                </a:moveTo>
                <a:lnTo>
                  <a:pt x="49999" y="52489"/>
                </a:lnTo>
                <a:lnTo>
                  <a:pt x="49999" y="61620"/>
                </a:lnTo>
                <a:lnTo>
                  <a:pt x="59156" y="61620"/>
                </a:lnTo>
                <a:lnTo>
                  <a:pt x="59156" y="52489"/>
                </a:lnTo>
                <a:close/>
              </a:path>
              <a:path w="340995" h="62229">
                <a:moveTo>
                  <a:pt x="108394" y="36576"/>
                </a:moveTo>
                <a:lnTo>
                  <a:pt x="105346" y="33528"/>
                </a:lnTo>
                <a:lnTo>
                  <a:pt x="103822" y="30480"/>
                </a:lnTo>
                <a:lnTo>
                  <a:pt x="100774" y="28956"/>
                </a:lnTo>
                <a:lnTo>
                  <a:pt x="100774" y="36576"/>
                </a:lnTo>
                <a:lnTo>
                  <a:pt x="100774" y="48869"/>
                </a:lnTo>
                <a:lnTo>
                  <a:pt x="96202" y="53441"/>
                </a:lnTo>
                <a:lnTo>
                  <a:pt x="93154" y="54965"/>
                </a:lnTo>
                <a:lnTo>
                  <a:pt x="85534" y="54965"/>
                </a:lnTo>
                <a:lnTo>
                  <a:pt x="82486" y="53441"/>
                </a:lnTo>
                <a:lnTo>
                  <a:pt x="77914" y="48869"/>
                </a:lnTo>
                <a:lnTo>
                  <a:pt x="77914" y="47345"/>
                </a:lnTo>
                <a:lnTo>
                  <a:pt x="76288" y="45821"/>
                </a:lnTo>
                <a:lnTo>
                  <a:pt x="76288" y="39725"/>
                </a:lnTo>
                <a:lnTo>
                  <a:pt x="77914" y="36576"/>
                </a:lnTo>
                <a:lnTo>
                  <a:pt x="80962" y="35052"/>
                </a:lnTo>
                <a:lnTo>
                  <a:pt x="82486" y="32004"/>
                </a:lnTo>
                <a:lnTo>
                  <a:pt x="85534" y="30480"/>
                </a:lnTo>
                <a:lnTo>
                  <a:pt x="93154" y="30480"/>
                </a:lnTo>
                <a:lnTo>
                  <a:pt x="97726" y="35052"/>
                </a:lnTo>
                <a:lnTo>
                  <a:pt x="100774" y="36576"/>
                </a:lnTo>
                <a:lnTo>
                  <a:pt x="100774" y="28956"/>
                </a:lnTo>
                <a:lnTo>
                  <a:pt x="97726" y="27432"/>
                </a:lnTo>
                <a:lnTo>
                  <a:pt x="100774" y="25908"/>
                </a:lnTo>
                <a:lnTo>
                  <a:pt x="102298" y="24384"/>
                </a:lnTo>
                <a:lnTo>
                  <a:pt x="105346" y="21336"/>
                </a:lnTo>
                <a:lnTo>
                  <a:pt x="106870" y="18288"/>
                </a:lnTo>
                <a:lnTo>
                  <a:pt x="106870" y="12192"/>
                </a:lnTo>
                <a:lnTo>
                  <a:pt x="105346" y="7620"/>
                </a:lnTo>
                <a:lnTo>
                  <a:pt x="103822" y="6096"/>
                </a:lnTo>
                <a:lnTo>
                  <a:pt x="102298" y="4572"/>
                </a:lnTo>
                <a:lnTo>
                  <a:pt x="99250" y="2540"/>
                </a:lnTo>
                <a:lnTo>
                  <a:pt x="99250" y="13716"/>
                </a:lnTo>
                <a:lnTo>
                  <a:pt x="99250" y="18288"/>
                </a:lnTo>
                <a:lnTo>
                  <a:pt x="97726" y="19812"/>
                </a:lnTo>
                <a:lnTo>
                  <a:pt x="96202" y="22860"/>
                </a:lnTo>
                <a:lnTo>
                  <a:pt x="94678" y="24384"/>
                </a:lnTo>
                <a:lnTo>
                  <a:pt x="84010" y="24384"/>
                </a:lnTo>
                <a:lnTo>
                  <a:pt x="82486" y="22860"/>
                </a:lnTo>
                <a:lnTo>
                  <a:pt x="80962" y="19812"/>
                </a:lnTo>
                <a:lnTo>
                  <a:pt x="79438" y="18288"/>
                </a:lnTo>
                <a:lnTo>
                  <a:pt x="79438" y="12192"/>
                </a:lnTo>
                <a:lnTo>
                  <a:pt x="85534" y="6096"/>
                </a:lnTo>
                <a:lnTo>
                  <a:pt x="91630" y="6096"/>
                </a:lnTo>
                <a:lnTo>
                  <a:pt x="94678" y="7620"/>
                </a:lnTo>
                <a:lnTo>
                  <a:pt x="97726" y="10668"/>
                </a:lnTo>
                <a:lnTo>
                  <a:pt x="99250" y="13716"/>
                </a:lnTo>
                <a:lnTo>
                  <a:pt x="99250" y="2540"/>
                </a:lnTo>
                <a:lnTo>
                  <a:pt x="97726" y="1524"/>
                </a:lnTo>
                <a:lnTo>
                  <a:pt x="94678" y="0"/>
                </a:lnTo>
                <a:lnTo>
                  <a:pt x="84010" y="0"/>
                </a:lnTo>
                <a:lnTo>
                  <a:pt x="79438" y="1524"/>
                </a:lnTo>
                <a:lnTo>
                  <a:pt x="76288" y="4572"/>
                </a:lnTo>
                <a:lnTo>
                  <a:pt x="73240" y="7620"/>
                </a:lnTo>
                <a:lnTo>
                  <a:pt x="71716" y="10668"/>
                </a:lnTo>
                <a:lnTo>
                  <a:pt x="71716" y="21336"/>
                </a:lnTo>
                <a:lnTo>
                  <a:pt x="74764" y="24384"/>
                </a:lnTo>
                <a:lnTo>
                  <a:pt x="77914" y="27432"/>
                </a:lnTo>
                <a:lnTo>
                  <a:pt x="80962" y="27432"/>
                </a:lnTo>
                <a:lnTo>
                  <a:pt x="77914" y="28956"/>
                </a:lnTo>
                <a:lnTo>
                  <a:pt x="74764" y="30480"/>
                </a:lnTo>
                <a:lnTo>
                  <a:pt x="70192" y="35052"/>
                </a:lnTo>
                <a:lnTo>
                  <a:pt x="68668" y="39725"/>
                </a:lnTo>
                <a:lnTo>
                  <a:pt x="68668" y="48869"/>
                </a:lnTo>
                <a:lnTo>
                  <a:pt x="71716" y="51917"/>
                </a:lnTo>
                <a:lnTo>
                  <a:pt x="74764" y="56489"/>
                </a:lnTo>
                <a:lnTo>
                  <a:pt x="77914" y="59537"/>
                </a:lnTo>
                <a:lnTo>
                  <a:pt x="82486" y="61061"/>
                </a:lnTo>
                <a:lnTo>
                  <a:pt x="94678" y="61061"/>
                </a:lnTo>
                <a:lnTo>
                  <a:pt x="99250" y="59537"/>
                </a:lnTo>
                <a:lnTo>
                  <a:pt x="103822" y="56489"/>
                </a:lnTo>
                <a:lnTo>
                  <a:pt x="104838" y="54965"/>
                </a:lnTo>
                <a:lnTo>
                  <a:pt x="106870" y="51917"/>
                </a:lnTo>
                <a:lnTo>
                  <a:pt x="108394" y="48869"/>
                </a:lnTo>
                <a:lnTo>
                  <a:pt x="108394" y="36576"/>
                </a:lnTo>
                <a:close/>
              </a:path>
              <a:path w="340995" h="62229">
                <a:moveTo>
                  <a:pt x="154305" y="39725"/>
                </a:moveTo>
                <a:lnTo>
                  <a:pt x="146596" y="39725"/>
                </a:lnTo>
                <a:lnTo>
                  <a:pt x="146596" y="12192"/>
                </a:lnTo>
                <a:lnTo>
                  <a:pt x="146596" y="0"/>
                </a:lnTo>
                <a:lnTo>
                  <a:pt x="140500" y="0"/>
                </a:lnTo>
                <a:lnTo>
                  <a:pt x="138976" y="2209"/>
                </a:lnTo>
                <a:lnTo>
                  <a:pt x="138976" y="12192"/>
                </a:lnTo>
                <a:lnTo>
                  <a:pt x="138976" y="39725"/>
                </a:lnTo>
                <a:lnTo>
                  <a:pt x="120688" y="39725"/>
                </a:lnTo>
                <a:lnTo>
                  <a:pt x="138976" y="12192"/>
                </a:lnTo>
                <a:lnTo>
                  <a:pt x="138976" y="2209"/>
                </a:lnTo>
                <a:lnTo>
                  <a:pt x="113068" y="39725"/>
                </a:lnTo>
                <a:lnTo>
                  <a:pt x="113068" y="45821"/>
                </a:lnTo>
                <a:lnTo>
                  <a:pt x="138976" y="45821"/>
                </a:lnTo>
                <a:lnTo>
                  <a:pt x="138976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4305" y="45821"/>
                </a:lnTo>
                <a:lnTo>
                  <a:pt x="154305" y="39725"/>
                </a:lnTo>
                <a:close/>
              </a:path>
              <a:path w="340995" h="62229">
                <a:moveTo>
                  <a:pt x="201460" y="1524"/>
                </a:moveTo>
                <a:lnTo>
                  <a:pt x="163360" y="1524"/>
                </a:lnTo>
                <a:lnTo>
                  <a:pt x="163360" y="7620"/>
                </a:lnTo>
                <a:lnTo>
                  <a:pt x="192316" y="7620"/>
                </a:lnTo>
                <a:lnTo>
                  <a:pt x="187744" y="12192"/>
                </a:lnTo>
                <a:lnTo>
                  <a:pt x="175552" y="36576"/>
                </a:lnTo>
                <a:lnTo>
                  <a:pt x="174028" y="42672"/>
                </a:lnTo>
                <a:lnTo>
                  <a:pt x="172504" y="50292"/>
                </a:lnTo>
                <a:lnTo>
                  <a:pt x="170980" y="54864"/>
                </a:lnTo>
                <a:lnTo>
                  <a:pt x="170980" y="60960"/>
                </a:lnTo>
                <a:lnTo>
                  <a:pt x="178600" y="60960"/>
                </a:lnTo>
                <a:lnTo>
                  <a:pt x="178600" y="54864"/>
                </a:lnTo>
                <a:lnTo>
                  <a:pt x="180124" y="48768"/>
                </a:lnTo>
                <a:lnTo>
                  <a:pt x="181648" y="44196"/>
                </a:lnTo>
                <a:lnTo>
                  <a:pt x="183172" y="36576"/>
                </a:lnTo>
                <a:lnTo>
                  <a:pt x="186220" y="30480"/>
                </a:lnTo>
                <a:lnTo>
                  <a:pt x="190792" y="22860"/>
                </a:lnTo>
                <a:lnTo>
                  <a:pt x="193840" y="16764"/>
                </a:lnTo>
                <a:lnTo>
                  <a:pt x="198412" y="10668"/>
                </a:lnTo>
                <a:lnTo>
                  <a:pt x="201460" y="7620"/>
                </a:lnTo>
                <a:lnTo>
                  <a:pt x="201460" y="1524"/>
                </a:lnTo>
                <a:close/>
              </a:path>
              <a:path w="340995" h="62229">
                <a:moveTo>
                  <a:pt x="247370" y="39725"/>
                </a:moveTo>
                <a:lnTo>
                  <a:pt x="239649" y="39725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209"/>
                </a:lnTo>
                <a:lnTo>
                  <a:pt x="232029" y="12192"/>
                </a:lnTo>
                <a:lnTo>
                  <a:pt x="232029" y="39725"/>
                </a:lnTo>
                <a:lnTo>
                  <a:pt x="213741" y="39725"/>
                </a:lnTo>
                <a:lnTo>
                  <a:pt x="232029" y="12192"/>
                </a:lnTo>
                <a:lnTo>
                  <a:pt x="232029" y="2209"/>
                </a:lnTo>
                <a:lnTo>
                  <a:pt x="206121" y="39725"/>
                </a:lnTo>
                <a:lnTo>
                  <a:pt x="206121" y="45821"/>
                </a:lnTo>
                <a:lnTo>
                  <a:pt x="232029" y="45821"/>
                </a:lnTo>
                <a:lnTo>
                  <a:pt x="232029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7370" y="45821"/>
                </a:lnTo>
                <a:lnTo>
                  <a:pt x="247370" y="39725"/>
                </a:lnTo>
                <a:close/>
              </a:path>
              <a:path w="340995" h="62229">
                <a:moveTo>
                  <a:pt x="294614" y="39725"/>
                </a:moveTo>
                <a:lnTo>
                  <a:pt x="285470" y="39725"/>
                </a:lnTo>
                <a:lnTo>
                  <a:pt x="285470" y="12192"/>
                </a:lnTo>
                <a:lnTo>
                  <a:pt x="285470" y="0"/>
                </a:lnTo>
                <a:lnTo>
                  <a:pt x="279374" y="0"/>
                </a:lnTo>
                <a:lnTo>
                  <a:pt x="279374" y="12192"/>
                </a:lnTo>
                <a:lnTo>
                  <a:pt x="279374" y="39725"/>
                </a:lnTo>
                <a:lnTo>
                  <a:pt x="259461" y="39725"/>
                </a:lnTo>
                <a:lnTo>
                  <a:pt x="279374" y="12192"/>
                </a:lnTo>
                <a:lnTo>
                  <a:pt x="279374" y="0"/>
                </a:lnTo>
                <a:lnTo>
                  <a:pt x="253365" y="39725"/>
                </a:lnTo>
                <a:lnTo>
                  <a:pt x="253365" y="45821"/>
                </a:lnTo>
                <a:lnTo>
                  <a:pt x="279374" y="45821"/>
                </a:lnTo>
                <a:lnTo>
                  <a:pt x="279374" y="59537"/>
                </a:lnTo>
                <a:lnTo>
                  <a:pt x="285470" y="59537"/>
                </a:lnTo>
                <a:lnTo>
                  <a:pt x="285470" y="45821"/>
                </a:lnTo>
                <a:lnTo>
                  <a:pt x="294614" y="45821"/>
                </a:lnTo>
                <a:lnTo>
                  <a:pt x="294614" y="39725"/>
                </a:lnTo>
                <a:close/>
              </a:path>
              <a:path w="340995" h="62229">
                <a:moveTo>
                  <a:pt x="340525" y="39725"/>
                </a:moveTo>
                <a:lnTo>
                  <a:pt x="332803" y="39725"/>
                </a:lnTo>
                <a:lnTo>
                  <a:pt x="332803" y="12192"/>
                </a:lnTo>
                <a:lnTo>
                  <a:pt x="332803" y="0"/>
                </a:lnTo>
                <a:lnTo>
                  <a:pt x="326707" y="0"/>
                </a:lnTo>
                <a:lnTo>
                  <a:pt x="325183" y="2209"/>
                </a:lnTo>
                <a:lnTo>
                  <a:pt x="325183" y="12192"/>
                </a:lnTo>
                <a:lnTo>
                  <a:pt x="325183" y="39725"/>
                </a:lnTo>
                <a:lnTo>
                  <a:pt x="306895" y="39725"/>
                </a:lnTo>
                <a:lnTo>
                  <a:pt x="325183" y="12192"/>
                </a:lnTo>
                <a:lnTo>
                  <a:pt x="325183" y="2209"/>
                </a:lnTo>
                <a:lnTo>
                  <a:pt x="299275" y="39725"/>
                </a:lnTo>
                <a:lnTo>
                  <a:pt x="299275" y="45821"/>
                </a:lnTo>
                <a:lnTo>
                  <a:pt x="325183" y="45821"/>
                </a:lnTo>
                <a:lnTo>
                  <a:pt x="325183" y="59537"/>
                </a:lnTo>
                <a:lnTo>
                  <a:pt x="332803" y="59537"/>
                </a:lnTo>
                <a:lnTo>
                  <a:pt x="332803" y="45821"/>
                </a:lnTo>
                <a:lnTo>
                  <a:pt x="340525" y="45821"/>
                </a:lnTo>
                <a:lnTo>
                  <a:pt x="340525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682119" y="75431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29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21336"/>
                </a:lnTo>
                <a:lnTo>
                  <a:pt x="32105" y="41249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21336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0" y="18288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8201"/>
                </a:lnTo>
                <a:lnTo>
                  <a:pt x="39725" y="24384"/>
                </a:lnTo>
                <a:close/>
              </a:path>
              <a:path w="340995" h="62229">
                <a:moveTo>
                  <a:pt x="59728" y="52489"/>
                </a:moveTo>
                <a:lnTo>
                  <a:pt x="50571" y="52489"/>
                </a:lnTo>
                <a:lnTo>
                  <a:pt x="50571" y="61620"/>
                </a:lnTo>
                <a:lnTo>
                  <a:pt x="59728" y="61620"/>
                </a:lnTo>
                <a:lnTo>
                  <a:pt x="59728" y="52489"/>
                </a:lnTo>
                <a:close/>
              </a:path>
              <a:path w="340995" h="62229">
                <a:moveTo>
                  <a:pt x="108394" y="12192"/>
                </a:moveTo>
                <a:lnTo>
                  <a:pt x="106870" y="7620"/>
                </a:lnTo>
                <a:lnTo>
                  <a:pt x="102298" y="4572"/>
                </a:lnTo>
                <a:lnTo>
                  <a:pt x="99250" y="1524"/>
                </a:lnTo>
                <a:lnTo>
                  <a:pt x="94678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4572"/>
                </a:lnTo>
                <a:lnTo>
                  <a:pt x="71729" y="7620"/>
                </a:lnTo>
                <a:lnTo>
                  <a:pt x="70205" y="12192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5240"/>
                </a:lnTo>
                <a:lnTo>
                  <a:pt x="80873" y="9144"/>
                </a:lnTo>
                <a:lnTo>
                  <a:pt x="82397" y="7620"/>
                </a:lnTo>
                <a:lnTo>
                  <a:pt x="85534" y="6096"/>
                </a:lnTo>
                <a:lnTo>
                  <a:pt x="93154" y="6096"/>
                </a:lnTo>
                <a:lnTo>
                  <a:pt x="94678" y="7620"/>
                </a:lnTo>
                <a:lnTo>
                  <a:pt x="97726" y="9144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9812"/>
                </a:lnTo>
                <a:lnTo>
                  <a:pt x="97726" y="25908"/>
                </a:lnTo>
                <a:lnTo>
                  <a:pt x="90106" y="33528"/>
                </a:lnTo>
                <a:lnTo>
                  <a:pt x="83921" y="38201"/>
                </a:lnTo>
                <a:lnTo>
                  <a:pt x="79349" y="41249"/>
                </a:lnTo>
                <a:lnTo>
                  <a:pt x="76301" y="44297"/>
                </a:lnTo>
                <a:lnTo>
                  <a:pt x="74777" y="47345"/>
                </a:lnTo>
                <a:lnTo>
                  <a:pt x="70205" y="51917"/>
                </a:lnTo>
                <a:lnTo>
                  <a:pt x="70205" y="54965"/>
                </a:lnTo>
                <a:lnTo>
                  <a:pt x="68681" y="56489"/>
                </a:lnTo>
                <a:lnTo>
                  <a:pt x="68681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349" y="53441"/>
                </a:lnTo>
                <a:lnTo>
                  <a:pt x="79349" y="51917"/>
                </a:lnTo>
                <a:lnTo>
                  <a:pt x="82397" y="48869"/>
                </a:lnTo>
                <a:lnTo>
                  <a:pt x="82397" y="47345"/>
                </a:lnTo>
                <a:lnTo>
                  <a:pt x="85534" y="45821"/>
                </a:lnTo>
                <a:lnTo>
                  <a:pt x="90106" y="41249"/>
                </a:lnTo>
                <a:lnTo>
                  <a:pt x="96202" y="36576"/>
                </a:lnTo>
                <a:lnTo>
                  <a:pt x="103822" y="28956"/>
                </a:lnTo>
                <a:lnTo>
                  <a:pt x="105346" y="25908"/>
                </a:lnTo>
                <a:lnTo>
                  <a:pt x="106870" y="24384"/>
                </a:lnTo>
                <a:lnTo>
                  <a:pt x="106870" y="21336"/>
                </a:lnTo>
                <a:lnTo>
                  <a:pt x="108394" y="19812"/>
                </a:lnTo>
                <a:lnTo>
                  <a:pt x="108394" y="12192"/>
                </a:lnTo>
                <a:close/>
              </a:path>
              <a:path w="340995" h="62229">
                <a:moveTo>
                  <a:pt x="155638" y="1524"/>
                </a:moveTo>
                <a:lnTo>
                  <a:pt x="116014" y="1524"/>
                </a:lnTo>
                <a:lnTo>
                  <a:pt x="116014" y="7620"/>
                </a:lnTo>
                <a:lnTo>
                  <a:pt x="144970" y="7620"/>
                </a:lnTo>
                <a:lnTo>
                  <a:pt x="141922" y="12192"/>
                </a:lnTo>
                <a:lnTo>
                  <a:pt x="135826" y="24384"/>
                </a:lnTo>
                <a:lnTo>
                  <a:pt x="131254" y="30480"/>
                </a:lnTo>
                <a:lnTo>
                  <a:pt x="128206" y="42672"/>
                </a:lnTo>
                <a:lnTo>
                  <a:pt x="125158" y="50292"/>
                </a:lnTo>
                <a:lnTo>
                  <a:pt x="125158" y="60960"/>
                </a:lnTo>
                <a:lnTo>
                  <a:pt x="132778" y="60960"/>
                </a:lnTo>
                <a:lnTo>
                  <a:pt x="132778" y="54864"/>
                </a:lnTo>
                <a:lnTo>
                  <a:pt x="134302" y="48768"/>
                </a:lnTo>
                <a:lnTo>
                  <a:pt x="135826" y="44196"/>
                </a:lnTo>
                <a:lnTo>
                  <a:pt x="137350" y="36576"/>
                </a:lnTo>
                <a:lnTo>
                  <a:pt x="140398" y="30480"/>
                </a:lnTo>
                <a:lnTo>
                  <a:pt x="143446" y="22860"/>
                </a:lnTo>
                <a:lnTo>
                  <a:pt x="148018" y="16764"/>
                </a:lnTo>
                <a:lnTo>
                  <a:pt x="151066" y="10668"/>
                </a:lnTo>
                <a:lnTo>
                  <a:pt x="155638" y="7620"/>
                </a:lnTo>
                <a:lnTo>
                  <a:pt x="155638" y="1524"/>
                </a:lnTo>
                <a:close/>
              </a:path>
              <a:path w="340995" h="62229">
                <a:moveTo>
                  <a:pt x="201460" y="16764"/>
                </a:moveTo>
                <a:lnTo>
                  <a:pt x="199936" y="12192"/>
                </a:lnTo>
                <a:lnTo>
                  <a:pt x="196888" y="9144"/>
                </a:lnTo>
                <a:lnTo>
                  <a:pt x="195364" y="6096"/>
                </a:lnTo>
                <a:lnTo>
                  <a:pt x="193840" y="4572"/>
                </a:lnTo>
                <a:lnTo>
                  <a:pt x="193840" y="15240"/>
                </a:lnTo>
                <a:lnTo>
                  <a:pt x="193840" y="24384"/>
                </a:lnTo>
                <a:lnTo>
                  <a:pt x="190792" y="30480"/>
                </a:lnTo>
                <a:lnTo>
                  <a:pt x="184696" y="33528"/>
                </a:lnTo>
                <a:lnTo>
                  <a:pt x="178600" y="33528"/>
                </a:lnTo>
                <a:lnTo>
                  <a:pt x="175552" y="32004"/>
                </a:lnTo>
                <a:lnTo>
                  <a:pt x="170980" y="27432"/>
                </a:lnTo>
                <a:lnTo>
                  <a:pt x="169456" y="24384"/>
                </a:lnTo>
                <a:lnTo>
                  <a:pt x="169456" y="16764"/>
                </a:lnTo>
                <a:lnTo>
                  <a:pt x="170980" y="12192"/>
                </a:lnTo>
                <a:lnTo>
                  <a:pt x="174028" y="10668"/>
                </a:lnTo>
                <a:lnTo>
                  <a:pt x="175552" y="7620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3840" y="15240"/>
                </a:lnTo>
                <a:lnTo>
                  <a:pt x="193840" y="4572"/>
                </a:lnTo>
                <a:lnTo>
                  <a:pt x="192316" y="3048"/>
                </a:lnTo>
                <a:lnTo>
                  <a:pt x="189268" y="1524"/>
                </a:lnTo>
                <a:lnTo>
                  <a:pt x="184696" y="0"/>
                </a:lnTo>
                <a:lnTo>
                  <a:pt x="175552" y="0"/>
                </a:lnTo>
                <a:lnTo>
                  <a:pt x="170980" y="1524"/>
                </a:lnTo>
                <a:lnTo>
                  <a:pt x="167932" y="6096"/>
                </a:lnTo>
                <a:lnTo>
                  <a:pt x="164884" y="9144"/>
                </a:lnTo>
                <a:lnTo>
                  <a:pt x="161836" y="13716"/>
                </a:lnTo>
                <a:lnTo>
                  <a:pt x="161836" y="25908"/>
                </a:lnTo>
                <a:lnTo>
                  <a:pt x="167932" y="35052"/>
                </a:lnTo>
                <a:lnTo>
                  <a:pt x="170980" y="38201"/>
                </a:lnTo>
                <a:lnTo>
                  <a:pt x="175552" y="39725"/>
                </a:lnTo>
                <a:lnTo>
                  <a:pt x="186220" y="39725"/>
                </a:lnTo>
                <a:lnTo>
                  <a:pt x="187744" y="38201"/>
                </a:lnTo>
                <a:lnTo>
                  <a:pt x="190792" y="36576"/>
                </a:lnTo>
                <a:lnTo>
                  <a:pt x="192316" y="35052"/>
                </a:lnTo>
                <a:lnTo>
                  <a:pt x="193078" y="33528"/>
                </a:lnTo>
                <a:lnTo>
                  <a:pt x="193840" y="32004"/>
                </a:lnTo>
                <a:lnTo>
                  <a:pt x="193840" y="42773"/>
                </a:lnTo>
                <a:lnTo>
                  <a:pt x="192316" y="45821"/>
                </a:lnTo>
                <a:lnTo>
                  <a:pt x="192316" y="47345"/>
                </a:lnTo>
                <a:lnTo>
                  <a:pt x="190792" y="48869"/>
                </a:lnTo>
                <a:lnTo>
                  <a:pt x="189268" y="51917"/>
                </a:lnTo>
                <a:lnTo>
                  <a:pt x="187744" y="53441"/>
                </a:lnTo>
                <a:lnTo>
                  <a:pt x="186220" y="53441"/>
                </a:lnTo>
                <a:lnTo>
                  <a:pt x="184696" y="54965"/>
                </a:lnTo>
                <a:lnTo>
                  <a:pt x="175552" y="54965"/>
                </a:lnTo>
                <a:lnTo>
                  <a:pt x="172504" y="51917"/>
                </a:lnTo>
                <a:lnTo>
                  <a:pt x="170980" y="48869"/>
                </a:lnTo>
                <a:lnTo>
                  <a:pt x="170980" y="45821"/>
                </a:lnTo>
                <a:lnTo>
                  <a:pt x="163360" y="45821"/>
                </a:lnTo>
                <a:lnTo>
                  <a:pt x="164884" y="51917"/>
                </a:lnTo>
                <a:lnTo>
                  <a:pt x="166408" y="54965"/>
                </a:lnTo>
                <a:lnTo>
                  <a:pt x="169456" y="58013"/>
                </a:lnTo>
                <a:lnTo>
                  <a:pt x="175552" y="61061"/>
                </a:lnTo>
                <a:lnTo>
                  <a:pt x="184696" y="61061"/>
                </a:lnTo>
                <a:lnTo>
                  <a:pt x="189268" y="59537"/>
                </a:lnTo>
                <a:lnTo>
                  <a:pt x="192316" y="58013"/>
                </a:lnTo>
                <a:lnTo>
                  <a:pt x="195364" y="54965"/>
                </a:lnTo>
                <a:lnTo>
                  <a:pt x="196888" y="51917"/>
                </a:lnTo>
                <a:lnTo>
                  <a:pt x="199936" y="47345"/>
                </a:lnTo>
                <a:lnTo>
                  <a:pt x="201460" y="42773"/>
                </a:lnTo>
                <a:lnTo>
                  <a:pt x="201460" y="32004"/>
                </a:lnTo>
                <a:lnTo>
                  <a:pt x="201460" y="16764"/>
                </a:lnTo>
                <a:close/>
              </a:path>
              <a:path w="340995" h="62229">
                <a:moveTo>
                  <a:pt x="248793" y="1524"/>
                </a:moveTo>
                <a:lnTo>
                  <a:pt x="209169" y="1524"/>
                </a:lnTo>
                <a:lnTo>
                  <a:pt x="209169" y="7620"/>
                </a:lnTo>
                <a:lnTo>
                  <a:pt x="238125" y="7620"/>
                </a:lnTo>
                <a:lnTo>
                  <a:pt x="235077" y="12192"/>
                </a:lnTo>
                <a:lnTo>
                  <a:pt x="232029" y="18288"/>
                </a:lnTo>
                <a:lnTo>
                  <a:pt x="227457" y="24384"/>
                </a:lnTo>
                <a:lnTo>
                  <a:pt x="224409" y="30480"/>
                </a:lnTo>
                <a:lnTo>
                  <a:pt x="222885" y="36576"/>
                </a:lnTo>
                <a:lnTo>
                  <a:pt x="219837" y="42773"/>
                </a:lnTo>
                <a:lnTo>
                  <a:pt x="218313" y="50393"/>
                </a:lnTo>
                <a:lnTo>
                  <a:pt x="218313" y="59537"/>
                </a:lnTo>
                <a:lnTo>
                  <a:pt x="225933" y="59537"/>
                </a:lnTo>
                <a:lnTo>
                  <a:pt x="225933" y="48869"/>
                </a:lnTo>
                <a:lnTo>
                  <a:pt x="227457" y="44297"/>
                </a:lnTo>
                <a:lnTo>
                  <a:pt x="230505" y="36576"/>
                </a:lnTo>
                <a:lnTo>
                  <a:pt x="233553" y="30480"/>
                </a:lnTo>
                <a:lnTo>
                  <a:pt x="236601" y="22860"/>
                </a:lnTo>
                <a:lnTo>
                  <a:pt x="241173" y="16764"/>
                </a:lnTo>
                <a:lnTo>
                  <a:pt x="244221" y="10668"/>
                </a:lnTo>
                <a:lnTo>
                  <a:pt x="248793" y="7620"/>
                </a:lnTo>
                <a:lnTo>
                  <a:pt x="248793" y="1524"/>
                </a:lnTo>
                <a:close/>
              </a:path>
              <a:path w="340995" h="62229">
                <a:moveTo>
                  <a:pt x="294614" y="39725"/>
                </a:moveTo>
                <a:lnTo>
                  <a:pt x="285470" y="39725"/>
                </a:lnTo>
                <a:lnTo>
                  <a:pt x="285470" y="12192"/>
                </a:lnTo>
                <a:lnTo>
                  <a:pt x="285470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192"/>
                </a:lnTo>
                <a:lnTo>
                  <a:pt x="279374" y="39725"/>
                </a:lnTo>
                <a:lnTo>
                  <a:pt x="259461" y="39725"/>
                </a:lnTo>
                <a:lnTo>
                  <a:pt x="279374" y="12192"/>
                </a:lnTo>
                <a:lnTo>
                  <a:pt x="279374" y="2209"/>
                </a:lnTo>
                <a:lnTo>
                  <a:pt x="253365" y="39725"/>
                </a:lnTo>
                <a:lnTo>
                  <a:pt x="253365" y="45821"/>
                </a:lnTo>
                <a:lnTo>
                  <a:pt x="279374" y="45821"/>
                </a:lnTo>
                <a:lnTo>
                  <a:pt x="279374" y="59537"/>
                </a:lnTo>
                <a:lnTo>
                  <a:pt x="285470" y="59537"/>
                </a:lnTo>
                <a:lnTo>
                  <a:pt x="285470" y="45821"/>
                </a:lnTo>
                <a:lnTo>
                  <a:pt x="294614" y="45821"/>
                </a:lnTo>
                <a:lnTo>
                  <a:pt x="294614" y="39725"/>
                </a:lnTo>
                <a:close/>
              </a:path>
              <a:path w="340995" h="62229">
                <a:moveTo>
                  <a:pt x="340423" y="19812"/>
                </a:moveTo>
                <a:lnTo>
                  <a:pt x="338899" y="16764"/>
                </a:lnTo>
                <a:lnTo>
                  <a:pt x="338899" y="13716"/>
                </a:lnTo>
                <a:lnTo>
                  <a:pt x="335089" y="6096"/>
                </a:lnTo>
                <a:lnTo>
                  <a:pt x="334327" y="4572"/>
                </a:lnTo>
                <a:lnTo>
                  <a:pt x="332803" y="3048"/>
                </a:lnTo>
                <a:lnTo>
                  <a:pt x="332803" y="13716"/>
                </a:lnTo>
                <a:lnTo>
                  <a:pt x="332803" y="47345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7461" y="54965"/>
                </a:lnTo>
                <a:lnTo>
                  <a:pt x="314413" y="53441"/>
                </a:lnTo>
                <a:lnTo>
                  <a:pt x="312889" y="50393"/>
                </a:lnTo>
                <a:lnTo>
                  <a:pt x="309841" y="47345"/>
                </a:lnTo>
                <a:lnTo>
                  <a:pt x="309841" y="13716"/>
                </a:lnTo>
                <a:lnTo>
                  <a:pt x="312889" y="10668"/>
                </a:lnTo>
                <a:lnTo>
                  <a:pt x="314413" y="7620"/>
                </a:lnTo>
                <a:lnTo>
                  <a:pt x="317461" y="6096"/>
                </a:lnTo>
                <a:lnTo>
                  <a:pt x="325183" y="6096"/>
                </a:lnTo>
                <a:lnTo>
                  <a:pt x="328231" y="7620"/>
                </a:lnTo>
                <a:lnTo>
                  <a:pt x="329755" y="10668"/>
                </a:lnTo>
                <a:lnTo>
                  <a:pt x="332803" y="13716"/>
                </a:lnTo>
                <a:lnTo>
                  <a:pt x="332803" y="3048"/>
                </a:lnTo>
                <a:lnTo>
                  <a:pt x="329755" y="1524"/>
                </a:lnTo>
                <a:lnTo>
                  <a:pt x="326707" y="1524"/>
                </a:lnTo>
                <a:lnTo>
                  <a:pt x="325183" y="0"/>
                </a:lnTo>
                <a:lnTo>
                  <a:pt x="317461" y="0"/>
                </a:lnTo>
                <a:lnTo>
                  <a:pt x="312889" y="1524"/>
                </a:lnTo>
                <a:lnTo>
                  <a:pt x="309841" y="3048"/>
                </a:lnTo>
                <a:lnTo>
                  <a:pt x="306793" y="6096"/>
                </a:lnTo>
                <a:lnTo>
                  <a:pt x="305269" y="9144"/>
                </a:lnTo>
                <a:lnTo>
                  <a:pt x="302221" y="18288"/>
                </a:lnTo>
                <a:lnTo>
                  <a:pt x="302221" y="42773"/>
                </a:lnTo>
                <a:lnTo>
                  <a:pt x="303745" y="50393"/>
                </a:lnTo>
                <a:lnTo>
                  <a:pt x="308317" y="54965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5183" y="61061"/>
                </a:lnTo>
                <a:lnTo>
                  <a:pt x="329755" y="59537"/>
                </a:lnTo>
                <a:lnTo>
                  <a:pt x="332803" y="58013"/>
                </a:lnTo>
                <a:lnTo>
                  <a:pt x="334327" y="54965"/>
                </a:lnTo>
                <a:lnTo>
                  <a:pt x="337375" y="51917"/>
                </a:lnTo>
                <a:lnTo>
                  <a:pt x="340423" y="42773"/>
                </a:lnTo>
                <a:lnTo>
                  <a:pt x="34042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036237" y="7543124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712" y="24384"/>
                </a:moveTo>
                <a:lnTo>
                  <a:pt x="38188" y="19812"/>
                </a:lnTo>
                <a:lnTo>
                  <a:pt x="38188" y="16764"/>
                </a:lnTo>
                <a:lnTo>
                  <a:pt x="32854" y="6096"/>
                </a:lnTo>
                <a:lnTo>
                  <a:pt x="32092" y="4572"/>
                </a:lnTo>
                <a:lnTo>
                  <a:pt x="32092" y="21336"/>
                </a:lnTo>
                <a:lnTo>
                  <a:pt x="32092" y="41249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6852" y="54965"/>
                </a:lnTo>
                <a:lnTo>
                  <a:pt x="13804" y="53441"/>
                </a:lnTo>
                <a:lnTo>
                  <a:pt x="10756" y="50393"/>
                </a:lnTo>
                <a:lnTo>
                  <a:pt x="9232" y="47345"/>
                </a:lnTo>
                <a:lnTo>
                  <a:pt x="7708" y="41249"/>
                </a:lnTo>
                <a:lnTo>
                  <a:pt x="7708" y="21336"/>
                </a:lnTo>
                <a:lnTo>
                  <a:pt x="9232" y="13716"/>
                </a:lnTo>
                <a:lnTo>
                  <a:pt x="10756" y="10668"/>
                </a:lnTo>
                <a:lnTo>
                  <a:pt x="13804" y="7620"/>
                </a:lnTo>
                <a:lnTo>
                  <a:pt x="16852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7520" y="10668"/>
                </a:lnTo>
                <a:lnTo>
                  <a:pt x="30568" y="13716"/>
                </a:lnTo>
                <a:lnTo>
                  <a:pt x="32092" y="21336"/>
                </a:lnTo>
                <a:lnTo>
                  <a:pt x="32092" y="4572"/>
                </a:lnTo>
                <a:lnTo>
                  <a:pt x="30568" y="3048"/>
                </a:lnTo>
                <a:lnTo>
                  <a:pt x="27520" y="1524"/>
                </a:lnTo>
                <a:lnTo>
                  <a:pt x="25996" y="1524"/>
                </a:lnTo>
                <a:lnTo>
                  <a:pt x="22948" y="0"/>
                </a:lnTo>
                <a:lnTo>
                  <a:pt x="15328" y="0"/>
                </a:lnTo>
                <a:lnTo>
                  <a:pt x="9232" y="3048"/>
                </a:lnTo>
                <a:lnTo>
                  <a:pt x="3136" y="9144"/>
                </a:lnTo>
                <a:lnTo>
                  <a:pt x="1524" y="13716"/>
                </a:lnTo>
                <a:lnTo>
                  <a:pt x="1524" y="18288"/>
                </a:lnTo>
                <a:lnTo>
                  <a:pt x="0" y="24384"/>
                </a:lnTo>
                <a:lnTo>
                  <a:pt x="0" y="42773"/>
                </a:lnTo>
                <a:lnTo>
                  <a:pt x="1524" y="50393"/>
                </a:lnTo>
                <a:lnTo>
                  <a:pt x="6184" y="54965"/>
                </a:lnTo>
                <a:lnTo>
                  <a:pt x="9232" y="59537"/>
                </a:lnTo>
                <a:lnTo>
                  <a:pt x="13804" y="61061"/>
                </a:lnTo>
                <a:lnTo>
                  <a:pt x="24472" y="61061"/>
                </a:lnTo>
                <a:lnTo>
                  <a:pt x="30568" y="58013"/>
                </a:lnTo>
                <a:lnTo>
                  <a:pt x="33616" y="54965"/>
                </a:lnTo>
                <a:lnTo>
                  <a:pt x="35140" y="51917"/>
                </a:lnTo>
                <a:lnTo>
                  <a:pt x="39712" y="38201"/>
                </a:lnTo>
                <a:lnTo>
                  <a:pt x="39712" y="24384"/>
                </a:lnTo>
                <a:close/>
              </a:path>
              <a:path w="342264" h="62229">
                <a:moveTo>
                  <a:pt x="60299" y="52489"/>
                </a:moveTo>
                <a:lnTo>
                  <a:pt x="51142" y="52489"/>
                </a:lnTo>
                <a:lnTo>
                  <a:pt x="51142" y="61620"/>
                </a:lnTo>
                <a:lnTo>
                  <a:pt x="60299" y="61620"/>
                </a:lnTo>
                <a:lnTo>
                  <a:pt x="60299" y="52489"/>
                </a:lnTo>
                <a:close/>
              </a:path>
              <a:path w="342264" h="62229">
                <a:moveTo>
                  <a:pt x="109918" y="33528"/>
                </a:moveTo>
                <a:lnTo>
                  <a:pt x="106870" y="28956"/>
                </a:lnTo>
                <a:lnTo>
                  <a:pt x="100774" y="22860"/>
                </a:lnTo>
                <a:lnTo>
                  <a:pt x="96202" y="21336"/>
                </a:lnTo>
                <a:lnTo>
                  <a:pt x="82384" y="21336"/>
                </a:lnTo>
                <a:lnTo>
                  <a:pt x="79336" y="24384"/>
                </a:lnTo>
                <a:lnTo>
                  <a:pt x="82384" y="7620"/>
                </a:lnTo>
                <a:lnTo>
                  <a:pt x="106870" y="7620"/>
                </a:lnTo>
                <a:lnTo>
                  <a:pt x="106870" y="1524"/>
                </a:lnTo>
                <a:lnTo>
                  <a:pt x="76288" y="1524"/>
                </a:lnTo>
                <a:lnTo>
                  <a:pt x="70192" y="32004"/>
                </a:lnTo>
                <a:lnTo>
                  <a:pt x="77812" y="33528"/>
                </a:lnTo>
                <a:lnTo>
                  <a:pt x="79336" y="30480"/>
                </a:lnTo>
                <a:lnTo>
                  <a:pt x="80860" y="30480"/>
                </a:lnTo>
                <a:lnTo>
                  <a:pt x="83908" y="27432"/>
                </a:lnTo>
                <a:lnTo>
                  <a:pt x="93052" y="27432"/>
                </a:lnTo>
                <a:lnTo>
                  <a:pt x="96202" y="28956"/>
                </a:lnTo>
                <a:lnTo>
                  <a:pt x="100774" y="33528"/>
                </a:lnTo>
                <a:lnTo>
                  <a:pt x="100774" y="48856"/>
                </a:lnTo>
                <a:lnTo>
                  <a:pt x="97726" y="51904"/>
                </a:lnTo>
                <a:lnTo>
                  <a:pt x="94678" y="53428"/>
                </a:lnTo>
                <a:lnTo>
                  <a:pt x="93052" y="54952"/>
                </a:lnTo>
                <a:lnTo>
                  <a:pt x="83908" y="54952"/>
                </a:lnTo>
                <a:lnTo>
                  <a:pt x="79336" y="50380"/>
                </a:lnTo>
                <a:lnTo>
                  <a:pt x="77812" y="47332"/>
                </a:lnTo>
                <a:lnTo>
                  <a:pt x="77812" y="44284"/>
                </a:lnTo>
                <a:lnTo>
                  <a:pt x="70192" y="44284"/>
                </a:lnTo>
                <a:lnTo>
                  <a:pt x="70192" y="50380"/>
                </a:lnTo>
                <a:lnTo>
                  <a:pt x="71716" y="53428"/>
                </a:lnTo>
                <a:lnTo>
                  <a:pt x="74764" y="56476"/>
                </a:lnTo>
                <a:lnTo>
                  <a:pt x="79336" y="59524"/>
                </a:lnTo>
                <a:lnTo>
                  <a:pt x="83908" y="61048"/>
                </a:lnTo>
                <a:lnTo>
                  <a:pt x="96202" y="61048"/>
                </a:lnTo>
                <a:lnTo>
                  <a:pt x="100774" y="59524"/>
                </a:lnTo>
                <a:lnTo>
                  <a:pt x="103822" y="53428"/>
                </a:lnTo>
                <a:lnTo>
                  <a:pt x="108394" y="50380"/>
                </a:lnTo>
                <a:lnTo>
                  <a:pt x="109918" y="45808"/>
                </a:lnTo>
                <a:lnTo>
                  <a:pt x="109918" y="33528"/>
                </a:lnTo>
                <a:close/>
              </a:path>
              <a:path w="342264" h="62229">
                <a:moveTo>
                  <a:pt x="155727" y="1524"/>
                </a:moveTo>
                <a:lnTo>
                  <a:pt x="116014" y="1524"/>
                </a:lnTo>
                <a:lnTo>
                  <a:pt x="116014" y="7620"/>
                </a:lnTo>
                <a:lnTo>
                  <a:pt x="146494" y="7620"/>
                </a:lnTo>
                <a:lnTo>
                  <a:pt x="141922" y="12192"/>
                </a:lnTo>
                <a:lnTo>
                  <a:pt x="135826" y="24384"/>
                </a:lnTo>
                <a:lnTo>
                  <a:pt x="131254" y="30480"/>
                </a:lnTo>
                <a:lnTo>
                  <a:pt x="128206" y="42773"/>
                </a:lnTo>
                <a:lnTo>
                  <a:pt x="126682" y="50393"/>
                </a:lnTo>
                <a:lnTo>
                  <a:pt x="125158" y="54965"/>
                </a:lnTo>
                <a:lnTo>
                  <a:pt x="125158" y="59537"/>
                </a:lnTo>
                <a:lnTo>
                  <a:pt x="132778" y="59537"/>
                </a:lnTo>
                <a:lnTo>
                  <a:pt x="132778" y="54965"/>
                </a:lnTo>
                <a:lnTo>
                  <a:pt x="134302" y="48869"/>
                </a:lnTo>
                <a:lnTo>
                  <a:pt x="135826" y="44297"/>
                </a:lnTo>
                <a:lnTo>
                  <a:pt x="137350" y="36576"/>
                </a:lnTo>
                <a:lnTo>
                  <a:pt x="140398" y="30480"/>
                </a:lnTo>
                <a:lnTo>
                  <a:pt x="143446" y="22860"/>
                </a:lnTo>
                <a:lnTo>
                  <a:pt x="148018" y="16764"/>
                </a:lnTo>
                <a:lnTo>
                  <a:pt x="151066" y="10668"/>
                </a:lnTo>
                <a:lnTo>
                  <a:pt x="155727" y="7620"/>
                </a:lnTo>
                <a:lnTo>
                  <a:pt x="155727" y="1524"/>
                </a:lnTo>
                <a:close/>
              </a:path>
              <a:path w="342264" h="62229">
                <a:moveTo>
                  <a:pt x="201447" y="33528"/>
                </a:moveTo>
                <a:lnTo>
                  <a:pt x="199923" y="28956"/>
                </a:lnTo>
                <a:lnTo>
                  <a:pt x="193827" y="22860"/>
                </a:lnTo>
                <a:lnTo>
                  <a:pt x="189255" y="21336"/>
                </a:lnTo>
                <a:lnTo>
                  <a:pt x="175539" y="21336"/>
                </a:lnTo>
                <a:lnTo>
                  <a:pt x="172491" y="24384"/>
                </a:lnTo>
                <a:lnTo>
                  <a:pt x="175539" y="7620"/>
                </a:lnTo>
                <a:lnTo>
                  <a:pt x="199923" y="7620"/>
                </a:lnTo>
                <a:lnTo>
                  <a:pt x="199923" y="1524"/>
                </a:lnTo>
                <a:lnTo>
                  <a:pt x="169443" y="1524"/>
                </a:lnTo>
                <a:lnTo>
                  <a:pt x="163347" y="32004"/>
                </a:lnTo>
                <a:lnTo>
                  <a:pt x="170967" y="33528"/>
                </a:lnTo>
                <a:lnTo>
                  <a:pt x="172491" y="30480"/>
                </a:lnTo>
                <a:lnTo>
                  <a:pt x="174015" y="30480"/>
                </a:lnTo>
                <a:lnTo>
                  <a:pt x="177063" y="27432"/>
                </a:lnTo>
                <a:lnTo>
                  <a:pt x="184683" y="27432"/>
                </a:lnTo>
                <a:lnTo>
                  <a:pt x="190779" y="30480"/>
                </a:lnTo>
                <a:lnTo>
                  <a:pt x="193827" y="33528"/>
                </a:lnTo>
                <a:lnTo>
                  <a:pt x="193827" y="48856"/>
                </a:lnTo>
                <a:lnTo>
                  <a:pt x="190779" y="51904"/>
                </a:lnTo>
                <a:lnTo>
                  <a:pt x="184683" y="54952"/>
                </a:lnTo>
                <a:lnTo>
                  <a:pt x="175539" y="54952"/>
                </a:lnTo>
                <a:lnTo>
                  <a:pt x="174015" y="51904"/>
                </a:lnTo>
                <a:lnTo>
                  <a:pt x="172491" y="50380"/>
                </a:lnTo>
                <a:lnTo>
                  <a:pt x="170967" y="47332"/>
                </a:lnTo>
                <a:lnTo>
                  <a:pt x="170967" y="44284"/>
                </a:lnTo>
                <a:lnTo>
                  <a:pt x="161823" y="44284"/>
                </a:lnTo>
                <a:lnTo>
                  <a:pt x="177063" y="61048"/>
                </a:lnTo>
                <a:lnTo>
                  <a:pt x="187731" y="61048"/>
                </a:lnTo>
                <a:lnTo>
                  <a:pt x="193827" y="59524"/>
                </a:lnTo>
                <a:lnTo>
                  <a:pt x="196875" y="53428"/>
                </a:lnTo>
                <a:lnTo>
                  <a:pt x="199923" y="50380"/>
                </a:lnTo>
                <a:lnTo>
                  <a:pt x="201447" y="45808"/>
                </a:lnTo>
                <a:lnTo>
                  <a:pt x="201447" y="33528"/>
                </a:lnTo>
                <a:close/>
              </a:path>
              <a:path w="342264" h="62229">
                <a:moveTo>
                  <a:pt x="247370" y="39725"/>
                </a:moveTo>
                <a:lnTo>
                  <a:pt x="239649" y="39725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209"/>
                </a:lnTo>
                <a:lnTo>
                  <a:pt x="232029" y="12192"/>
                </a:lnTo>
                <a:lnTo>
                  <a:pt x="232029" y="39725"/>
                </a:lnTo>
                <a:lnTo>
                  <a:pt x="213741" y="39725"/>
                </a:lnTo>
                <a:lnTo>
                  <a:pt x="232029" y="12192"/>
                </a:lnTo>
                <a:lnTo>
                  <a:pt x="232029" y="2209"/>
                </a:lnTo>
                <a:lnTo>
                  <a:pt x="206121" y="39725"/>
                </a:lnTo>
                <a:lnTo>
                  <a:pt x="206121" y="45821"/>
                </a:lnTo>
                <a:lnTo>
                  <a:pt x="232029" y="45821"/>
                </a:lnTo>
                <a:lnTo>
                  <a:pt x="232029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7370" y="45821"/>
                </a:lnTo>
                <a:lnTo>
                  <a:pt x="247370" y="39725"/>
                </a:lnTo>
                <a:close/>
              </a:path>
              <a:path w="342264" h="62229">
                <a:moveTo>
                  <a:pt x="294601" y="12293"/>
                </a:moveTo>
                <a:lnTo>
                  <a:pt x="291553" y="7721"/>
                </a:lnTo>
                <a:lnTo>
                  <a:pt x="285457" y="1625"/>
                </a:lnTo>
                <a:lnTo>
                  <a:pt x="280885" y="101"/>
                </a:lnTo>
                <a:lnTo>
                  <a:pt x="270129" y="101"/>
                </a:lnTo>
                <a:lnTo>
                  <a:pt x="265557" y="1625"/>
                </a:lnTo>
                <a:lnTo>
                  <a:pt x="260985" y="4673"/>
                </a:lnTo>
                <a:lnTo>
                  <a:pt x="257937" y="7721"/>
                </a:lnTo>
                <a:lnTo>
                  <a:pt x="256413" y="12293"/>
                </a:lnTo>
                <a:lnTo>
                  <a:pt x="256413" y="16865"/>
                </a:lnTo>
                <a:lnTo>
                  <a:pt x="264033" y="18389"/>
                </a:lnTo>
                <a:lnTo>
                  <a:pt x="264033" y="10769"/>
                </a:lnTo>
                <a:lnTo>
                  <a:pt x="267081" y="9245"/>
                </a:lnTo>
                <a:lnTo>
                  <a:pt x="268605" y="7721"/>
                </a:lnTo>
                <a:lnTo>
                  <a:pt x="271653" y="6197"/>
                </a:lnTo>
                <a:lnTo>
                  <a:pt x="277749" y="6197"/>
                </a:lnTo>
                <a:lnTo>
                  <a:pt x="283933" y="9245"/>
                </a:lnTo>
                <a:lnTo>
                  <a:pt x="285457" y="10769"/>
                </a:lnTo>
                <a:lnTo>
                  <a:pt x="286981" y="13817"/>
                </a:lnTo>
                <a:lnTo>
                  <a:pt x="286981" y="19913"/>
                </a:lnTo>
                <a:lnTo>
                  <a:pt x="285457" y="22961"/>
                </a:lnTo>
                <a:lnTo>
                  <a:pt x="282409" y="26009"/>
                </a:lnTo>
                <a:lnTo>
                  <a:pt x="280885" y="29057"/>
                </a:lnTo>
                <a:lnTo>
                  <a:pt x="276225" y="32105"/>
                </a:lnTo>
                <a:lnTo>
                  <a:pt x="270129" y="38201"/>
                </a:lnTo>
                <a:lnTo>
                  <a:pt x="265557" y="41249"/>
                </a:lnTo>
                <a:lnTo>
                  <a:pt x="259461" y="47345"/>
                </a:lnTo>
                <a:lnTo>
                  <a:pt x="257937" y="50393"/>
                </a:lnTo>
                <a:lnTo>
                  <a:pt x="256413" y="51917"/>
                </a:lnTo>
                <a:lnTo>
                  <a:pt x="254889" y="54965"/>
                </a:lnTo>
                <a:lnTo>
                  <a:pt x="254889" y="59537"/>
                </a:lnTo>
                <a:lnTo>
                  <a:pt x="294601" y="59537"/>
                </a:lnTo>
                <a:lnTo>
                  <a:pt x="294601" y="53441"/>
                </a:lnTo>
                <a:lnTo>
                  <a:pt x="264033" y="53441"/>
                </a:lnTo>
                <a:lnTo>
                  <a:pt x="267081" y="50393"/>
                </a:lnTo>
                <a:lnTo>
                  <a:pt x="267081" y="48869"/>
                </a:lnTo>
                <a:lnTo>
                  <a:pt x="268605" y="47345"/>
                </a:lnTo>
                <a:lnTo>
                  <a:pt x="271653" y="45821"/>
                </a:lnTo>
                <a:lnTo>
                  <a:pt x="280885" y="36677"/>
                </a:lnTo>
                <a:lnTo>
                  <a:pt x="285457" y="33629"/>
                </a:lnTo>
                <a:lnTo>
                  <a:pt x="286981" y="30581"/>
                </a:lnTo>
                <a:lnTo>
                  <a:pt x="290029" y="29057"/>
                </a:lnTo>
                <a:lnTo>
                  <a:pt x="291553" y="26009"/>
                </a:lnTo>
                <a:lnTo>
                  <a:pt x="293077" y="24485"/>
                </a:lnTo>
                <a:lnTo>
                  <a:pt x="293077" y="21437"/>
                </a:lnTo>
                <a:lnTo>
                  <a:pt x="294601" y="18389"/>
                </a:lnTo>
                <a:lnTo>
                  <a:pt x="294601" y="12293"/>
                </a:lnTo>
                <a:close/>
              </a:path>
              <a:path w="342264" h="62229">
                <a:moveTo>
                  <a:pt x="341947" y="33528"/>
                </a:moveTo>
                <a:lnTo>
                  <a:pt x="340423" y="28956"/>
                </a:lnTo>
                <a:lnTo>
                  <a:pt x="335851" y="25908"/>
                </a:lnTo>
                <a:lnTo>
                  <a:pt x="332803" y="22860"/>
                </a:lnTo>
                <a:lnTo>
                  <a:pt x="328231" y="21336"/>
                </a:lnTo>
                <a:lnTo>
                  <a:pt x="314426" y="21336"/>
                </a:lnTo>
                <a:lnTo>
                  <a:pt x="311378" y="24384"/>
                </a:lnTo>
                <a:lnTo>
                  <a:pt x="314426" y="7620"/>
                </a:lnTo>
                <a:lnTo>
                  <a:pt x="338899" y="7620"/>
                </a:lnTo>
                <a:lnTo>
                  <a:pt x="338899" y="1524"/>
                </a:lnTo>
                <a:lnTo>
                  <a:pt x="308330" y="1524"/>
                </a:lnTo>
                <a:lnTo>
                  <a:pt x="303758" y="32004"/>
                </a:lnTo>
                <a:lnTo>
                  <a:pt x="309854" y="33528"/>
                </a:lnTo>
                <a:lnTo>
                  <a:pt x="311378" y="30480"/>
                </a:lnTo>
                <a:lnTo>
                  <a:pt x="312902" y="30480"/>
                </a:lnTo>
                <a:lnTo>
                  <a:pt x="315950" y="27432"/>
                </a:lnTo>
                <a:lnTo>
                  <a:pt x="325094" y="27432"/>
                </a:lnTo>
                <a:lnTo>
                  <a:pt x="328231" y="28956"/>
                </a:lnTo>
                <a:lnTo>
                  <a:pt x="332803" y="33528"/>
                </a:lnTo>
                <a:lnTo>
                  <a:pt x="334327" y="36576"/>
                </a:lnTo>
                <a:lnTo>
                  <a:pt x="334327" y="45808"/>
                </a:lnTo>
                <a:lnTo>
                  <a:pt x="332803" y="48856"/>
                </a:lnTo>
                <a:lnTo>
                  <a:pt x="328231" y="53428"/>
                </a:lnTo>
                <a:lnTo>
                  <a:pt x="325094" y="54952"/>
                </a:lnTo>
                <a:lnTo>
                  <a:pt x="315950" y="54952"/>
                </a:lnTo>
                <a:lnTo>
                  <a:pt x="311378" y="50380"/>
                </a:lnTo>
                <a:lnTo>
                  <a:pt x="309854" y="47332"/>
                </a:lnTo>
                <a:lnTo>
                  <a:pt x="309854" y="44284"/>
                </a:lnTo>
                <a:lnTo>
                  <a:pt x="302234" y="44284"/>
                </a:lnTo>
                <a:lnTo>
                  <a:pt x="302234" y="50380"/>
                </a:lnTo>
                <a:lnTo>
                  <a:pt x="303758" y="53428"/>
                </a:lnTo>
                <a:lnTo>
                  <a:pt x="308330" y="56476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8231" y="61048"/>
                </a:lnTo>
                <a:lnTo>
                  <a:pt x="332803" y="59524"/>
                </a:lnTo>
                <a:lnTo>
                  <a:pt x="337375" y="53428"/>
                </a:lnTo>
                <a:lnTo>
                  <a:pt x="340423" y="50380"/>
                </a:lnTo>
                <a:lnTo>
                  <a:pt x="341947" y="45808"/>
                </a:lnTo>
                <a:lnTo>
                  <a:pt x="341947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4566302" y="7543124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29">
                <a:moveTo>
                  <a:pt x="38188" y="19812"/>
                </a:moveTo>
                <a:lnTo>
                  <a:pt x="36664" y="16764"/>
                </a:lnTo>
                <a:lnTo>
                  <a:pt x="36664" y="13716"/>
                </a:lnTo>
                <a:lnTo>
                  <a:pt x="32854" y="6096"/>
                </a:lnTo>
                <a:lnTo>
                  <a:pt x="32092" y="4572"/>
                </a:lnTo>
                <a:lnTo>
                  <a:pt x="30568" y="3048"/>
                </a:lnTo>
                <a:lnTo>
                  <a:pt x="30568" y="13716"/>
                </a:lnTo>
                <a:lnTo>
                  <a:pt x="30568" y="47345"/>
                </a:lnTo>
                <a:lnTo>
                  <a:pt x="27520" y="50393"/>
                </a:lnTo>
                <a:lnTo>
                  <a:pt x="25996" y="53441"/>
                </a:lnTo>
                <a:lnTo>
                  <a:pt x="22948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948" y="6096"/>
                </a:lnTo>
                <a:lnTo>
                  <a:pt x="25996" y="7620"/>
                </a:lnTo>
                <a:lnTo>
                  <a:pt x="27520" y="10668"/>
                </a:lnTo>
                <a:lnTo>
                  <a:pt x="30568" y="13716"/>
                </a:lnTo>
                <a:lnTo>
                  <a:pt x="30568" y="3048"/>
                </a:lnTo>
                <a:lnTo>
                  <a:pt x="27520" y="1524"/>
                </a:lnTo>
                <a:lnTo>
                  <a:pt x="24472" y="1524"/>
                </a:lnTo>
                <a:lnTo>
                  <a:pt x="22948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948" y="61061"/>
                </a:lnTo>
                <a:lnTo>
                  <a:pt x="27520" y="59537"/>
                </a:lnTo>
                <a:lnTo>
                  <a:pt x="30568" y="58013"/>
                </a:lnTo>
                <a:lnTo>
                  <a:pt x="32092" y="54965"/>
                </a:lnTo>
                <a:lnTo>
                  <a:pt x="35140" y="51917"/>
                </a:lnTo>
                <a:lnTo>
                  <a:pt x="38188" y="42773"/>
                </a:lnTo>
                <a:lnTo>
                  <a:pt x="38188" y="19812"/>
                </a:lnTo>
                <a:close/>
              </a:path>
              <a:path w="340995" h="62229">
                <a:moveTo>
                  <a:pt x="59232" y="52489"/>
                </a:moveTo>
                <a:lnTo>
                  <a:pt x="50101" y="52489"/>
                </a:lnTo>
                <a:lnTo>
                  <a:pt x="50101" y="61620"/>
                </a:lnTo>
                <a:lnTo>
                  <a:pt x="59232" y="61620"/>
                </a:lnTo>
                <a:lnTo>
                  <a:pt x="59232" y="52489"/>
                </a:lnTo>
                <a:close/>
              </a:path>
              <a:path w="340995" h="62229">
                <a:moveTo>
                  <a:pt x="96189" y="0"/>
                </a:moveTo>
                <a:lnTo>
                  <a:pt x="91617" y="0"/>
                </a:lnTo>
                <a:lnTo>
                  <a:pt x="88569" y="6096"/>
                </a:lnTo>
                <a:lnTo>
                  <a:pt x="85521" y="7620"/>
                </a:lnTo>
                <a:lnTo>
                  <a:pt x="79336" y="13716"/>
                </a:lnTo>
                <a:lnTo>
                  <a:pt x="74764" y="15240"/>
                </a:lnTo>
                <a:lnTo>
                  <a:pt x="74764" y="22860"/>
                </a:lnTo>
                <a:lnTo>
                  <a:pt x="76288" y="21336"/>
                </a:lnTo>
                <a:lnTo>
                  <a:pt x="85521" y="16764"/>
                </a:lnTo>
                <a:lnTo>
                  <a:pt x="87045" y="15240"/>
                </a:lnTo>
                <a:lnTo>
                  <a:pt x="90093" y="13716"/>
                </a:lnTo>
                <a:lnTo>
                  <a:pt x="90093" y="59537"/>
                </a:lnTo>
                <a:lnTo>
                  <a:pt x="96189" y="59537"/>
                </a:lnTo>
                <a:lnTo>
                  <a:pt x="96189" y="0"/>
                </a:lnTo>
                <a:close/>
              </a:path>
              <a:path w="340995" h="62229">
                <a:moveTo>
                  <a:pt x="155727" y="33528"/>
                </a:moveTo>
                <a:lnTo>
                  <a:pt x="154203" y="28956"/>
                </a:lnTo>
                <a:lnTo>
                  <a:pt x="149631" y="25908"/>
                </a:lnTo>
                <a:lnTo>
                  <a:pt x="146583" y="22860"/>
                </a:lnTo>
                <a:lnTo>
                  <a:pt x="141909" y="21336"/>
                </a:lnTo>
                <a:lnTo>
                  <a:pt x="128193" y="21336"/>
                </a:lnTo>
                <a:lnTo>
                  <a:pt x="125145" y="24384"/>
                </a:lnTo>
                <a:lnTo>
                  <a:pt x="128193" y="7620"/>
                </a:lnTo>
                <a:lnTo>
                  <a:pt x="152679" y="7620"/>
                </a:lnTo>
                <a:lnTo>
                  <a:pt x="152679" y="1524"/>
                </a:lnTo>
                <a:lnTo>
                  <a:pt x="122097" y="1524"/>
                </a:lnTo>
                <a:lnTo>
                  <a:pt x="117525" y="32004"/>
                </a:lnTo>
                <a:lnTo>
                  <a:pt x="123621" y="33528"/>
                </a:lnTo>
                <a:lnTo>
                  <a:pt x="125145" y="30480"/>
                </a:lnTo>
                <a:lnTo>
                  <a:pt x="126669" y="30480"/>
                </a:lnTo>
                <a:lnTo>
                  <a:pt x="129717" y="27432"/>
                </a:lnTo>
                <a:lnTo>
                  <a:pt x="138861" y="27432"/>
                </a:lnTo>
                <a:lnTo>
                  <a:pt x="141909" y="28956"/>
                </a:lnTo>
                <a:lnTo>
                  <a:pt x="146583" y="33528"/>
                </a:lnTo>
                <a:lnTo>
                  <a:pt x="148107" y="36576"/>
                </a:lnTo>
                <a:lnTo>
                  <a:pt x="148107" y="45808"/>
                </a:lnTo>
                <a:lnTo>
                  <a:pt x="146583" y="48856"/>
                </a:lnTo>
                <a:lnTo>
                  <a:pt x="141909" y="53428"/>
                </a:lnTo>
                <a:lnTo>
                  <a:pt x="138861" y="54952"/>
                </a:lnTo>
                <a:lnTo>
                  <a:pt x="129717" y="54952"/>
                </a:lnTo>
                <a:lnTo>
                  <a:pt x="125145" y="50380"/>
                </a:lnTo>
                <a:lnTo>
                  <a:pt x="123621" y="47332"/>
                </a:lnTo>
                <a:lnTo>
                  <a:pt x="123621" y="44284"/>
                </a:lnTo>
                <a:lnTo>
                  <a:pt x="116001" y="44284"/>
                </a:lnTo>
                <a:lnTo>
                  <a:pt x="116001" y="50380"/>
                </a:lnTo>
                <a:lnTo>
                  <a:pt x="117525" y="53428"/>
                </a:lnTo>
                <a:lnTo>
                  <a:pt x="122097" y="56476"/>
                </a:lnTo>
                <a:lnTo>
                  <a:pt x="125145" y="59524"/>
                </a:lnTo>
                <a:lnTo>
                  <a:pt x="129717" y="61048"/>
                </a:lnTo>
                <a:lnTo>
                  <a:pt x="141909" y="61048"/>
                </a:lnTo>
                <a:lnTo>
                  <a:pt x="146583" y="59524"/>
                </a:lnTo>
                <a:lnTo>
                  <a:pt x="151155" y="53428"/>
                </a:lnTo>
                <a:lnTo>
                  <a:pt x="154203" y="50380"/>
                </a:lnTo>
                <a:lnTo>
                  <a:pt x="155727" y="45808"/>
                </a:lnTo>
                <a:lnTo>
                  <a:pt x="155727" y="33528"/>
                </a:lnTo>
                <a:close/>
              </a:path>
              <a:path w="340995" h="62229">
                <a:moveTo>
                  <a:pt x="201447" y="35052"/>
                </a:moveTo>
                <a:lnTo>
                  <a:pt x="199923" y="30480"/>
                </a:lnTo>
                <a:lnTo>
                  <a:pt x="195351" y="27432"/>
                </a:lnTo>
                <a:lnTo>
                  <a:pt x="193827" y="25146"/>
                </a:lnTo>
                <a:lnTo>
                  <a:pt x="193827" y="36576"/>
                </a:lnTo>
                <a:lnTo>
                  <a:pt x="193827" y="45808"/>
                </a:lnTo>
                <a:lnTo>
                  <a:pt x="190779" y="51904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2491" y="50380"/>
                </a:lnTo>
                <a:lnTo>
                  <a:pt x="172491" y="48856"/>
                </a:lnTo>
                <a:lnTo>
                  <a:pt x="169443" y="42760"/>
                </a:lnTo>
                <a:lnTo>
                  <a:pt x="169443" y="36576"/>
                </a:lnTo>
                <a:lnTo>
                  <a:pt x="170967" y="33528"/>
                </a:lnTo>
                <a:lnTo>
                  <a:pt x="174015" y="32004"/>
                </a:lnTo>
                <a:lnTo>
                  <a:pt x="175539" y="28956"/>
                </a:lnTo>
                <a:lnTo>
                  <a:pt x="178587" y="27432"/>
                </a:lnTo>
                <a:lnTo>
                  <a:pt x="184683" y="27432"/>
                </a:lnTo>
                <a:lnTo>
                  <a:pt x="187731" y="28956"/>
                </a:lnTo>
                <a:lnTo>
                  <a:pt x="192303" y="33528"/>
                </a:lnTo>
                <a:lnTo>
                  <a:pt x="193827" y="36576"/>
                </a:lnTo>
                <a:lnTo>
                  <a:pt x="193827" y="25146"/>
                </a:lnTo>
                <a:lnTo>
                  <a:pt x="192303" y="22860"/>
                </a:lnTo>
                <a:lnTo>
                  <a:pt x="187731" y="21336"/>
                </a:lnTo>
                <a:lnTo>
                  <a:pt x="178587" y="21336"/>
                </a:lnTo>
                <a:lnTo>
                  <a:pt x="172491" y="24384"/>
                </a:lnTo>
                <a:lnTo>
                  <a:pt x="170967" y="27432"/>
                </a:lnTo>
                <a:lnTo>
                  <a:pt x="169443" y="28956"/>
                </a:lnTo>
                <a:lnTo>
                  <a:pt x="169443" y="18288"/>
                </a:lnTo>
                <a:lnTo>
                  <a:pt x="174015" y="9144"/>
                </a:lnTo>
                <a:lnTo>
                  <a:pt x="177063" y="7620"/>
                </a:lnTo>
                <a:lnTo>
                  <a:pt x="178587" y="7620"/>
                </a:lnTo>
                <a:lnTo>
                  <a:pt x="180111" y="6096"/>
                </a:lnTo>
                <a:lnTo>
                  <a:pt x="186207" y="6096"/>
                </a:lnTo>
                <a:lnTo>
                  <a:pt x="192303" y="12192"/>
                </a:lnTo>
                <a:lnTo>
                  <a:pt x="192303" y="15240"/>
                </a:lnTo>
                <a:lnTo>
                  <a:pt x="199923" y="15240"/>
                </a:lnTo>
                <a:lnTo>
                  <a:pt x="199923" y="10668"/>
                </a:lnTo>
                <a:lnTo>
                  <a:pt x="198399" y="6096"/>
                </a:lnTo>
                <a:lnTo>
                  <a:pt x="195351" y="4572"/>
                </a:lnTo>
                <a:lnTo>
                  <a:pt x="192303" y="1524"/>
                </a:lnTo>
                <a:lnTo>
                  <a:pt x="187731" y="0"/>
                </a:lnTo>
                <a:lnTo>
                  <a:pt x="177063" y="0"/>
                </a:lnTo>
                <a:lnTo>
                  <a:pt x="172491" y="3048"/>
                </a:lnTo>
                <a:lnTo>
                  <a:pt x="163347" y="12192"/>
                </a:lnTo>
                <a:lnTo>
                  <a:pt x="161823" y="21336"/>
                </a:lnTo>
                <a:lnTo>
                  <a:pt x="161823" y="42760"/>
                </a:lnTo>
                <a:lnTo>
                  <a:pt x="163347" y="50380"/>
                </a:lnTo>
                <a:lnTo>
                  <a:pt x="167919" y="54952"/>
                </a:lnTo>
                <a:lnTo>
                  <a:pt x="170967" y="59524"/>
                </a:lnTo>
                <a:lnTo>
                  <a:pt x="177063" y="61048"/>
                </a:lnTo>
                <a:lnTo>
                  <a:pt x="189255" y="61048"/>
                </a:lnTo>
                <a:lnTo>
                  <a:pt x="192303" y="58000"/>
                </a:lnTo>
                <a:lnTo>
                  <a:pt x="195351" y="56476"/>
                </a:lnTo>
                <a:lnTo>
                  <a:pt x="196875" y="54952"/>
                </a:lnTo>
                <a:lnTo>
                  <a:pt x="198399" y="51904"/>
                </a:lnTo>
                <a:lnTo>
                  <a:pt x="199923" y="47332"/>
                </a:lnTo>
                <a:lnTo>
                  <a:pt x="201447" y="44284"/>
                </a:lnTo>
                <a:lnTo>
                  <a:pt x="201447" y="35052"/>
                </a:lnTo>
                <a:close/>
              </a:path>
              <a:path w="340995" h="62229">
                <a:moveTo>
                  <a:pt x="247357" y="39725"/>
                </a:moveTo>
                <a:lnTo>
                  <a:pt x="239636" y="39725"/>
                </a:lnTo>
                <a:lnTo>
                  <a:pt x="239636" y="12192"/>
                </a:lnTo>
                <a:lnTo>
                  <a:pt x="239636" y="0"/>
                </a:lnTo>
                <a:lnTo>
                  <a:pt x="233540" y="0"/>
                </a:lnTo>
                <a:lnTo>
                  <a:pt x="232016" y="2209"/>
                </a:lnTo>
                <a:lnTo>
                  <a:pt x="232016" y="12192"/>
                </a:lnTo>
                <a:lnTo>
                  <a:pt x="232016" y="39725"/>
                </a:lnTo>
                <a:lnTo>
                  <a:pt x="213728" y="39725"/>
                </a:lnTo>
                <a:lnTo>
                  <a:pt x="232016" y="12192"/>
                </a:lnTo>
                <a:lnTo>
                  <a:pt x="232016" y="2209"/>
                </a:lnTo>
                <a:lnTo>
                  <a:pt x="206108" y="39725"/>
                </a:lnTo>
                <a:lnTo>
                  <a:pt x="206108" y="45821"/>
                </a:lnTo>
                <a:lnTo>
                  <a:pt x="232016" y="45821"/>
                </a:lnTo>
                <a:lnTo>
                  <a:pt x="232016" y="59537"/>
                </a:lnTo>
                <a:lnTo>
                  <a:pt x="239636" y="59537"/>
                </a:lnTo>
                <a:lnTo>
                  <a:pt x="239636" y="45821"/>
                </a:lnTo>
                <a:lnTo>
                  <a:pt x="247357" y="45821"/>
                </a:lnTo>
                <a:lnTo>
                  <a:pt x="247357" y="39725"/>
                </a:lnTo>
                <a:close/>
              </a:path>
              <a:path w="340995" h="62229">
                <a:moveTo>
                  <a:pt x="294601" y="38188"/>
                </a:moveTo>
                <a:lnTo>
                  <a:pt x="293077" y="35052"/>
                </a:lnTo>
                <a:lnTo>
                  <a:pt x="288505" y="30480"/>
                </a:lnTo>
                <a:lnTo>
                  <a:pt x="286981" y="28956"/>
                </a:lnTo>
                <a:lnTo>
                  <a:pt x="282409" y="27432"/>
                </a:lnTo>
                <a:lnTo>
                  <a:pt x="285457" y="25908"/>
                </a:lnTo>
                <a:lnTo>
                  <a:pt x="290029" y="21336"/>
                </a:lnTo>
                <a:lnTo>
                  <a:pt x="291553" y="18288"/>
                </a:lnTo>
                <a:lnTo>
                  <a:pt x="291553" y="13716"/>
                </a:lnTo>
                <a:lnTo>
                  <a:pt x="288505" y="7620"/>
                </a:lnTo>
                <a:lnTo>
                  <a:pt x="286981" y="6096"/>
                </a:lnTo>
                <a:lnTo>
                  <a:pt x="285457" y="3048"/>
                </a:lnTo>
                <a:lnTo>
                  <a:pt x="282409" y="3048"/>
                </a:lnTo>
                <a:lnTo>
                  <a:pt x="276313" y="0"/>
                </a:lnTo>
                <a:lnTo>
                  <a:pt x="268693" y="0"/>
                </a:lnTo>
                <a:lnTo>
                  <a:pt x="265645" y="1524"/>
                </a:lnTo>
                <a:lnTo>
                  <a:pt x="262597" y="4572"/>
                </a:lnTo>
                <a:lnTo>
                  <a:pt x="257937" y="7620"/>
                </a:lnTo>
                <a:lnTo>
                  <a:pt x="256413" y="10668"/>
                </a:lnTo>
                <a:lnTo>
                  <a:pt x="254889" y="15240"/>
                </a:lnTo>
                <a:lnTo>
                  <a:pt x="262597" y="16764"/>
                </a:lnTo>
                <a:lnTo>
                  <a:pt x="264121" y="13716"/>
                </a:lnTo>
                <a:lnTo>
                  <a:pt x="264121" y="10668"/>
                </a:lnTo>
                <a:lnTo>
                  <a:pt x="267169" y="9144"/>
                </a:lnTo>
                <a:lnTo>
                  <a:pt x="268693" y="7620"/>
                </a:lnTo>
                <a:lnTo>
                  <a:pt x="271741" y="6096"/>
                </a:lnTo>
                <a:lnTo>
                  <a:pt x="276313" y="6096"/>
                </a:lnTo>
                <a:lnTo>
                  <a:pt x="279361" y="7620"/>
                </a:lnTo>
                <a:lnTo>
                  <a:pt x="283933" y="12192"/>
                </a:lnTo>
                <a:lnTo>
                  <a:pt x="283933" y="18288"/>
                </a:lnTo>
                <a:lnTo>
                  <a:pt x="282409" y="21336"/>
                </a:lnTo>
                <a:lnTo>
                  <a:pt x="279361" y="22860"/>
                </a:lnTo>
                <a:lnTo>
                  <a:pt x="277837" y="24384"/>
                </a:lnTo>
                <a:lnTo>
                  <a:pt x="274789" y="25908"/>
                </a:lnTo>
                <a:lnTo>
                  <a:pt x="270217" y="25908"/>
                </a:lnTo>
                <a:lnTo>
                  <a:pt x="268693" y="32004"/>
                </a:lnTo>
                <a:lnTo>
                  <a:pt x="271741" y="32004"/>
                </a:lnTo>
                <a:lnTo>
                  <a:pt x="273265" y="30480"/>
                </a:lnTo>
                <a:lnTo>
                  <a:pt x="277837" y="30480"/>
                </a:lnTo>
                <a:lnTo>
                  <a:pt x="280885" y="32004"/>
                </a:lnTo>
                <a:lnTo>
                  <a:pt x="282409" y="35052"/>
                </a:lnTo>
                <a:lnTo>
                  <a:pt x="285457" y="36576"/>
                </a:lnTo>
                <a:lnTo>
                  <a:pt x="286981" y="39712"/>
                </a:lnTo>
                <a:lnTo>
                  <a:pt x="286981" y="45808"/>
                </a:lnTo>
                <a:lnTo>
                  <a:pt x="285457" y="48856"/>
                </a:lnTo>
                <a:lnTo>
                  <a:pt x="280885" y="53428"/>
                </a:lnTo>
                <a:lnTo>
                  <a:pt x="277837" y="54952"/>
                </a:lnTo>
                <a:lnTo>
                  <a:pt x="268693" y="54952"/>
                </a:lnTo>
                <a:lnTo>
                  <a:pt x="267169" y="51904"/>
                </a:lnTo>
                <a:lnTo>
                  <a:pt x="264121" y="50380"/>
                </a:lnTo>
                <a:lnTo>
                  <a:pt x="262597" y="47332"/>
                </a:lnTo>
                <a:lnTo>
                  <a:pt x="262597" y="42760"/>
                </a:lnTo>
                <a:lnTo>
                  <a:pt x="254889" y="44284"/>
                </a:lnTo>
                <a:lnTo>
                  <a:pt x="254889" y="48856"/>
                </a:lnTo>
                <a:lnTo>
                  <a:pt x="257937" y="53428"/>
                </a:lnTo>
                <a:lnTo>
                  <a:pt x="261073" y="56476"/>
                </a:lnTo>
                <a:lnTo>
                  <a:pt x="264121" y="59524"/>
                </a:lnTo>
                <a:lnTo>
                  <a:pt x="268693" y="61048"/>
                </a:lnTo>
                <a:lnTo>
                  <a:pt x="279361" y="61048"/>
                </a:lnTo>
                <a:lnTo>
                  <a:pt x="283933" y="59524"/>
                </a:lnTo>
                <a:lnTo>
                  <a:pt x="288505" y="56476"/>
                </a:lnTo>
                <a:lnTo>
                  <a:pt x="289521" y="54952"/>
                </a:lnTo>
                <a:lnTo>
                  <a:pt x="294601" y="47332"/>
                </a:lnTo>
                <a:lnTo>
                  <a:pt x="294601" y="38188"/>
                </a:lnTo>
                <a:close/>
              </a:path>
              <a:path w="340995" h="62229">
                <a:moveTo>
                  <a:pt x="340410" y="36576"/>
                </a:moveTo>
                <a:lnTo>
                  <a:pt x="337362" y="33528"/>
                </a:lnTo>
                <a:lnTo>
                  <a:pt x="335838" y="30480"/>
                </a:lnTo>
                <a:lnTo>
                  <a:pt x="332790" y="28956"/>
                </a:lnTo>
                <a:lnTo>
                  <a:pt x="332790" y="39725"/>
                </a:lnTo>
                <a:lnTo>
                  <a:pt x="332790" y="48869"/>
                </a:lnTo>
                <a:lnTo>
                  <a:pt x="328218" y="53441"/>
                </a:lnTo>
                <a:lnTo>
                  <a:pt x="325170" y="54965"/>
                </a:lnTo>
                <a:lnTo>
                  <a:pt x="315937" y="54965"/>
                </a:lnTo>
                <a:lnTo>
                  <a:pt x="309841" y="48869"/>
                </a:lnTo>
                <a:lnTo>
                  <a:pt x="309841" y="47345"/>
                </a:lnTo>
                <a:lnTo>
                  <a:pt x="308317" y="45821"/>
                </a:lnTo>
                <a:lnTo>
                  <a:pt x="308317" y="39725"/>
                </a:lnTo>
                <a:lnTo>
                  <a:pt x="309841" y="36576"/>
                </a:lnTo>
                <a:lnTo>
                  <a:pt x="312889" y="35052"/>
                </a:lnTo>
                <a:lnTo>
                  <a:pt x="314413" y="32004"/>
                </a:lnTo>
                <a:lnTo>
                  <a:pt x="317461" y="30480"/>
                </a:lnTo>
                <a:lnTo>
                  <a:pt x="323646" y="30480"/>
                </a:lnTo>
                <a:lnTo>
                  <a:pt x="326694" y="32004"/>
                </a:lnTo>
                <a:lnTo>
                  <a:pt x="331266" y="36576"/>
                </a:lnTo>
                <a:lnTo>
                  <a:pt x="332790" y="39725"/>
                </a:lnTo>
                <a:lnTo>
                  <a:pt x="332790" y="28956"/>
                </a:lnTo>
                <a:lnTo>
                  <a:pt x="329742" y="27432"/>
                </a:lnTo>
                <a:lnTo>
                  <a:pt x="332790" y="25908"/>
                </a:lnTo>
                <a:lnTo>
                  <a:pt x="334314" y="24384"/>
                </a:lnTo>
                <a:lnTo>
                  <a:pt x="337362" y="21336"/>
                </a:lnTo>
                <a:lnTo>
                  <a:pt x="338886" y="18288"/>
                </a:lnTo>
                <a:lnTo>
                  <a:pt x="338886" y="12192"/>
                </a:lnTo>
                <a:lnTo>
                  <a:pt x="337362" y="7620"/>
                </a:lnTo>
                <a:lnTo>
                  <a:pt x="335076" y="6096"/>
                </a:lnTo>
                <a:lnTo>
                  <a:pt x="332790" y="4572"/>
                </a:lnTo>
                <a:lnTo>
                  <a:pt x="331266" y="3048"/>
                </a:lnTo>
                <a:lnTo>
                  <a:pt x="331266" y="13716"/>
                </a:lnTo>
                <a:lnTo>
                  <a:pt x="331266" y="18288"/>
                </a:lnTo>
                <a:lnTo>
                  <a:pt x="329742" y="19812"/>
                </a:lnTo>
                <a:lnTo>
                  <a:pt x="328218" y="22860"/>
                </a:lnTo>
                <a:lnTo>
                  <a:pt x="326694" y="24384"/>
                </a:lnTo>
                <a:lnTo>
                  <a:pt x="315937" y="24384"/>
                </a:lnTo>
                <a:lnTo>
                  <a:pt x="311365" y="19812"/>
                </a:lnTo>
                <a:lnTo>
                  <a:pt x="311365" y="10668"/>
                </a:lnTo>
                <a:lnTo>
                  <a:pt x="314413" y="9144"/>
                </a:lnTo>
                <a:lnTo>
                  <a:pt x="317461" y="6096"/>
                </a:lnTo>
                <a:lnTo>
                  <a:pt x="323646" y="6096"/>
                </a:lnTo>
                <a:lnTo>
                  <a:pt x="326694" y="7620"/>
                </a:lnTo>
                <a:lnTo>
                  <a:pt x="329742" y="10668"/>
                </a:lnTo>
                <a:lnTo>
                  <a:pt x="331266" y="13716"/>
                </a:lnTo>
                <a:lnTo>
                  <a:pt x="331266" y="3048"/>
                </a:lnTo>
                <a:lnTo>
                  <a:pt x="329742" y="1524"/>
                </a:lnTo>
                <a:lnTo>
                  <a:pt x="326694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5269" y="7620"/>
                </a:lnTo>
                <a:lnTo>
                  <a:pt x="303745" y="10668"/>
                </a:lnTo>
                <a:lnTo>
                  <a:pt x="303745" y="21336"/>
                </a:lnTo>
                <a:lnTo>
                  <a:pt x="309841" y="27432"/>
                </a:lnTo>
                <a:lnTo>
                  <a:pt x="312889" y="27432"/>
                </a:lnTo>
                <a:lnTo>
                  <a:pt x="308317" y="28956"/>
                </a:lnTo>
                <a:lnTo>
                  <a:pt x="302221" y="35052"/>
                </a:lnTo>
                <a:lnTo>
                  <a:pt x="300697" y="39725"/>
                </a:lnTo>
                <a:lnTo>
                  <a:pt x="300697" y="48869"/>
                </a:lnTo>
                <a:lnTo>
                  <a:pt x="303745" y="51917"/>
                </a:lnTo>
                <a:lnTo>
                  <a:pt x="306793" y="56489"/>
                </a:lnTo>
                <a:lnTo>
                  <a:pt x="309841" y="59537"/>
                </a:lnTo>
                <a:lnTo>
                  <a:pt x="314413" y="61061"/>
                </a:lnTo>
                <a:lnTo>
                  <a:pt x="326694" y="61061"/>
                </a:lnTo>
                <a:lnTo>
                  <a:pt x="331266" y="59537"/>
                </a:lnTo>
                <a:lnTo>
                  <a:pt x="335838" y="56489"/>
                </a:lnTo>
                <a:lnTo>
                  <a:pt x="336854" y="54965"/>
                </a:lnTo>
                <a:lnTo>
                  <a:pt x="338886" y="51917"/>
                </a:lnTo>
                <a:lnTo>
                  <a:pt x="340410" y="48869"/>
                </a:lnTo>
                <a:lnTo>
                  <a:pt x="340410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5591416" y="7596794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6333456" y="7543124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5" h="62229">
                <a:moveTo>
                  <a:pt x="39712" y="19812"/>
                </a:moveTo>
                <a:lnTo>
                  <a:pt x="38188" y="16764"/>
                </a:lnTo>
                <a:lnTo>
                  <a:pt x="38188" y="13716"/>
                </a:lnTo>
                <a:lnTo>
                  <a:pt x="36664" y="10668"/>
                </a:lnTo>
                <a:lnTo>
                  <a:pt x="35052" y="7620"/>
                </a:lnTo>
                <a:lnTo>
                  <a:pt x="34290" y="6096"/>
                </a:lnTo>
                <a:lnTo>
                  <a:pt x="33528" y="4572"/>
                </a:lnTo>
                <a:lnTo>
                  <a:pt x="32004" y="3810"/>
                </a:lnTo>
                <a:lnTo>
                  <a:pt x="32004" y="21336"/>
                </a:lnTo>
                <a:lnTo>
                  <a:pt x="32004" y="41249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21336"/>
                </a:lnTo>
                <a:lnTo>
                  <a:pt x="32004" y="3810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0" y="24384"/>
                </a:lnTo>
                <a:lnTo>
                  <a:pt x="0" y="42773"/>
                </a:lnTo>
                <a:lnTo>
                  <a:pt x="3048" y="50393"/>
                </a:lnTo>
                <a:lnTo>
                  <a:pt x="6096" y="54965"/>
                </a:lnTo>
                <a:lnTo>
                  <a:pt x="10668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28956" y="59537"/>
                </a:lnTo>
                <a:lnTo>
                  <a:pt x="33528" y="54965"/>
                </a:lnTo>
                <a:lnTo>
                  <a:pt x="36664" y="51917"/>
                </a:lnTo>
                <a:lnTo>
                  <a:pt x="39712" y="42773"/>
                </a:lnTo>
                <a:lnTo>
                  <a:pt x="39712" y="19812"/>
                </a:lnTo>
                <a:close/>
              </a:path>
              <a:path w="342265" h="62229">
                <a:moveTo>
                  <a:pt x="59524" y="52489"/>
                </a:moveTo>
                <a:lnTo>
                  <a:pt x="50393" y="52489"/>
                </a:lnTo>
                <a:lnTo>
                  <a:pt x="50393" y="61620"/>
                </a:lnTo>
                <a:lnTo>
                  <a:pt x="59524" y="61620"/>
                </a:lnTo>
                <a:lnTo>
                  <a:pt x="59524" y="52489"/>
                </a:lnTo>
                <a:close/>
              </a:path>
              <a:path w="342265" h="62229">
                <a:moveTo>
                  <a:pt x="109918" y="24384"/>
                </a:moveTo>
                <a:lnTo>
                  <a:pt x="108394" y="19812"/>
                </a:lnTo>
                <a:lnTo>
                  <a:pt x="108394" y="16764"/>
                </a:lnTo>
                <a:lnTo>
                  <a:pt x="103060" y="6096"/>
                </a:lnTo>
                <a:lnTo>
                  <a:pt x="102298" y="4572"/>
                </a:lnTo>
                <a:lnTo>
                  <a:pt x="102298" y="21336"/>
                </a:lnTo>
                <a:lnTo>
                  <a:pt x="102298" y="41249"/>
                </a:lnTo>
                <a:lnTo>
                  <a:pt x="100774" y="47345"/>
                </a:lnTo>
                <a:lnTo>
                  <a:pt x="97726" y="50393"/>
                </a:lnTo>
                <a:lnTo>
                  <a:pt x="96202" y="53441"/>
                </a:lnTo>
                <a:lnTo>
                  <a:pt x="93154" y="54965"/>
                </a:lnTo>
                <a:lnTo>
                  <a:pt x="87058" y="54965"/>
                </a:lnTo>
                <a:lnTo>
                  <a:pt x="84010" y="53441"/>
                </a:lnTo>
                <a:lnTo>
                  <a:pt x="80962" y="50393"/>
                </a:lnTo>
                <a:lnTo>
                  <a:pt x="79438" y="47345"/>
                </a:lnTo>
                <a:lnTo>
                  <a:pt x="77914" y="41249"/>
                </a:lnTo>
                <a:lnTo>
                  <a:pt x="77914" y="21336"/>
                </a:lnTo>
                <a:lnTo>
                  <a:pt x="79438" y="13716"/>
                </a:lnTo>
                <a:lnTo>
                  <a:pt x="80962" y="10668"/>
                </a:lnTo>
                <a:lnTo>
                  <a:pt x="84010" y="7620"/>
                </a:lnTo>
                <a:lnTo>
                  <a:pt x="87058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7726" y="10668"/>
                </a:lnTo>
                <a:lnTo>
                  <a:pt x="100774" y="13716"/>
                </a:lnTo>
                <a:lnTo>
                  <a:pt x="102298" y="21336"/>
                </a:lnTo>
                <a:lnTo>
                  <a:pt x="102298" y="4572"/>
                </a:lnTo>
                <a:lnTo>
                  <a:pt x="100774" y="3048"/>
                </a:lnTo>
                <a:lnTo>
                  <a:pt x="97726" y="1524"/>
                </a:lnTo>
                <a:lnTo>
                  <a:pt x="96202" y="1524"/>
                </a:lnTo>
                <a:lnTo>
                  <a:pt x="93154" y="0"/>
                </a:lnTo>
                <a:lnTo>
                  <a:pt x="85534" y="0"/>
                </a:lnTo>
                <a:lnTo>
                  <a:pt x="79438" y="3048"/>
                </a:lnTo>
                <a:lnTo>
                  <a:pt x="73342" y="9144"/>
                </a:lnTo>
                <a:lnTo>
                  <a:pt x="71716" y="13716"/>
                </a:lnTo>
                <a:lnTo>
                  <a:pt x="71716" y="18288"/>
                </a:lnTo>
                <a:lnTo>
                  <a:pt x="70192" y="24384"/>
                </a:lnTo>
                <a:lnTo>
                  <a:pt x="70192" y="42773"/>
                </a:lnTo>
                <a:lnTo>
                  <a:pt x="71716" y="50393"/>
                </a:lnTo>
                <a:lnTo>
                  <a:pt x="76390" y="54965"/>
                </a:lnTo>
                <a:lnTo>
                  <a:pt x="79438" y="59537"/>
                </a:lnTo>
                <a:lnTo>
                  <a:pt x="84010" y="61061"/>
                </a:lnTo>
                <a:lnTo>
                  <a:pt x="94678" y="61061"/>
                </a:lnTo>
                <a:lnTo>
                  <a:pt x="100774" y="58013"/>
                </a:lnTo>
                <a:lnTo>
                  <a:pt x="103822" y="54965"/>
                </a:lnTo>
                <a:lnTo>
                  <a:pt x="105346" y="51917"/>
                </a:lnTo>
                <a:lnTo>
                  <a:pt x="109918" y="38201"/>
                </a:lnTo>
                <a:lnTo>
                  <a:pt x="109918" y="24384"/>
                </a:lnTo>
                <a:close/>
              </a:path>
              <a:path w="342265" h="62229">
                <a:moveTo>
                  <a:pt x="155740" y="35052"/>
                </a:moveTo>
                <a:lnTo>
                  <a:pt x="152692" y="33528"/>
                </a:lnTo>
                <a:lnTo>
                  <a:pt x="151066" y="30480"/>
                </a:lnTo>
                <a:lnTo>
                  <a:pt x="144970" y="27432"/>
                </a:lnTo>
                <a:lnTo>
                  <a:pt x="148018" y="25908"/>
                </a:lnTo>
                <a:lnTo>
                  <a:pt x="151066" y="22860"/>
                </a:lnTo>
                <a:lnTo>
                  <a:pt x="152692" y="21336"/>
                </a:lnTo>
                <a:lnTo>
                  <a:pt x="152692" y="10668"/>
                </a:lnTo>
                <a:lnTo>
                  <a:pt x="151066" y="7620"/>
                </a:lnTo>
                <a:lnTo>
                  <a:pt x="149542" y="6096"/>
                </a:lnTo>
                <a:lnTo>
                  <a:pt x="146494" y="3048"/>
                </a:lnTo>
                <a:lnTo>
                  <a:pt x="144970" y="3048"/>
                </a:lnTo>
                <a:lnTo>
                  <a:pt x="138874" y="0"/>
                </a:lnTo>
                <a:lnTo>
                  <a:pt x="131254" y="0"/>
                </a:lnTo>
                <a:lnTo>
                  <a:pt x="126682" y="1524"/>
                </a:lnTo>
                <a:lnTo>
                  <a:pt x="120586" y="7620"/>
                </a:lnTo>
                <a:lnTo>
                  <a:pt x="119062" y="10668"/>
                </a:lnTo>
                <a:lnTo>
                  <a:pt x="117538" y="15240"/>
                </a:lnTo>
                <a:lnTo>
                  <a:pt x="125158" y="16764"/>
                </a:lnTo>
                <a:lnTo>
                  <a:pt x="125158" y="13716"/>
                </a:lnTo>
                <a:lnTo>
                  <a:pt x="126682" y="10668"/>
                </a:lnTo>
                <a:lnTo>
                  <a:pt x="129730" y="7620"/>
                </a:lnTo>
                <a:lnTo>
                  <a:pt x="132778" y="6096"/>
                </a:lnTo>
                <a:lnTo>
                  <a:pt x="138874" y="6096"/>
                </a:lnTo>
                <a:lnTo>
                  <a:pt x="140398" y="7620"/>
                </a:lnTo>
                <a:lnTo>
                  <a:pt x="143446" y="9144"/>
                </a:lnTo>
                <a:lnTo>
                  <a:pt x="144970" y="10668"/>
                </a:lnTo>
                <a:lnTo>
                  <a:pt x="144970" y="18288"/>
                </a:lnTo>
                <a:lnTo>
                  <a:pt x="143446" y="21336"/>
                </a:lnTo>
                <a:lnTo>
                  <a:pt x="141922" y="22860"/>
                </a:lnTo>
                <a:lnTo>
                  <a:pt x="135826" y="25908"/>
                </a:lnTo>
                <a:lnTo>
                  <a:pt x="132778" y="25908"/>
                </a:lnTo>
                <a:lnTo>
                  <a:pt x="131254" y="32004"/>
                </a:lnTo>
                <a:lnTo>
                  <a:pt x="132778" y="32004"/>
                </a:lnTo>
                <a:lnTo>
                  <a:pt x="134302" y="30480"/>
                </a:lnTo>
                <a:lnTo>
                  <a:pt x="140398" y="30480"/>
                </a:lnTo>
                <a:lnTo>
                  <a:pt x="146494" y="36576"/>
                </a:lnTo>
                <a:lnTo>
                  <a:pt x="148018" y="39712"/>
                </a:lnTo>
                <a:lnTo>
                  <a:pt x="148018" y="45808"/>
                </a:lnTo>
                <a:lnTo>
                  <a:pt x="144970" y="51904"/>
                </a:lnTo>
                <a:lnTo>
                  <a:pt x="138874" y="54952"/>
                </a:lnTo>
                <a:lnTo>
                  <a:pt x="129730" y="54952"/>
                </a:lnTo>
                <a:lnTo>
                  <a:pt x="128206" y="51904"/>
                </a:lnTo>
                <a:lnTo>
                  <a:pt x="126682" y="50380"/>
                </a:lnTo>
                <a:lnTo>
                  <a:pt x="125158" y="47332"/>
                </a:lnTo>
                <a:lnTo>
                  <a:pt x="123634" y="42760"/>
                </a:lnTo>
                <a:lnTo>
                  <a:pt x="117538" y="44284"/>
                </a:lnTo>
                <a:lnTo>
                  <a:pt x="117538" y="48856"/>
                </a:lnTo>
                <a:lnTo>
                  <a:pt x="119062" y="53428"/>
                </a:lnTo>
                <a:lnTo>
                  <a:pt x="122110" y="56476"/>
                </a:lnTo>
                <a:lnTo>
                  <a:pt x="126682" y="59524"/>
                </a:lnTo>
                <a:lnTo>
                  <a:pt x="131254" y="61048"/>
                </a:lnTo>
                <a:lnTo>
                  <a:pt x="141922" y="61048"/>
                </a:lnTo>
                <a:lnTo>
                  <a:pt x="146494" y="59524"/>
                </a:lnTo>
                <a:lnTo>
                  <a:pt x="149542" y="56476"/>
                </a:lnTo>
                <a:lnTo>
                  <a:pt x="151104" y="54952"/>
                </a:lnTo>
                <a:lnTo>
                  <a:pt x="154216" y="51904"/>
                </a:lnTo>
                <a:lnTo>
                  <a:pt x="155740" y="47332"/>
                </a:lnTo>
                <a:lnTo>
                  <a:pt x="155740" y="35052"/>
                </a:lnTo>
                <a:close/>
              </a:path>
              <a:path w="342265" h="62229">
                <a:moveTo>
                  <a:pt x="201549" y="39725"/>
                </a:moveTo>
                <a:lnTo>
                  <a:pt x="193840" y="39725"/>
                </a:lnTo>
                <a:lnTo>
                  <a:pt x="193840" y="12192"/>
                </a:lnTo>
                <a:lnTo>
                  <a:pt x="193840" y="0"/>
                </a:lnTo>
                <a:lnTo>
                  <a:pt x="187744" y="0"/>
                </a:lnTo>
                <a:lnTo>
                  <a:pt x="186220" y="2209"/>
                </a:lnTo>
                <a:lnTo>
                  <a:pt x="186220" y="12192"/>
                </a:lnTo>
                <a:lnTo>
                  <a:pt x="186220" y="39725"/>
                </a:lnTo>
                <a:lnTo>
                  <a:pt x="167932" y="39725"/>
                </a:lnTo>
                <a:lnTo>
                  <a:pt x="186220" y="12192"/>
                </a:lnTo>
                <a:lnTo>
                  <a:pt x="186220" y="2209"/>
                </a:lnTo>
                <a:lnTo>
                  <a:pt x="160312" y="39725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840" y="59537"/>
                </a:lnTo>
                <a:lnTo>
                  <a:pt x="193840" y="45821"/>
                </a:lnTo>
                <a:lnTo>
                  <a:pt x="201549" y="45821"/>
                </a:lnTo>
                <a:lnTo>
                  <a:pt x="201549" y="39725"/>
                </a:lnTo>
                <a:close/>
              </a:path>
              <a:path w="342265" h="62229">
                <a:moveTo>
                  <a:pt x="248793" y="33528"/>
                </a:moveTo>
                <a:lnTo>
                  <a:pt x="247269" y="28956"/>
                </a:lnTo>
                <a:lnTo>
                  <a:pt x="244221" y="25908"/>
                </a:lnTo>
                <a:lnTo>
                  <a:pt x="239649" y="22860"/>
                </a:lnTo>
                <a:lnTo>
                  <a:pt x="236601" y="21336"/>
                </a:lnTo>
                <a:lnTo>
                  <a:pt x="222885" y="21336"/>
                </a:lnTo>
                <a:lnTo>
                  <a:pt x="219837" y="24384"/>
                </a:lnTo>
                <a:lnTo>
                  <a:pt x="222885" y="7620"/>
                </a:lnTo>
                <a:lnTo>
                  <a:pt x="245745" y="7620"/>
                </a:lnTo>
                <a:lnTo>
                  <a:pt x="245745" y="1524"/>
                </a:lnTo>
                <a:lnTo>
                  <a:pt x="216789" y="1524"/>
                </a:lnTo>
                <a:lnTo>
                  <a:pt x="210693" y="32004"/>
                </a:lnTo>
                <a:lnTo>
                  <a:pt x="218313" y="33528"/>
                </a:lnTo>
                <a:lnTo>
                  <a:pt x="218313" y="30480"/>
                </a:lnTo>
                <a:lnTo>
                  <a:pt x="219837" y="30480"/>
                </a:lnTo>
                <a:lnTo>
                  <a:pt x="222885" y="28956"/>
                </a:lnTo>
                <a:lnTo>
                  <a:pt x="224409" y="27432"/>
                </a:lnTo>
                <a:lnTo>
                  <a:pt x="232029" y="27432"/>
                </a:lnTo>
                <a:lnTo>
                  <a:pt x="238125" y="30480"/>
                </a:lnTo>
                <a:lnTo>
                  <a:pt x="241173" y="36576"/>
                </a:lnTo>
                <a:lnTo>
                  <a:pt x="241173" y="45808"/>
                </a:lnTo>
                <a:lnTo>
                  <a:pt x="238125" y="51904"/>
                </a:lnTo>
                <a:lnTo>
                  <a:pt x="232029" y="54952"/>
                </a:lnTo>
                <a:lnTo>
                  <a:pt x="222885" y="54952"/>
                </a:lnTo>
                <a:lnTo>
                  <a:pt x="221361" y="51904"/>
                </a:lnTo>
                <a:lnTo>
                  <a:pt x="219837" y="50380"/>
                </a:lnTo>
                <a:lnTo>
                  <a:pt x="216789" y="44284"/>
                </a:lnTo>
                <a:lnTo>
                  <a:pt x="209067" y="44284"/>
                </a:lnTo>
                <a:lnTo>
                  <a:pt x="210693" y="50380"/>
                </a:lnTo>
                <a:lnTo>
                  <a:pt x="212217" y="53428"/>
                </a:lnTo>
                <a:lnTo>
                  <a:pt x="218313" y="59524"/>
                </a:lnTo>
                <a:lnTo>
                  <a:pt x="222885" y="61048"/>
                </a:lnTo>
                <a:lnTo>
                  <a:pt x="235077" y="61048"/>
                </a:lnTo>
                <a:lnTo>
                  <a:pt x="241173" y="59524"/>
                </a:lnTo>
                <a:lnTo>
                  <a:pt x="244221" y="53428"/>
                </a:lnTo>
                <a:lnTo>
                  <a:pt x="247269" y="50380"/>
                </a:lnTo>
                <a:lnTo>
                  <a:pt x="248793" y="45808"/>
                </a:lnTo>
                <a:lnTo>
                  <a:pt x="248793" y="33528"/>
                </a:lnTo>
                <a:close/>
              </a:path>
              <a:path w="342265" h="62229">
                <a:moveTo>
                  <a:pt x="294601" y="12293"/>
                </a:moveTo>
                <a:lnTo>
                  <a:pt x="293077" y="7721"/>
                </a:lnTo>
                <a:lnTo>
                  <a:pt x="286981" y="1625"/>
                </a:lnTo>
                <a:lnTo>
                  <a:pt x="282409" y="101"/>
                </a:lnTo>
                <a:lnTo>
                  <a:pt x="270217" y="101"/>
                </a:lnTo>
                <a:lnTo>
                  <a:pt x="265645" y="1625"/>
                </a:lnTo>
                <a:lnTo>
                  <a:pt x="259549" y="7721"/>
                </a:lnTo>
                <a:lnTo>
                  <a:pt x="256501" y="12293"/>
                </a:lnTo>
                <a:lnTo>
                  <a:pt x="256501" y="16865"/>
                </a:lnTo>
                <a:lnTo>
                  <a:pt x="264121" y="18389"/>
                </a:lnTo>
                <a:lnTo>
                  <a:pt x="264121" y="13817"/>
                </a:lnTo>
                <a:lnTo>
                  <a:pt x="265645" y="10769"/>
                </a:lnTo>
                <a:lnTo>
                  <a:pt x="267169" y="9245"/>
                </a:lnTo>
                <a:lnTo>
                  <a:pt x="270217" y="7721"/>
                </a:lnTo>
                <a:lnTo>
                  <a:pt x="271741" y="6197"/>
                </a:lnTo>
                <a:lnTo>
                  <a:pt x="279361" y="6197"/>
                </a:lnTo>
                <a:lnTo>
                  <a:pt x="282409" y="7721"/>
                </a:lnTo>
                <a:lnTo>
                  <a:pt x="285457" y="10769"/>
                </a:lnTo>
                <a:lnTo>
                  <a:pt x="286981" y="13817"/>
                </a:lnTo>
                <a:lnTo>
                  <a:pt x="286981" y="19913"/>
                </a:lnTo>
                <a:lnTo>
                  <a:pt x="283933" y="26009"/>
                </a:lnTo>
                <a:lnTo>
                  <a:pt x="280885" y="29057"/>
                </a:lnTo>
                <a:lnTo>
                  <a:pt x="276313" y="32105"/>
                </a:lnTo>
                <a:lnTo>
                  <a:pt x="270217" y="38201"/>
                </a:lnTo>
                <a:lnTo>
                  <a:pt x="265645" y="41249"/>
                </a:lnTo>
                <a:lnTo>
                  <a:pt x="262597" y="44297"/>
                </a:lnTo>
                <a:lnTo>
                  <a:pt x="261073" y="47345"/>
                </a:lnTo>
                <a:lnTo>
                  <a:pt x="256501" y="51917"/>
                </a:lnTo>
                <a:lnTo>
                  <a:pt x="256501" y="54965"/>
                </a:lnTo>
                <a:lnTo>
                  <a:pt x="254977" y="56489"/>
                </a:lnTo>
                <a:lnTo>
                  <a:pt x="254977" y="59537"/>
                </a:lnTo>
                <a:lnTo>
                  <a:pt x="294601" y="59537"/>
                </a:lnTo>
                <a:lnTo>
                  <a:pt x="294601" y="53441"/>
                </a:lnTo>
                <a:lnTo>
                  <a:pt x="265645" y="53441"/>
                </a:lnTo>
                <a:lnTo>
                  <a:pt x="265645" y="51917"/>
                </a:lnTo>
                <a:lnTo>
                  <a:pt x="270217" y="47345"/>
                </a:lnTo>
                <a:lnTo>
                  <a:pt x="273265" y="45821"/>
                </a:lnTo>
                <a:lnTo>
                  <a:pt x="276313" y="41249"/>
                </a:lnTo>
                <a:lnTo>
                  <a:pt x="282409" y="36677"/>
                </a:lnTo>
                <a:lnTo>
                  <a:pt x="290029" y="29057"/>
                </a:lnTo>
                <a:lnTo>
                  <a:pt x="291553" y="26009"/>
                </a:lnTo>
                <a:lnTo>
                  <a:pt x="293077" y="24485"/>
                </a:lnTo>
                <a:lnTo>
                  <a:pt x="294601" y="21437"/>
                </a:lnTo>
                <a:lnTo>
                  <a:pt x="294601" y="12293"/>
                </a:lnTo>
                <a:close/>
              </a:path>
              <a:path w="342265" h="62229">
                <a:moveTo>
                  <a:pt x="341947" y="38188"/>
                </a:moveTo>
                <a:lnTo>
                  <a:pt x="340423" y="35052"/>
                </a:lnTo>
                <a:lnTo>
                  <a:pt x="338899" y="33528"/>
                </a:lnTo>
                <a:lnTo>
                  <a:pt x="337375" y="30480"/>
                </a:lnTo>
                <a:lnTo>
                  <a:pt x="331279" y="27432"/>
                </a:lnTo>
                <a:lnTo>
                  <a:pt x="332803" y="25908"/>
                </a:lnTo>
                <a:lnTo>
                  <a:pt x="335851" y="24384"/>
                </a:lnTo>
                <a:lnTo>
                  <a:pt x="337375" y="22860"/>
                </a:lnTo>
                <a:lnTo>
                  <a:pt x="337375" y="21336"/>
                </a:lnTo>
                <a:lnTo>
                  <a:pt x="338899" y="18288"/>
                </a:lnTo>
                <a:lnTo>
                  <a:pt x="338899" y="13716"/>
                </a:lnTo>
                <a:lnTo>
                  <a:pt x="337375" y="10668"/>
                </a:lnTo>
                <a:lnTo>
                  <a:pt x="337375" y="7620"/>
                </a:lnTo>
                <a:lnTo>
                  <a:pt x="332803" y="3048"/>
                </a:lnTo>
                <a:lnTo>
                  <a:pt x="329755" y="3048"/>
                </a:lnTo>
                <a:lnTo>
                  <a:pt x="328231" y="1524"/>
                </a:lnTo>
                <a:lnTo>
                  <a:pt x="325094" y="0"/>
                </a:lnTo>
                <a:lnTo>
                  <a:pt x="315950" y="0"/>
                </a:lnTo>
                <a:lnTo>
                  <a:pt x="312902" y="1524"/>
                </a:lnTo>
                <a:lnTo>
                  <a:pt x="303758" y="10668"/>
                </a:lnTo>
                <a:lnTo>
                  <a:pt x="303758" y="15240"/>
                </a:lnTo>
                <a:lnTo>
                  <a:pt x="311378" y="16764"/>
                </a:lnTo>
                <a:lnTo>
                  <a:pt x="311378" y="13716"/>
                </a:lnTo>
                <a:lnTo>
                  <a:pt x="312902" y="10668"/>
                </a:lnTo>
                <a:lnTo>
                  <a:pt x="315950" y="7620"/>
                </a:lnTo>
                <a:lnTo>
                  <a:pt x="318998" y="6096"/>
                </a:lnTo>
                <a:lnTo>
                  <a:pt x="323570" y="6096"/>
                </a:lnTo>
                <a:lnTo>
                  <a:pt x="326618" y="7620"/>
                </a:lnTo>
                <a:lnTo>
                  <a:pt x="331279" y="12192"/>
                </a:lnTo>
                <a:lnTo>
                  <a:pt x="331279" y="18288"/>
                </a:lnTo>
                <a:lnTo>
                  <a:pt x="329755" y="21336"/>
                </a:lnTo>
                <a:lnTo>
                  <a:pt x="328231" y="22860"/>
                </a:lnTo>
                <a:lnTo>
                  <a:pt x="322046" y="25908"/>
                </a:lnTo>
                <a:lnTo>
                  <a:pt x="317474" y="25908"/>
                </a:lnTo>
                <a:lnTo>
                  <a:pt x="317474" y="32004"/>
                </a:lnTo>
                <a:lnTo>
                  <a:pt x="318998" y="32004"/>
                </a:lnTo>
                <a:lnTo>
                  <a:pt x="320522" y="30480"/>
                </a:lnTo>
                <a:lnTo>
                  <a:pt x="325094" y="30480"/>
                </a:lnTo>
                <a:lnTo>
                  <a:pt x="328231" y="32004"/>
                </a:lnTo>
                <a:lnTo>
                  <a:pt x="332803" y="36576"/>
                </a:lnTo>
                <a:lnTo>
                  <a:pt x="334327" y="39712"/>
                </a:lnTo>
                <a:lnTo>
                  <a:pt x="334327" y="45808"/>
                </a:lnTo>
                <a:lnTo>
                  <a:pt x="332803" y="48856"/>
                </a:lnTo>
                <a:lnTo>
                  <a:pt x="328231" y="53428"/>
                </a:lnTo>
                <a:lnTo>
                  <a:pt x="325094" y="54952"/>
                </a:lnTo>
                <a:lnTo>
                  <a:pt x="315950" y="54952"/>
                </a:lnTo>
                <a:lnTo>
                  <a:pt x="314426" y="51904"/>
                </a:lnTo>
                <a:lnTo>
                  <a:pt x="312902" y="50380"/>
                </a:lnTo>
                <a:lnTo>
                  <a:pt x="311378" y="47332"/>
                </a:lnTo>
                <a:lnTo>
                  <a:pt x="309854" y="42760"/>
                </a:lnTo>
                <a:lnTo>
                  <a:pt x="302234" y="44284"/>
                </a:lnTo>
                <a:lnTo>
                  <a:pt x="305282" y="53428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6618" y="61048"/>
                </a:lnTo>
                <a:lnTo>
                  <a:pt x="332803" y="59524"/>
                </a:lnTo>
                <a:lnTo>
                  <a:pt x="340423" y="51904"/>
                </a:lnTo>
                <a:lnTo>
                  <a:pt x="341947" y="47332"/>
                </a:lnTo>
                <a:lnTo>
                  <a:pt x="341947" y="38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7349843" y="7558900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528"/>
                </a:moveTo>
                <a:lnTo>
                  <a:pt x="0" y="27336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806850" y="7728796"/>
            <a:ext cx="428812" cy="62994"/>
          </a:xfrm>
          <a:custGeom>
            <a:avLst/>
            <a:gdLst/>
            <a:ahLst/>
            <a:cxnLst/>
            <a:rect l="l" t="t" r="r" b="b"/>
            <a:pathLst>
              <a:path w="182244" h="61595">
                <a:moveTo>
                  <a:pt x="41236" y="12192"/>
                </a:moveTo>
                <a:lnTo>
                  <a:pt x="38188" y="7620"/>
                </a:lnTo>
                <a:lnTo>
                  <a:pt x="32092" y="1524"/>
                </a:lnTo>
                <a:lnTo>
                  <a:pt x="27520" y="0"/>
                </a:lnTo>
                <a:lnTo>
                  <a:pt x="16852" y="0"/>
                </a:lnTo>
                <a:lnTo>
                  <a:pt x="7708" y="3048"/>
                </a:lnTo>
                <a:lnTo>
                  <a:pt x="4660" y="6096"/>
                </a:lnTo>
                <a:lnTo>
                  <a:pt x="3048" y="10668"/>
                </a:lnTo>
                <a:lnTo>
                  <a:pt x="1524" y="16764"/>
                </a:lnTo>
                <a:lnTo>
                  <a:pt x="13804" y="18288"/>
                </a:lnTo>
                <a:lnTo>
                  <a:pt x="13804" y="12192"/>
                </a:lnTo>
                <a:lnTo>
                  <a:pt x="16852" y="9144"/>
                </a:lnTo>
                <a:lnTo>
                  <a:pt x="25996" y="9144"/>
                </a:lnTo>
                <a:lnTo>
                  <a:pt x="29044" y="12192"/>
                </a:lnTo>
                <a:lnTo>
                  <a:pt x="29044" y="21336"/>
                </a:lnTo>
                <a:lnTo>
                  <a:pt x="25996" y="24485"/>
                </a:lnTo>
                <a:lnTo>
                  <a:pt x="25996" y="26009"/>
                </a:lnTo>
                <a:lnTo>
                  <a:pt x="22948" y="29057"/>
                </a:lnTo>
                <a:lnTo>
                  <a:pt x="16852" y="33629"/>
                </a:lnTo>
                <a:lnTo>
                  <a:pt x="6184" y="44297"/>
                </a:lnTo>
                <a:lnTo>
                  <a:pt x="4660" y="48869"/>
                </a:lnTo>
                <a:lnTo>
                  <a:pt x="1524" y="51917"/>
                </a:lnTo>
                <a:lnTo>
                  <a:pt x="1524" y="54965"/>
                </a:lnTo>
                <a:lnTo>
                  <a:pt x="0" y="59537"/>
                </a:lnTo>
                <a:lnTo>
                  <a:pt x="41236" y="59537"/>
                </a:lnTo>
                <a:lnTo>
                  <a:pt x="41236" y="48869"/>
                </a:lnTo>
                <a:lnTo>
                  <a:pt x="18376" y="48869"/>
                </a:lnTo>
                <a:lnTo>
                  <a:pt x="18376" y="47345"/>
                </a:lnTo>
                <a:lnTo>
                  <a:pt x="19900" y="47345"/>
                </a:lnTo>
                <a:lnTo>
                  <a:pt x="19900" y="45821"/>
                </a:lnTo>
                <a:lnTo>
                  <a:pt x="22948" y="42773"/>
                </a:lnTo>
                <a:lnTo>
                  <a:pt x="27520" y="39725"/>
                </a:lnTo>
                <a:lnTo>
                  <a:pt x="30568" y="35153"/>
                </a:lnTo>
                <a:lnTo>
                  <a:pt x="33616" y="33629"/>
                </a:lnTo>
                <a:lnTo>
                  <a:pt x="35140" y="32105"/>
                </a:lnTo>
                <a:lnTo>
                  <a:pt x="38188" y="26009"/>
                </a:lnTo>
                <a:lnTo>
                  <a:pt x="39712" y="24485"/>
                </a:lnTo>
                <a:lnTo>
                  <a:pt x="39712" y="21336"/>
                </a:lnTo>
                <a:lnTo>
                  <a:pt x="41236" y="18288"/>
                </a:lnTo>
                <a:lnTo>
                  <a:pt x="41236" y="12192"/>
                </a:lnTo>
                <a:close/>
              </a:path>
              <a:path w="182244" h="61595">
                <a:moveTo>
                  <a:pt x="87058" y="35153"/>
                </a:moveTo>
                <a:lnTo>
                  <a:pt x="84010" y="32105"/>
                </a:lnTo>
                <a:lnTo>
                  <a:pt x="80962" y="29057"/>
                </a:lnTo>
                <a:lnTo>
                  <a:pt x="77914" y="27533"/>
                </a:lnTo>
                <a:lnTo>
                  <a:pt x="79438" y="26009"/>
                </a:lnTo>
                <a:lnTo>
                  <a:pt x="82486" y="24485"/>
                </a:lnTo>
                <a:lnTo>
                  <a:pt x="84010" y="22961"/>
                </a:lnTo>
                <a:lnTo>
                  <a:pt x="85534" y="19812"/>
                </a:lnTo>
                <a:lnTo>
                  <a:pt x="85534" y="10668"/>
                </a:lnTo>
                <a:lnTo>
                  <a:pt x="85026" y="9144"/>
                </a:lnTo>
                <a:lnTo>
                  <a:pt x="84010" y="6096"/>
                </a:lnTo>
                <a:lnTo>
                  <a:pt x="80962" y="4572"/>
                </a:lnTo>
                <a:lnTo>
                  <a:pt x="77914" y="1524"/>
                </a:lnTo>
                <a:lnTo>
                  <a:pt x="76390" y="1016"/>
                </a:lnTo>
                <a:lnTo>
                  <a:pt x="76390" y="38201"/>
                </a:lnTo>
                <a:lnTo>
                  <a:pt x="76390" y="44297"/>
                </a:lnTo>
                <a:lnTo>
                  <a:pt x="74866" y="47345"/>
                </a:lnTo>
                <a:lnTo>
                  <a:pt x="70294" y="51917"/>
                </a:lnTo>
                <a:lnTo>
                  <a:pt x="65722" y="51917"/>
                </a:lnTo>
                <a:lnTo>
                  <a:pt x="62674" y="48869"/>
                </a:lnTo>
                <a:lnTo>
                  <a:pt x="59524" y="47345"/>
                </a:lnTo>
                <a:lnTo>
                  <a:pt x="59524" y="36677"/>
                </a:lnTo>
                <a:lnTo>
                  <a:pt x="61048" y="35153"/>
                </a:lnTo>
                <a:lnTo>
                  <a:pt x="62674" y="33629"/>
                </a:lnTo>
                <a:lnTo>
                  <a:pt x="65722" y="32105"/>
                </a:lnTo>
                <a:lnTo>
                  <a:pt x="70294" y="32105"/>
                </a:lnTo>
                <a:lnTo>
                  <a:pt x="76390" y="38201"/>
                </a:lnTo>
                <a:lnTo>
                  <a:pt x="76390" y="1016"/>
                </a:lnTo>
                <a:lnTo>
                  <a:pt x="74866" y="508"/>
                </a:lnTo>
                <a:lnTo>
                  <a:pt x="74866" y="12192"/>
                </a:lnTo>
                <a:lnTo>
                  <a:pt x="74866" y="19812"/>
                </a:lnTo>
                <a:lnTo>
                  <a:pt x="73342" y="21336"/>
                </a:lnTo>
                <a:lnTo>
                  <a:pt x="71818" y="22961"/>
                </a:lnTo>
                <a:lnTo>
                  <a:pt x="64198" y="22961"/>
                </a:lnTo>
                <a:lnTo>
                  <a:pt x="62674" y="21336"/>
                </a:lnTo>
                <a:lnTo>
                  <a:pt x="61048" y="19812"/>
                </a:lnTo>
                <a:lnTo>
                  <a:pt x="61048" y="12192"/>
                </a:lnTo>
                <a:lnTo>
                  <a:pt x="62674" y="10668"/>
                </a:lnTo>
                <a:lnTo>
                  <a:pt x="64198" y="9144"/>
                </a:lnTo>
                <a:lnTo>
                  <a:pt x="71818" y="9144"/>
                </a:lnTo>
                <a:lnTo>
                  <a:pt x="74866" y="12192"/>
                </a:lnTo>
                <a:lnTo>
                  <a:pt x="74866" y="508"/>
                </a:lnTo>
                <a:lnTo>
                  <a:pt x="73342" y="0"/>
                </a:lnTo>
                <a:lnTo>
                  <a:pt x="62674" y="0"/>
                </a:lnTo>
                <a:lnTo>
                  <a:pt x="58000" y="1524"/>
                </a:lnTo>
                <a:lnTo>
                  <a:pt x="54952" y="4572"/>
                </a:lnTo>
                <a:lnTo>
                  <a:pt x="51904" y="6096"/>
                </a:lnTo>
                <a:lnTo>
                  <a:pt x="50380" y="10668"/>
                </a:lnTo>
                <a:lnTo>
                  <a:pt x="50380" y="19812"/>
                </a:lnTo>
                <a:lnTo>
                  <a:pt x="51904" y="22961"/>
                </a:lnTo>
                <a:lnTo>
                  <a:pt x="54952" y="26009"/>
                </a:lnTo>
                <a:lnTo>
                  <a:pt x="58000" y="27533"/>
                </a:lnTo>
                <a:lnTo>
                  <a:pt x="51904" y="30581"/>
                </a:lnTo>
                <a:lnTo>
                  <a:pt x="48856" y="36677"/>
                </a:lnTo>
                <a:lnTo>
                  <a:pt x="48856" y="48869"/>
                </a:lnTo>
                <a:lnTo>
                  <a:pt x="50380" y="53441"/>
                </a:lnTo>
                <a:lnTo>
                  <a:pt x="54952" y="56489"/>
                </a:lnTo>
                <a:lnTo>
                  <a:pt x="58000" y="59537"/>
                </a:lnTo>
                <a:lnTo>
                  <a:pt x="62674" y="61061"/>
                </a:lnTo>
                <a:lnTo>
                  <a:pt x="73342" y="61061"/>
                </a:lnTo>
                <a:lnTo>
                  <a:pt x="79438" y="59537"/>
                </a:lnTo>
                <a:lnTo>
                  <a:pt x="82486" y="54965"/>
                </a:lnTo>
                <a:lnTo>
                  <a:pt x="85534" y="51917"/>
                </a:lnTo>
                <a:lnTo>
                  <a:pt x="87058" y="47345"/>
                </a:lnTo>
                <a:lnTo>
                  <a:pt x="87058" y="35153"/>
                </a:lnTo>
                <a:close/>
              </a:path>
              <a:path w="182244" h="61595">
                <a:moveTo>
                  <a:pt x="134391" y="38188"/>
                </a:moveTo>
                <a:lnTo>
                  <a:pt x="131343" y="32092"/>
                </a:lnTo>
                <a:lnTo>
                  <a:pt x="128295" y="30568"/>
                </a:lnTo>
                <a:lnTo>
                  <a:pt x="126771" y="27520"/>
                </a:lnTo>
                <a:lnTo>
                  <a:pt x="122199" y="27520"/>
                </a:lnTo>
                <a:lnTo>
                  <a:pt x="128295" y="24472"/>
                </a:lnTo>
                <a:lnTo>
                  <a:pt x="131343" y="19812"/>
                </a:lnTo>
                <a:lnTo>
                  <a:pt x="131343" y="10668"/>
                </a:lnTo>
                <a:lnTo>
                  <a:pt x="129819" y="7620"/>
                </a:lnTo>
                <a:lnTo>
                  <a:pt x="123723" y="1524"/>
                </a:lnTo>
                <a:lnTo>
                  <a:pt x="119049" y="0"/>
                </a:lnTo>
                <a:lnTo>
                  <a:pt x="106857" y="0"/>
                </a:lnTo>
                <a:lnTo>
                  <a:pt x="105333" y="1524"/>
                </a:lnTo>
                <a:lnTo>
                  <a:pt x="99237" y="4572"/>
                </a:lnTo>
                <a:lnTo>
                  <a:pt x="99237" y="6096"/>
                </a:lnTo>
                <a:lnTo>
                  <a:pt x="94665" y="15240"/>
                </a:lnTo>
                <a:lnTo>
                  <a:pt x="105333" y="16764"/>
                </a:lnTo>
                <a:lnTo>
                  <a:pt x="105333" y="13716"/>
                </a:lnTo>
                <a:lnTo>
                  <a:pt x="109905" y="9144"/>
                </a:lnTo>
                <a:lnTo>
                  <a:pt x="117525" y="9144"/>
                </a:lnTo>
                <a:lnTo>
                  <a:pt x="117525" y="10668"/>
                </a:lnTo>
                <a:lnTo>
                  <a:pt x="120675" y="13716"/>
                </a:lnTo>
                <a:lnTo>
                  <a:pt x="120675" y="18288"/>
                </a:lnTo>
                <a:lnTo>
                  <a:pt x="119049" y="19812"/>
                </a:lnTo>
                <a:lnTo>
                  <a:pt x="116001" y="22948"/>
                </a:lnTo>
                <a:lnTo>
                  <a:pt x="109905" y="22948"/>
                </a:lnTo>
                <a:lnTo>
                  <a:pt x="108381" y="32092"/>
                </a:lnTo>
                <a:lnTo>
                  <a:pt x="119049" y="32092"/>
                </a:lnTo>
                <a:lnTo>
                  <a:pt x="120675" y="33616"/>
                </a:lnTo>
                <a:lnTo>
                  <a:pt x="122199" y="36664"/>
                </a:lnTo>
                <a:lnTo>
                  <a:pt x="122199" y="47332"/>
                </a:lnTo>
                <a:lnTo>
                  <a:pt x="120675" y="48856"/>
                </a:lnTo>
                <a:lnTo>
                  <a:pt x="117525" y="50380"/>
                </a:lnTo>
                <a:lnTo>
                  <a:pt x="109905" y="50380"/>
                </a:lnTo>
                <a:lnTo>
                  <a:pt x="105333" y="45808"/>
                </a:lnTo>
                <a:lnTo>
                  <a:pt x="105333" y="42760"/>
                </a:lnTo>
                <a:lnTo>
                  <a:pt x="94665" y="44284"/>
                </a:lnTo>
                <a:lnTo>
                  <a:pt x="94665" y="48856"/>
                </a:lnTo>
                <a:lnTo>
                  <a:pt x="97713" y="53428"/>
                </a:lnTo>
                <a:lnTo>
                  <a:pt x="103809" y="59524"/>
                </a:lnTo>
                <a:lnTo>
                  <a:pt x="108381" y="61048"/>
                </a:lnTo>
                <a:lnTo>
                  <a:pt x="119049" y="61048"/>
                </a:lnTo>
                <a:lnTo>
                  <a:pt x="125247" y="58000"/>
                </a:lnTo>
                <a:lnTo>
                  <a:pt x="128295" y="54952"/>
                </a:lnTo>
                <a:lnTo>
                  <a:pt x="132867" y="51904"/>
                </a:lnTo>
                <a:lnTo>
                  <a:pt x="134391" y="47332"/>
                </a:lnTo>
                <a:lnTo>
                  <a:pt x="134391" y="38188"/>
                </a:lnTo>
                <a:close/>
              </a:path>
              <a:path w="182244" h="61595">
                <a:moveTo>
                  <a:pt x="181724" y="33616"/>
                </a:moveTo>
                <a:lnTo>
                  <a:pt x="180200" y="29044"/>
                </a:lnTo>
                <a:lnTo>
                  <a:pt x="175539" y="24472"/>
                </a:lnTo>
                <a:lnTo>
                  <a:pt x="172491" y="21336"/>
                </a:lnTo>
                <a:lnTo>
                  <a:pt x="167919" y="19812"/>
                </a:lnTo>
                <a:lnTo>
                  <a:pt x="158775" y="19812"/>
                </a:lnTo>
                <a:lnTo>
                  <a:pt x="155727" y="21336"/>
                </a:lnTo>
                <a:lnTo>
                  <a:pt x="157251" y="10668"/>
                </a:lnTo>
                <a:lnTo>
                  <a:pt x="178676" y="10668"/>
                </a:lnTo>
                <a:lnTo>
                  <a:pt x="178676" y="0"/>
                </a:lnTo>
                <a:lnTo>
                  <a:pt x="148107" y="0"/>
                </a:lnTo>
                <a:lnTo>
                  <a:pt x="143535" y="32092"/>
                </a:lnTo>
                <a:lnTo>
                  <a:pt x="152679" y="33616"/>
                </a:lnTo>
                <a:lnTo>
                  <a:pt x="154203" y="30568"/>
                </a:lnTo>
                <a:lnTo>
                  <a:pt x="157251" y="29044"/>
                </a:lnTo>
                <a:lnTo>
                  <a:pt x="166395" y="29044"/>
                </a:lnTo>
                <a:lnTo>
                  <a:pt x="167919" y="32092"/>
                </a:lnTo>
                <a:lnTo>
                  <a:pt x="169443" y="33616"/>
                </a:lnTo>
                <a:lnTo>
                  <a:pt x="169443" y="47332"/>
                </a:lnTo>
                <a:lnTo>
                  <a:pt x="167919" y="48856"/>
                </a:lnTo>
                <a:lnTo>
                  <a:pt x="164871" y="50380"/>
                </a:lnTo>
                <a:lnTo>
                  <a:pt x="163347" y="51904"/>
                </a:lnTo>
                <a:lnTo>
                  <a:pt x="158775" y="51904"/>
                </a:lnTo>
                <a:lnTo>
                  <a:pt x="152679" y="45808"/>
                </a:lnTo>
                <a:lnTo>
                  <a:pt x="152679" y="42760"/>
                </a:lnTo>
                <a:lnTo>
                  <a:pt x="142011" y="44284"/>
                </a:lnTo>
                <a:lnTo>
                  <a:pt x="142011" y="48856"/>
                </a:lnTo>
                <a:lnTo>
                  <a:pt x="143535" y="53428"/>
                </a:lnTo>
                <a:lnTo>
                  <a:pt x="148107" y="56476"/>
                </a:lnTo>
                <a:lnTo>
                  <a:pt x="151155" y="59524"/>
                </a:lnTo>
                <a:lnTo>
                  <a:pt x="155727" y="61048"/>
                </a:lnTo>
                <a:lnTo>
                  <a:pt x="167919" y="61048"/>
                </a:lnTo>
                <a:lnTo>
                  <a:pt x="174015" y="58000"/>
                </a:lnTo>
                <a:lnTo>
                  <a:pt x="180200" y="48856"/>
                </a:lnTo>
                <a:lnTo>
                  <a:pt x="181724" y="44284"/>
                </a:lnTo>
                <a:lnTo>
                  <a:pt x="181724" y="3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446241" y="7728796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201" y="19812"/>
                </a:moveTo>
                <a:lnTo>
                  <a:pt x="36677" y="15240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0581" y="3048"/>
                </a:lnTo>
                <a:lnTo>
                  <a:pt x="30581" y="13716"/>
                </a:lnTo>
                <a:lnTo>
                  <a:pt x="30581" y="39712"/>
                </a:lnTo>
                <a:lnTo>
                  <a:pt x="29057" y="45808"/>
                </a:lnTo>
                <a:lnTo>
                  <a:pt x="27533" y="50380"/>
                </a:lnTo>
                <a:lnTo>
                  <a:pt x="24485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2192" y="53428"/>
                </a:lnTo>
                <a:lnTo>
                  <a:pt x="10668" y="50380"/>
                </a:lnTo>
                <a:lnTo>
                  <a:pt x="7620" y="45808"/>
                </a:lnTo>
                <a:lnTo>
                  <a:pt x="7620" y="13716"/>
                </a:lnTo>
                <a:lnTo>
                  <a:pt x="10668" y="9144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4485" y="7620"/>
                </a:lnTo>
                <a:lnTo>
                  <a:pt x="30581" y="13716"/>
                </a:lnTo>
                <a:lnTo>
                  <a:pt x="30581" y="3048"/>
                </a:lnTo>
                <a:lnTo>
                  <a:pt x="24485" y="0"/>
                </a:lnTo>
                <a:lnTo>
                  <a:pt x="10668" y="0"/>
                </a:lnTo>
                <a:lnTo>
                  <a:pt x="4572" y="6096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236"/>
                </a:lnTo>
                <a:lnTo>
                  <a:pt x="1524" y="48856"/>
                </a:lnTo>
                <a:lnTo>
                  <a:pt x="6096" y="54952"/>
                </a:lnTo>
                <a:lnTo>
                  <a:pt x="9144" y="58000"/>
                </a:lnTo>
                <a:lnTo>
                  <a:pt x="13716" y="61048"/>
                </a:lnTo>
                <a:lnTo>
                  <a:pt x="22860" y="61048"/>
                </a:lnTo>
                <a:lnTo>
                  <a:pt x="27533" y="59524"/>
                </a:lnTo>
                <a:lnTo>
                  <a:pt x="32105" y="54952"/>
                </a:lnTo>
                <a:lnTo>
                  <a:pt x="35153" y="51904"/>
                </a:lnTo>
                <a:lnTo>
                  <a:pt x="38201" y="42760"/>
                </a:lnTo>
                <a:lnTo>
                  <a:pt x="38201" y="19812"/>
                </a:lnTo>
                <a:close/>
              </a:path>
              <a:path w="340994" h="61595">
                <a:moveTo>
                  <a:pt x="59347" y="50761"/>
                </a:moveTo>
                <a:lnTo>
                  <a:pt x="50190" y="50761"/>
                </a:lnTo>
                <a:lnTo>
                  <a:pt x="50190" y="59905"/>
                </a:lnTo>
                <a:lnTo>
                  <a:pt x="59347" y="59905"/>
                </a:lnTo>
                <a:lnTo>
                  <a:pt x="59347" y="50761"/>
                </a:lnTo>
                <a:close/>
              </a:path>
              <a:path w="340994" h="61595">
                <a:moveTo>
                  <a:pt x="108394" y="21336"/>
                </a:moveTo>
                <a:lnTo>
                  <a:pt x="106870" y="15240"/>
                </a:lnTo>
                <a:lnTo>
                  <a:pt x="105346" y="12192"/>
                </a:lnTo>
                <a:lnTo>
                  <a:pt x="103822" y="7620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810"/>
                </a:lnTo>
                <a:lnTo>
                  <a:pt x="100774" y="15240"/>
                </a:lnTo>
                <a:lnTo>
                  <a:pt x="100774" y="22961"/>
                </a:lnTo>
                <a:lnTo>
                  <a:pt x="99250" y="27533"/>
                </a:lnTo>
                <a:lnTo>
                  <a:pt x="96202" y="29057"/>
                </a:lnTo>
                <a:lnTo>
                  <a:pt x="94678" y="32105"/>
                </a:lnTo>
                <a:lnTo>
                  <a:pt x="91630" y="33629"/>
                </a:lnTo>
                <a:lnTo>
                  <a:pt x="85534" y="33629"/>
                </a:lnTo>
                <a:lnTo>
                  <a:pt x="82486" y="32105"/>
                </a:lnTo>
                <a:lnTo>
                  <a:pt x="79336" y="29057"/>
                </a:lnTo>
                <a:lnTo>
                  <a:pt x="77812" y="27533"/>
                </a:lnTo>
                <a:lnTo>
                  <a:pt x="76288" y="24485"/>
                </a:lnTo>
                <a:lnTo>
                  <a:pt x="76288" y="15240"/>
                </a:lnTo>
                <a:lnTo>
                  <a:pt x="77812" y="12192"/>
                </a:lnTo>
                <a:lnTo>
                  <a:pt x="80860" y="9144"/>
                </a:lnTo>
                <a:lnTo>
                  <a:pt x="82486" y="7620"/>
                </a:lnTo>
                <a:lnTo>
                  <a:pt x="85534" y="6096"/>
                </a:lnTo>
                <a:lnTo>
                  <a:pt x="91630" y="6096"/>
                </a:lnTo>
                <a:lnTo>
                  <a:pt x="94678" y="7620"/>
                </a:lnTo>
                <a:lnTo>
                  <a:pt x="99250" y="12192"/>
                </a:lnTo>
                <a:lnTo>
                  <a:pt x="100774" y="15240"/>
                </a:lnTo>
                <a:lnTo>
                  <a:pt x="100774" y="3810"/>
                </a:lnTo>
                <a:lnTo>
                  <a:pt x="99250" y="3048"/>
                </a:lnTo>
                <a:lnTo>
                  <a:pt x="94678" y="0"/>
                </a:lnTo>
                <a:lnTo>
                  <a:pt x="82486" y="0"/>
                </a:lnTo>
                <a:lnTo>
                  <a:pt x="77812" y="1524"/>
                </a:lnTo>
                <a:lnTo>
                  <a:pt x="70192" y="9144"/>
                </a:lnTo>
                <a:lnTo>
                  <a:pt x="68668" y="13716"/>
                </a:lnTo>
                <a:lnTo>
                  <a:pt x="68668" y="26009"/>
                </a:lnTo>
                <a:lnTo>
                  <a:pt x="70192" y="30581"/>
                </a:lnTo>
                <a:lnTo>
                  <a:pt x="74764" y="33629"/>
                </a:lnTo>
                <a:lnTo>
                  <a:pt x="77812" y="38201"/>
                </a:lnTo>
                <a:lnTo>
                  <a:pt x="82486" y="39725"/>
                </a:lnTo>
                <a:lnTo>
                  <a:pt x="90106" y="39725"/>
                </a:lnTo>
                <a:lnTo>
                  <a:pt x="93154" y="38201"/>
                </a:lnTo>
                <a:lnTo>
                  <a:pt x="94678" y="36677"/>
                </a:lnTo>
                <a:lnTo>
                  <a:pt x="97726" y="35153"/>
                </a:lnTo>
                <a:lnTo>
                  <a:pt x="99250" y="33629"/>
                </a:lnTo>
                <a:lnTo>
                  <a:pt x="100774" y="32105"/>
                </a:lnTo>
                <a:lnTo>
                  <a:pt x="100774" y="39725"/>
                </a:lnTo>
                <a:lnTo>
                  <a:pt x="99250" y="41249"/>
                </a:lnTo>
                <a:lnTo>
                  <a:pt x="99250" y="44297"/>
                </a:lnTo>
                <a:lnTo>
                  <a:pt x="97726" y="47345"/>
                </a:lnTo>
                <a:lnTo>
                  <a:pt x="97726" y="48869"/>
                </a:lnTo>
                <a:lnTo>
                  <a:pt x="93154" y="53441"/>
                </a:lnTo>
                <a:lnTo>
                  <a:pt x="91630" y="53441"/>
                </a:lnTo>
                <a:lnTo>
                  <a:pt x="90106" y="54965"/>
                </a:lnTo>
                <a:lnTo>
                  <a:pt x="84010" y="54965"/>
                </a:lnTo>
                <a:lnTo>
                  <a:pt x="82486" y="53441"/>
                </a:lnTo>
                <a:lnTo>
                  <a:pt x="80860" y="51917"/>
                </a:lnTo>
                <a:lnTo>
                  <a:pt x="77812" y="48869"/>
                </a:lnTo>
                <a:lnTo>
                  <a:pt x="77812" y="45821"/>
                </a:lnTo>
                <a:lnTo>
                  <a:pt x="70192" y="45821"/>
                </a:lnTo>
                <a:lnTo>
                  <a:pt x="70192" y="50393"/>
                </a:lnTo>
                <a:lnTo>
                  <a:pt x="73240" y="53441"/>
                </a:lnTo>
                <a:lnTo>
                  <a:pt x="74764" y="56489"/>
                </a:lnTo>
                <a:lnTo>
                  <a:pt x="77812" y="59537"/>
                </a:lnTo>
                <a:lnTo>
                  <a:pt x="82486" y="61061"/>
                </a:lnTo>
                <a:lnTo>
                  <a:pt x="91630" y="61061"/>
                </a:lnTo>
                <a:lnTo>
                  <a:pt x="94678" y="59537"/>
                </a:lnTo>
                <a:lnTo>
                  <a:pt x="99250" y="56489"/>
                </a:lnTo>
                <a:lnTo>
                  <a:pt x="102298" y="54965"/>
                </a:lnTo>
                <a:lnTo>
                  <a:pt x="103822" y="51917"/>
                </a:lnTo>
                <a:lnTo>
                  <a:pt x="106870" y="42773"/>
                </a:lnTo>
                <a:lnTo>
                  <a:pt x="108394" y="36677"/>
                </a:lnTo>
                <a:lnTo>
                  <a:pt x="108394" y="32105"/>
                </a:lnTo>
                <a:lnTo>
                  <a:pt x="108394" y="21336"/>
                </a:lnTo>
                <a:close/>
              </a:path>
              <a:path w="340994" h="61595">
                <a:moveTo>
                  <a:pt x="154203" y="19812"/>
                </a:moveTo>
                <a:lnTo>
                  <a:pt x="152679" y="15240"/>
                </a:lnTo>
                <a:lnTo>
                  <a:pt x="152679" y="12192"/>
                </a:lnTo>
                <a:lnTo>
                  <a:pt x="151155" y="9144"/>
                </a:lnTo>
                <a:lnTo>
                  <a:pt x="149631" y="7620"/>
                </a:lnTo>
                <a:lnTo>
                  <a:pt x="148869" y="6096"/>
                </a:lnTo>
                <a:lnTo>
                  <a:pt x="148107" y="4572"/>
                </a:lnTo>
                <a:lnTo>
                  <a:pt x="146583" y="3048"/>
                </a:lnTo>
                <a:lnTo>
                  <a:pt x="146583" y="13716"/>
                </a:lnTo>
                <a:lnTo>
                  <a:pt x="146583" y="45808"/>
                </a:lnTo>
                <a:lnTo>
                  <a:pt x="143535" y="50380"/>
                </a:lnTo>
                <a:lnTo>
                  <a:pt x="140487" y="53428"/>
                </a:lnTo>
                <a:lnTo>
                  <a:pt x="138874" y="54952"/>
                </a:lnTo>
                <a:lnTo>
                  <a:pt x="131254" y="54952"/>
                </a:lnTo>
                <a:lnTo>
                  <a:pt x="128206" y="53428"/>
                </a:lnTo>
                <a:lnTo>
                  <a:pt x="126682" y="50380"/>
                </a:lnTo>
                <a:lnTo>
                  <a:pt x="123634" y="45808"/>
                </a:lnTo>
                <a:lnTo>
                  <a:pt x="123634" y="13716"/>
                </a:lnTo>
                <a:lnTo>
                  <a:pt x="126682" y="9144"/>
                </a:lnTo>
                <a:lnTo>
                  <a:pt x="128206" y="7620"/>
                </a:lnTo>
                <a:lnTo>
                  <a:pt x="131254" y="6096"/>
                </a:lnTo>
                <a:lnTo>
                  <a:pt x="138874" y="6096"/>
                </a:lnTo>
                <a:lnTo>
                  <a:pt x="142011" y="7620"/>
                </a:lnTo>
                <a:lnTo>
                  <a:pt x="143535" y="10668"/>
                </a:lnTo>
                <a:lnTo>
                  <a:pt x="146583" y="13716"/>
                </a:lnTo>
                <a:lnTo>
                  <a:pt x="146583" y="3048"/>
                </a:lnTo>
                <a:lnTo>
                  <a:pt x="140487" y="0"/>
                </a:lnTo>
                <a:lnTo>
                  <a:pt x="126682" y="0"/>
                </a:lnTo>
                <a:lnTo>
                  <a:pt x="120586" y="6096"/>
                </a:lnTo>
                <a:lnTo>
                  <a:pt x="119062" y="9144"/>
                </a:lnTo>
                <a:lnTo>
                  <a:pt x="117538" y="13716"/>
                </a:lnTo>
                <a:lnTo>
                  <a:pt x="116014" y="16764"/>
                </a:lnTo>
                <a:lnTo>
                  <a:pt x="116014" y="41236"/>
                </a:lnTo>
                <a:lnTo>
                  <a:pt x="117538" y="48856"/>
                </a:lnTo>
                <a:lnTo>
                  <a:pt x="122110" y="54952"/>
                </a:lnTo>
                <a:lnTo>
                  <a:pt x="125158" y="58000"/>
                </a:lnTo>
                <a:lnTo>
                  <a:pt x="129730" y="61048"/>
                </a:lnTo>
                <a:lnTo>
                  <a:pt x="138874" y="61048"/>
                </a:lnTo>
                <a:lnTo>
                  <a:pt x="143535" y="59524"/>
                </a:lnTo>
                <a:lnTo>
                  <a:pt x="148107" y="54952"/>
                </a:lnTo>
                <a:lnTo>
                  <a:pt x="151155" y="51904"/>
                </a:lnTo>
                <a:lnTo>
                  <a:pt x="154203" y="42760"/>
                </a:lnTo>
                <a:lnTo>
                  <a:pt x="154203" y="19812"/>
                </a:lnTo>
                <a:close/>
              </a:path>
              <a:path w="340994" h="61595">
                <a:moveTo>
                  <a:pt x="189255" y="0"/>
                </a:moveTo>
                <a:lnTo>
                  <a:pt x="184683" y="0"/>
                </a:lnTo>
                <a:lnTo>
                  <a:pt x="183159" y="1524"/>
                </a:lnTo>
                <a:lnTo>
                  <a:pt x="181635" y="4572"/>
                </a:lnTo>
                <a:lnTo>
                  <a:pt x="175539" y="10668"/>
                </a:lnTo>
                <a:lnTo>
                  <a:pt x="170967" y="12192"/>
                </a:lnTo>
                <a:lnTo>
                  <a:pt x="167919" y="15240"/>
                </a:lnTo>
                <a:lnTo>
                  <a:pt x="167919" y="21336"/>
                </a:lnTo>
                <a:lnTo>
                  <a:pt x="169443" y="21336"/>
                </a:lnTo>
                <a:lnTo>
                  <a:pt x="178587" y="16764"/>
                </a:lnTo>
                <a:lnTo>
                  <a:pt x="180111" y="13716"/>
                </a:lnTo>
                <a:lnTo>
                  <a:pt x="181635" y="12192"/>
                </a:lnTo>
                <a:lnTo>
                  <a:pt x="181635" y="59537"/>
                </a:lnTo>
                <a:lnTo>
                  <a:pt x="189255" y="59537"/>
                </a:lnTo>
                <a:lnTo>
                  <a:pt x="189255" y="0"/>
                </a:lnTo>
                <a:close/>
              </a:path>
              <a:path w="340994" h="61595">
                <a:moveTo>
                  <a:pt x="247269" y="38100"/>
                </a:moveTo>
                <a:lnTo>
                  <a:pt x="239649" y="38100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120"/>
                </a:lnTo>
                <a:lnTo>
                  <a:pt x="232029" y="12192"/>
                </a:lnTo>
                <a:lnTo>
                  <a:pt x="232029" y="38100"/>
                </a:lnTo>
                <a:lnTo>
                  <a:pt x="213741" y="38100"/>
                </a:lnTo>
                <a:lnTo>
                  <a:pt x="232029" y="12192"/>
                </a:lnTo>
                <a:lnTo>
                  <a:pt x="232029" y="2120"/>
                </a:lnTo>
                <a:lnTo>
                  <a:pt x="206121" y="38100"/>
                </a:lnTo>
                <a:lnTo>
                  <a:pt x="206121" y="45821"/>
                </a:lnTo>
                <a:lnTo>
                  <a:pt x="232029" y="45821"/>
                </a:lnTo>
                <a:lnTo>
                  <a:pt x="232029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7269" y="45821"/>
                </a:lnTo>
                <a:lnTo>
                  <a:pt x="247269" y="38100"/>
                </a:lnTo>
                <a:close/>
              </a:path>
              <a:path w="340994" h="61595">
                <a:moveTo>
                  <a:pt x="293090" y="38100"/>
                </a:moveTo>
                <a:lnTo>
                  <a:pt x="285470" y="38100"/>
                </a:lnTo>
                <a:lnTo>
                  <a:pt x="285470" y="12192"/>
                </a:lnTo>
                <a:lnTo>
                  <a:pt x="285470" y="0"/>
                </a:lnTo>
                <a:lnTo>
                  <a:pt x="279374" y="0"/>
                </a:lnTo>
                <a:lnTo>
                  <a:pt x="277850" y="2120"/>
                </a:lnTo>
                <a:lnTo>
                  <a:pt x="277850" y="12192"/>
                </a:lnTo>
                <a:lnTo>
                  <a:pt x="277850" y="38100"/>
                </a:lnTo>
                <a:lnTo>
                  <a:pt x="259562" y="38100"/>
                </a:lnTo>
                <a:lnTo>
                  <a:pt x="277850" y="12192"/>
                </a:lnTo>
                <a:lnTo>
                  <a:pt x="277850" y="2120"/>
                </a:lnTo>
                <a:lnTo>
                  <a:pt x="251942" y="38100"/>
                </a:lnTo>
                <a:lnTo>
                  <a:pt x="251942" y="45821"/>
                </a:lnTo>
                <a:lnTo>
                  <a:pt x="277850" y="45821"/>
                </a:lnTo>
                <a:lnTo>
                  <a:pt x="277850" y="59537"/>
                </a:lnTo>
                <a:lnTo>
                  <a:pt x="285470" y="59537"/>
                </a:lnTo>
                <a:lnTo>
                  <a:pt x="285470" y="45821"/>
                </a:lnTo>
                <a:lnTo>
                  <a:pt x="293090" y="45821"/>
                </a:lnTo>
                <a:lnTo>
                  <a:pt x="293090" y="38100"/>
                </a:lnTo>
                <a:close/>
              </a:path>
              <a:path w="340994" h="61595">
                <a:moveTo>
                  <a:pt x="340423" y="38100"/>
                </a:moveTo>
                <a:lnTo>
                  <a:pt x="332803" y="38100"/>
                </a:lnTo>
                <a:lnTo>
                  <a:pt x="332803" y="12192"/>
                </a:lnTo>
                <a:lnTo>
                  <a:pt x="332803" y="0"/>
                </a:lnTo>
                <a:lnTo>
                  <a:pt x="326707" y="0"/>
                </a:lnTo>
                <a:lnTo>
                  <a:pt x="325183" y="2120"/>
                </a:lnTo>
                <a:lnTo>
                  <a:pt x="325183" y="12192"/>
                </a:lnTo>
                <a:lnTo>
                  <a:pt x="325183" y="38100"/>
                </a:lnTo>
                <a:lnTo>
                  <a:pt x="306895" y="38100"/>
                </a:lnTo>
                <a:lnTo>
                  <a:pt x="325183" y="12192"/>
                </a:lnTo>
                <a:lnTo>
                  <a:pt x="325183" y="2120"/>
                </a:lnTo>
                <a:lnTo>
                  <a:pt x="299275" y="38100"/>
                </a:lnTo>
                <a:lnTo>
                  <a:pt x="299275" y="45821"/>
                </a:lnTo>
                <a:lnTo>
                  <a:pt x="325183" y="45821"/>
                </a:lnTo>
                <a:lnTo>
                  <a:pt x="325183" y="59537"/>
                </a:lnTo>
                <a:lnTo>
                  <a:pt x="332803" y="59537"/>
                </a:lnTo>
                <a:lnTo>
                  <a:pt x="332803" y="45821"/>
                </a:lnTo>
                <a:lnTo>
                  <a:pt x="340423" y="45821"/>
                </a:lnTo>
                <a:lnTo>
                  <a:pt x="34042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721262" y="7728790"/>
            <a:ext cx="804581" cy="62443"/>
          </a:xfrm>
          <a:prstGeom prst="rect">
            <a:avLst/>
          </a:prstGeom>
        </p:spPr>
      </p:pic>
      <p:sp>
        <p:nvSpPr>
          <p:cNvPr id="175" name="object 175"/>
          <p:cNvSpPr/>
          <p:nvPr/>
        </p:nvSpPr>
        <p:spPr>
          <a:xfrm>
            <a:off x="6053837" y="7728796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812"/>
                </a:moveTo>
                <a:lnTo>
                  <a:pt x="38201" y="15240"/>
                </a:lnTo>
                <a:lnTo>
                  <a:pt x="36677" y="12192"/>
                </a:lnTo>
                <a:lnTo>
                  <a:pt x="36677" y="9144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712"/>
                </a:lnTo>
                <a:lnTo>
                  <a:pt x="30581" y="45808"/>
                </a:lnTo>
                <a:lnTo>
                  <a:pt x="29057" y="50380"/>
                </a:lnTo>
                <a:lnTo>
                  <a:pt x="26009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50380"/>
                </a:lnTo>
                <a:lnTo>
                  <a:pt x="9144" y="45808"/>
                </a:lnTo>
                <a:lnTo>
                  <a:pt x="7620" y="39712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9144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29057" y="1524"/>
                </a:lnTo>
                <a:lnTo>
                  <a:pt x="26009" y="0"/>
                </a:lnTo>
                <a:lnTo>
                  <a:pt x="12192" y="0"/>
                </a:lnTo>
                <a:lnTo>
                  <a:pt x="6096" y="6096"/>
                </a:lnTo>
                <a:lnTo>
                  <a:pt x="4572" y="9144"/>
                </a:lnTo>
                <a:lnTo>
                  <a:pt x="3048" y="13716"/>
                </a:lnTo>
                <a:lnTo>
                  <a:pt x="1524" y="16764"/>
                </a:lnTo>
                <a:lnTo>
                  <a:pt x="0" y="22948"/>
                </a:lnTo>
                <a:lnTo>
                  <a:pt x="0" y="41236"/>
                </a:lnTo>
                <a:lnTo>
                  <a:pt x="3048" y="48856"/>
                </a:lnTo>
                <a:lnTo>
                  <a:pt x="6096" y="54952"/>
                </a:lnTo>
                <a:lnTo>
                  <a:pt x="9144" y="58000"/>
                </a:lnTo>
                <a:lnTo>
                  <a:pt x="13716" y="61048"/>
                </a:lnTo>
                <a:lnTo>
                  <a:pt x="24384" y="61048"/>
                </a:lnTo>
                <a:lnTo>
                  <a:pt x="27533" y="59524"/>
                </a:lnTo>
                <a:lnTo>
                  <a:pt x="30581" y="56476"/>
                </a:lnTo>
                <a:lnTo>
                  <a:pt x="33629" y="54952"/>
                </a:lnTo>
                <a:lnTo>
                  <a:pt x="35153" y="51904"/>
                </a:lnTo>
                <a:lnTo>
                  <a:pt x="38201" y="42760"/>
                </a:lnTo>
                <a:lnTo>
                  <a:pt x="39725" y="36664"/>
                </a:lnTo>
                <a:lnTo>
                  <a:pt x="39725" y="19812"/>
                </a:lnTo>
                <a:close/>
              </a:path>
              <a:path w="342264" h="61595">
                <a:moveTo>
                  <a:pt x="59067" y="50761"/>
                </a:moveTo>
                <a:lnTo>
                  <a:pt x="49911" y="50761"/>
                </a:lnTo>
                <a:lnTo>
                  <a:pt x="49911" y="59905"/>
                </a:lnTo>
                <a:lnTo>
                  <a:pt x="59067" y="59905"/>
                </a:lnTo>
                <a:lnTo>
                  <a:pt x="59067" y="50761"/>
                </a:lnTo>
                <a:close/>
              </a:path>
              <a:path w="342264" h="61595">
                <a:moveTo>
                  <a:pt x="108407" y="10668"/>
                </a:moveTo>
                <a:lnTo>
                  <a:pt x="106883" y="7620"/>
                </a:lnTo>
                <a:lnTo>
                  <a:pt x="100787" y="1524"/>
                </a:lnTo>
                <a:lnTo>
                  <a:pt x="96215" y="0"/>
                </a:lnTo>
                <a:lnTo>
                  <a:pt x="84023" y="0"/>
                </a:lnTo>
                <a:lnTo>
                  <a:pt x="79349" y="1524"/>
                </a:lnTo>
                <a:lnTo>
                  <a:pt x="70205" y="10668"/>
                </a:lnTo>
                <a:lnTo>
                  <a:pt x="70205" y="16764"/>
                </a:lnTo>
                <a:lnTo>
                  <a:pt x="77825" y="18288"/>
                </a:lnTo>
                <a:lnTo>
                  <a:pt x="77825" y="13716"/>
                </a:lnTo>
                <a:lnTo>
                  <a:pt x="79349" y="10668"/>
                </a:lnTo>
                <a:lnTo>
                  <a:pt x="84023" y="6096"/>
                </a:lnTo>
                <a:lnTo>
                  <a:pt x="96215" y="6096"/>
                </a:lnTo>
                <a:lnTo>
                  <a:pt x="97739" y="9144"/>
                </a:lnTo>
                <a:lnTo>
                  <a:pt x="99263" y="10668"/>
                </a:lnTo>
                <a:lnTo>
                  <a:pt x="100787" y="13716"/>
                </a:lnTo>
                <a:lnTo>
                  <a:pt x="100787" y="18288"/>
                </a:lnTo>
                <a:lnTo>
                  <a:pt x="97739" y="24485"/>
                </a:lnTo>
                <a:lnTo>
                  <a:pt x="94691" y="27533"/>
                </a:lnTo>
                <a:lnTo>
                  <a:pt x="91643" y="32105"/>
                </a:lnTo>
                <a:lnTo>
                  <a:pt x="84023" y="38201"/>
                </a:lnTo>
                <a:lnTo>
                  <a:pt x="80873" y="41249"/>
                </a:lnTo>
                <a:lnTo>
                  <a:pt x="76301" y="44297"/>
                </a:lnTo>
                <a:lnTo>
                  <a:pt x="74777" y="45821"/>
                </a:lnTo>
                <a:lnTo>
                  <a:pt x="73253" y="48869"/>
                </a:lnTo>
                <a:lnTo>
                  <a:pt x="70205" y="51917"/>
                </a:lnTo>
                <a:lnTo>
                  <a:pt x="70205" y="54965"/>
                </a:lnTo>
                <a:lnTo>
                  <a:pt x="68681" y="56489"/>
                </a:lnTo>
                <a:lnTo>
                  <a:pt x="68681" y="59537"/>
                </a:lnTo>
                <a:lnTo>
                  <a:pt x="108407" y="59537"/>
                </a:lnTo>
                <a:lnTo>
                  <a:pt x="108407" y="51917"/>
                </a:lnTo>
                <a:lnTo>
                  <a:pt x="79349" y="51917"/>
                </a:lnTo>
                <a:lnTo>
                  <a:pt x="87071" y="44297"/>
                </a:lnTo>
                <a:lnTo>
                  <a:pt x="91643" y="41249"/>
                </a:lnTo>
                <a:lnTo>
                  <a:pt x="102311" y="30581"/>
                </a:lnTo>
                <a:lnTo>
                  <a:pt x="103835" y="27533"/>
                </a:lnTo>
                <a:lnTo>
                  <a:pt x="105359" y="26009"/>
                </a:lnTo>
                <a:lnTo>
                  <a:pt x="106883" y="22961"/>
                </a:lnTo>
                <a:lnTo>
                  <a:pt x="108407" y="21336"/>
                </a:lnTo>
                <a:lnTo>
                  <a:pt x="108407" y="10668"/>
                </a:lnTo>
                <a:close/>
              </a:path>
              <a:path w="342264" h="61595">
                <a:moveTo>
                  <a:pt x="155740" y="38100"/>
                </a:moveTo>
                <a:lnTo>
                  <a:pt x="148120" y="38100"/>
                </a:lnTo>
                <a:lnTo>
                  <a:pt x="148120" y="12192"/>
                </a:lnTo>
                <a:lnTo>
                  <a:pt x="148120" y="0"/>
                </a:lnTo>
                <a:lnTo>
                  <a:pt x="142024" y="0"/>
                </a:lnTo>
                <a:lnTo>
                  <a:pt x="140398" y="2260"/>
                </a:lnTo>
                <a:lnTo>
                  <a:pt x="140398" y="12192"/>
                </a:lnTo>
                <a:lnTo>
                  <a:pt x="140398" y="38100"/>
                </a:lnTo>
                <a:lnTo>
                  <a:pt x="120586" y="38100"/>
                </a:lnTo>
                <a:lnTo>
                  <a:pt x="140398" y="12192"/>
                </a:lnTo>
                <a:lnTo>
                  <a:pt x="140398" y="2260"/>
                </a:lnTo>
                <a:lnTo>
                  <a:pt x="114490" y="38100"/>
                </a:lnTo>
                <a:lnTo>
                  <a:pt x="114490" y="45821"/>
                </a:lnTo>
                <a:lnTo>
                  <a:pt x="140398" y="45821"/>
                </a:lnTo>
                <a:lnTo>
                  <a:pt x="140398" y="59537"/>
                </a:lnTo>
                <a:lnTo>
                  <a:pt x="148120" y="59537"/>
                </a:lnTo>
                <a:lnTo>
                  <a:pt x="148120" y="45821"/>
                </a:lnTo>
                <a:lnTo>
                  <a:pt x="155740" y="45821"/>
                </a:lnTo>
                <a:lnTo>
                  <a:pt x="155740" y="38100"/>
                </a:lnTo>
                <a:close/>
              </a:path>
              <a:path w="342264" h="61595">
                <a:moveTo>
                  <a:pt x="201549" y="35140"/>
                </a:moveTo>
                <a:lnTo>
                  <a:pt x="198412" y="32092"/>
                </a:lnTo>
                <a:lnTo>
                  <a:pt x="196888" y="29044"/>
                </a:lnTo>
                <a:lnTo>
                  <a:pt x="193840" y="27520"/>
                </a:lnTo>
                <a:lnTo>
                  <a:pt x="190792" y="27520"/>
                </a:lnTo>
                <a:lnTo>
                  <a:pt x="193840" y="25996"/>
                </a:lnTo>
                <a:lnTo>
                  <a:pt x="196888" y="22948"/>
                </a:lnTo>
                <a:lnTo>
                  <a:pt x="198412" y="19812"/>
                </a:lnTo>
                <a:lnTo>
                  <a:pt x="198412" y="9144"/>
                </a:lnTo>
                <a:lnTo>
                  <a:pt x="196888" y="7620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3048"/>
                </a:lnTo>
                <a:lnTo>
                  <a:pt x="187744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9456" y="3048"/>
                </a:lnTo>
                <a:lnTo>
                  <a:pt x="166408" y="6096"/>
                </a:lnTo>
                <a:lnTo>
                  <a:pt x="163360" y="15240"/>
                </a:lnTo>
                <a:lnTo>
                  <a:pt x="170980" y="16764"/>
                </a:lnTo>
                <a:lnTo>
                  <a:pt x="170980" y="12192"/>
                </a:lnTo>
                <a:lnTo>
                  <a:pt x="172504" y="10668"/>
                </a:lnTo>
                <a:lnTo>
                  <a:pt x="174028" y="7620"/>
                </a:lnTo>
                <a:lnTo>
                  <a:pt x="177076" y="6096"/>
                </a:lnTo>
                <a:lnTo>
                  <a:pt x="187744" y="6096"/>
                </a:lnTo>
                <a:lnTo>
                  <a:pt x="189268" y="7620"/>
                </a:lnTo>
                <a:lnTo>
                  <a:pt x="190792" y="10668"/>
                </a:lnTo>
                <a:lnTo>
                  <a:pt x="192316" y="12192"/>
                </a:lnTo>
                <a:lnTo>
                  <a:pt x="192316" y="18288"/>
                </a:lnTo>
                <a:lnTo>
                  <a:pt x="190792" y="21336"/>
                </a:lnTo>
                <a:lnTo>
                  <a:pt x="187744" y="22948"/>
                </a:lnTo>
                <a:lnTo>
                  <a:pt x="184696" y="24472"/>
                </a:lnTo>
                <a:lnTo>
                  <a:pt x="178600" y="24472"/>
                </a:lnTo>
                <a:lnTo>
                  <a:pt x="177076" y="30568"/>
                </a:lnTo>
                <a:lnTo>
                  <a:pt x="186220" y="30568"/>
                </a:lnTo>
                <a:lnTo>
                  <a:pt x="189268" y="32092"/>
                </a:lnTo>
                <a:lnTo>
                  <a:pt x="193840" y="36664"/>
                </a:lnTo>
                <a:lnTo>
                  <a:pt x="193840" y="48856"/>
                </a:lnTo>
                <a:lnTo>
                  <a:pt x="190792" y="50380"/>
                </a:lnTo>
                <a:lnTo>
                  <a:pt x="187744" y="53428"/>
                </a:lnTo>
                <a:lnTo>
                  <a:pt x="184696" y="54952"/>
                </a:lnTo>
                <a:lnTo>
                  <a:pt x="178600" y="54952"/>
                </a:lnTo>
                <a:lnTo>
                  <a:pt x="177076" y="53428"/>
                </a:lnTo>
                <a:lnTo>
                  <a:pt x="174028" y="51904"/>
                </a:lnTo>
                <a:lnTo>
                  <a:pt x="172504" y="50380"/>
                </a:lnTo>
                <a:lnTo>
                  <a:pt x="170980" y="47332"/>
                </a:lnTo>
                <a:lnTo>
                  <a:pt x="170980" y="42760"/>
                </a:lnTo>
                <a:lnTo>
                  <a:pt x="163360" y="44284"/>
                </a:lnTo>
                <a:lnTo>
                  <a:pt x="163360" y="48856"/>
                </a:lnTo>
                <a:lnTo>
                  <a:pt x="164884" y="53428"/>
                </a:lnTo>
                <a:lnTo>
                  <a:pt x="169456" y="56476"/>
                </a:lnTo>
                <a:lnTo>
                  <a:pt x="172504" y="59524"/>
                </a:lnTo>
                <a:lnTo>
                  <a:pt x="177076" y="61048"/>
                </a:lnTo>
                <a:lnTo>
                  <a:pt x="187744" y="61048"/>
                </a:lnTo>
                <a:lnTo>
                  <a:pt x="192316" y="59524"/>
                </a:lnTo>
                <a:lnTo>
                  <a:pt x="196888" y="54952"/>
                </a:lnTo>
                <a:lnTo>
                  <a:pt x="200025" y="51904"/>
                </a:lnTo>
                <a:lnTo>
                  <a:pt x="201549" y="47332"/>
                </a:lnTo>
                <a:lnTo>
                  <a:pt x="201549" y="35140"/>
                </a:lnTo>
                <a:close/>
              </a:path>
              <a:path w="342264" h="61595">
                <a:moveTo>
                  <a:pt x="248793" y="38201"/>
                </a:moveTo>
                <a:lnTo>
                  <a:pt x="247269" y="35153"/>
                </a:lnTo>
                <a:lnTo>
                  <a:pt x="245745" y="33629"/>
                </a:lnTo>
                <a:lnTo>
                  <a:pt x="244221" y="30581"/>
                </a:lnTo>
                <a:lnTo>
                  <a:pt x="241173" y="29057"/>
                </a:lnTo>
                <a:lnTo>
                  <a:pt x="241173" y="39725"/>
                </a:lnTo>
                <a:lnTo>
                  <a:pt x="241173" y="45821"/>
                </a:lnTo>
                <a:lnTo>
                  <a:pt x="238125" y="51917"/>
                </a:lnTo>
                <a:lnTo>
                  <a:pt x="232029" y="54965"/>
                </a:lnTo>
                <a:lnTo>
                  <a:pt x="227457" y="54965"/>
                </a:lnTo>
                <a:lnTo>
                  <a:pt x="224409" y="53441"/>
                </a:lnTo>
                <a:lnTo>
                  <a:pt x="222885" y="53441"/>
                </a:lnTo>
                <a:lnTo>
                  <a:pt x="218313" y="48869"/>
                </a:lnTo>
                <a:lnTo>
                  <a:pt x="216789" y="45821"/>
                </a:lnTo>
                <a:lnTo>
                  <a:pt x="216789" y="38201"/>
                </a:lnTo>
                <a:lnTo>
                  <a:pt x="218313" y="36677"/>
                </a:lnTo>
                <a:lnTo>
                  <a:pt x="219837" y="33629"/>
                </a:lnTo>
                <a:lnTo>
                  <a:pt x="225933" y="30581"/>
                </a:lnTo>
                <a:lnTo>
                  <a:pt x="232029" y="30581"/>
                </a:lnTo>
                <a:lnTo>
                  <a:pt x="238125" y="33629"/>
                </a:lnTo>
                <a:lnTo>
                  <a:pt x="241173" y="39725"/>
                </a:lnTo>
                <a:lnTo>
                  <a:pt x="241173" y="29057"/>
                </a:lnTo>
                <a:lnTo>
                  <a:pt x="238125" y="27533"/>
                </a:lnTo>
                <a:lnTo>
                  <a:pt x="239649" y="26009"/>
                </a:lnTo>
                <a:lnTo>
                  <a:pt x="242697" y="24485"/>
                </a:lnTo>
                <a:lnTo>
                  <a:pt x="244221" y="22961"/>
                </a:lnTo>
                <a:lnTo>
                  <a:pt x="245745" y="19812"/>
                </a:lnTo>
                <a:lnTo>
                  <a:pt x="245745" y="10668"/>
                </a:lnTo>
                <a:lnTo>
                  <a:pt x="244221" y="7620"/>
                </a:lnTo>
                <a:lnTo>
                  <a:pt x="242697" y="6096"/>
                </a:lnTo>
                <a:lnTo>
                  <a:pt x="238125" y="1524"/>
                </a:lnTo>
                <a:lnTo>
                  <a:pt x="238125" y="10668"/>
                </a:lnTo>
                <a:lnTo>
                  <a:pt x="238125" y="19812"/>
                </a:lnTo>
                <a:lnTo>
                  <a:pt x="236601" y="21336"/>
                </a:lnTo>
                <a:lnTo>
                  <a:pt x="233553" y="22961"/>
                </a:lnTo>
                <a:lnTo>
                  <a:pt x="232029" y="24485"/>
                </a:lnTo>
                <a:lnTo>
                  <a:pt x="225933" y="24485"/>
                </a:lnTo>
                <a:lnTo>
                  <a:pt x="224409" y="22961"/>
                </a:lnTo>
                <a:lnTo>
                  <a:pt x="221361" y="21336"/>
                </a:lnTo>
                <a:lnTo>
                  <a:pt x="219837" y="19812"/>
                </a:lnTo>
                <a:lnTo>
                  <a:pt x="219837" y="10668"/>
                </a:lnTo>
                <a:lnTo>
                  <a:pt x="221361" y="7620"/>
                </a:lnTo>
                <a:lnTo>
                  <a:pt x="224409" y="6096"/>
                </a:lnTo>
                <a:lnTo>
                  <a:pt x="233553" y="6096"/>
                </a:lnTo>
                <a:lnTo>
                  <a:pt x="236601" y="7620"/>
                </a:lnTo>
                <a:lnTo>
                  <a:pt x="238125" y="10668"/>
                </a:lnTo>
                <a:lnTo>
                  <a:pt x="238125" y="1524"/>
                </a:lnTo>
                <a:lnTo>
                  <a:pt x="233553" y="0"/>
                </a:lnTo>
                <a:lnTo>
                  <a:pt x="224409" y="0"/>
                </a:lnTo>
                <a:lnTo>
                  <a:pt x="219837" y="1524"/>
                </a:lnTo>
                <a:lnTo>
                  <a:pt x="213741" y="7620"/>
                </a:lnTo>
                <a:lnTo>
                  <a:pt x="212217" y="10668"/>
                </a:lnTo>
                <a:lnTo>
                  <a:pt x="212217" y="19812"/>
                </a:lnTo>
                <a:lnTo>
                  <a:pt x="213741" y="22961"/>
                </a:lnTo>
                <a:lnTo>
                  <a:pt x="215265" y="24485"/>
                </a:lnTo>
                <a:lnTo>
                  <a:pt x="221361" y="27533"/>
                </a:lnTo>
                <a:lnTo>
                  <a:pt x="216789" y="27533"/>
                </a:lnTo>
                <a:lnTo>
                  <a:pt x="212217" y="32105"/>
                </a:lnTo>
                <a:lnTo>
                  <a:pt x="209169" y="38201"/>
                </a:lnTo>
                <a:lnTo>
                  <a:pt x="209169" y="47345"/>
                </a:lnTo>
                <a:lnTo>
                  <a:pt x="210693" y="51917"/>
                </a:lnTo>
                <a:lnTo>
                  <a:pt x="215265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9537"/>
                </a:lnTo>
                <a:lnTo>
                  <a:pt x="242697" y="54965"/>
                </a:lnTo>
                <a:lnTo>
                  <a:pt x="247269" y="51917"/>
                </a:lnTo>
                <a:lnTo>
                  <a:pt x="248793" y="47345"/>
                </a:lnTo>
                <a:lnTo>
                  <a:pt x="248793" y="38201"/>
                </a:lnTo>
                <a:close/>
              </a:path>
              <a:path w="342264" h="61595">
                <a:moveTo>
                  <a:pt x="296138" y="33616"/>
                </a:moveTo>
                <a:lnTo>
                  <a:pt x="293090" y="29044"/>
                </a:lnTo>
                <a:lnTo>
                  <a:pt x="290042" y="25996"/>
                </a:lnTo>
                <a:lnTo>
                  <a:pt x="286994" y="21336"/>
                </a:lnTo>
                <a:lnTo>
                  <a:pt x="282422" y="19812"/>
                </a:lnTo>
                <a:lnTo>
                  <a:pt x="273278" y="19812"/>
                </a:lnTo>
                <a:lnTo>
                  <a:pt x="268706" y="21336"/>
                </a:lnTo>
                <a:lnTo>
                  <a:pt x="265658" y="24472"/>
                </a:lnTo>
                <a:lnTo>
                  <a:pt x="268706" y="7620"/>
                </a:lnTo>
                <a:lnTo>
                  <a:pt x="293090" y="7620"/>
                </a:lnTo>
                <a:lnTo>
                  <a:pt x="293090" y="0"/>
                </a:lnTo>
                <a:lnTo>
                  <a:pt x="262610" y="0"/>
                </a:lnTo>
                <a:lnTo>
                  <a:pt x="256425" y="32092"/>
                </a:lnTo>
                <a:lnTo>
                  <a:pt x="264134" y="32092"/>
                </a:lnTo>
                <a:lnTo>
                  <a:pt x="268706" y="27520"/>
                </a:lnTo>
                <a:lnTo>
                  <a:pt x="270230" y="27520"/>
                </a:lnTo>
                <a:lnTo>
                  <a:pt x="273278" y="25996"/>
                </a:lnTo>
                <a:lnTo>
                  <a:pt x="279374" y="25996"/>
                </a:lnTo>
                <a:lnTo>
                  <a:pt x="282422" y="27520"/>
                </a:lnTo>
                <a:lnTo>
                  <a:pt x="283946" y="30568"/>
                </a:lnTo>
                <a:lnTo>
                  <a:pt x="286994" y="32092"/>
                </a:lnTo>
                <a:lnTo>
                  <a:pt x="286994" y="47332"/>
                </a:lnTo>
                <a:lnTo>
                  <a:pt x="280898" y="53428"/>
                </a:lnTo>
                <a:lnTo>
                  <a:pt x="277850" y="54952"/>
                </a:lnTo>
                <a:lnTo>
                  <a:pt x="271754" y="54952"/>
                </a:lnTo>
                <a:lnTo>
                  <a:pt x="270230" y="53428"/>
                </a:lnTo>
                <a:lnTo>
                  <a:pt x="267182" y="51904"/>
                </a:lnTo>
                <a:lnTo>
                  <a:pt x="265658" y="50380"/>
                </a:lnTo>
                <a:lnTo>
                  <a:pt x="264134" y="47332"/>
                </a:lnTo>
                <a:lnTo>
                  <a:pt x="264134" y="42760"/>
                </a:lnTo>
                <a:lnTo>
                  <a:pt x="256425" y="44284"/>
                </a:lnTo>
                <a:lnTo>
                  <a:pt x="256425" y="48856"/>
                </a:lnTo>
                <a:lnTo>
                  <a:pt x="257949" y="53428"/>
                </a:lnTo>
                <a:lnTo>
                  <a:pt x="261086" y="56476"/>
                </a:lnTo>
                <a:lnTo>
                  <a:pt x="265658" y="59524"/>
                </a:lnTo>
                <a:lnTo>
                  <a:pt x="270230" y="61048"/>
                </a:lnTo>
                <a:lnTo>
                  <a:pt x="282422" y="61048"/>
                </a:lnTo>
                <a:lnTo>
                  <a:pt x="286994" y="58000"/>
                </a:lnTo>
                <a:lnTo>
                  <a:pt x="290042" y="53428"/>
                </a:lnTo>
                <a:lnTo>
                  <a:pt x="294614" y="48856"/>
                </a:lnTo>
                <a:lnTo>
                  <a:pt x="296138" y="44284"/>
                </a:lnTo>
                <a:lnTo>
                  <a:pt x="296138" y="33616"/>
                </a:lnTo>
                <a:close/>
              </a:path>
              <a:path w="342264" h="61595">
                <a:moveTo>
                  <a:pt x="341960" y="38188"/>
                </a:moveTo>
                <a:lnTo>
                  <a:pt x="338912" y="32092"/>
                </a:lnTo>
                <a:lnTo>
                  <a:pt x="334340" y="27520"/>
                </a:lnTo>
                <a:lnTo>
                  <a:pt x="329768" y="27520"/>
                </a:lnTo>
                <a:lnTo>
                  <a:pt x="332816" y="25996"/>
                </a:lnTo>
                <a:lnTo>
                  <a:pt x="335864" y="22948"/>
                </a:lnTo>
                <a:lnTo>
                  <a:pt x="337388" y="19812"/>
                </a:lnTo>
                <a:lnTo>
                  <a:pt x="338912" y="18288"/>
                </a:lnTo>
                <a:lnTo>
                  <a:pt x="338912" y="12192"/>
                </a:lnTo>
                <a:lnTo>
                  <a:pt x="337388" y="9144"/>
                </a:lnTo>
                <a:lnTo>
                  <a:pt x="335864" y="7620"/>
                </a:lnTo>
                <a:lnTo>
                  <a:pt x="335102" y="6096"/>
                </a:lnTo>
                <a:lnTo>
                  <a:pt x="334340" y="4572"/>
                </a:lnTo>
                <a:lnTo>
                  <a:pt x="332816" y="3048"/>
                </a:lnTo>
                <a:lnTo>
                  <a:pt x="326720" y="0"/>
                </a:lnTo>
                <a:lnTo>
                  <a:pt x="315950" y="0"/>
                </a:lnTo>
                <a:lnTo>
                  <a:pt x="309854" y="3048"/>
                </a:lnTo>
                <a:lnTo>
                  <a:pt x="305282" y="6096"/>
                </a:lnTo>
                <a:lnTo>
                  <a:pt x="302234" y="15240"/>
                </a:lnTo>
                <a:lnTo>
                  <a:pt x="309854" y="16764"/>
                </a:lnTo>
                <a:lnTo>
                  <a:pt x="311378" y="12192"/>
                </a:lnTo>
                <a:lnTo>
                  <a:pt x="311378" y="10668"/>
                </a:lnTo>
                <a:lnTo>
                  <a:pt x="315950" y="6096"/>
                </a:lnTo>
                <a:lnTo>
                  <a:pt x="326720" y="6096"/>
                </a:lnTo>
                <a:lnTo>
                  <a:pt x="328244" y="7620"/>
                </a:lnTo>
                <a:lnTo>
                  <a:pt x="329768" y="10668"/>
                </a:lnTo>
                <a:lnTo>
                  <a:pt x="331292" y="12192"/>
                </a:lnTo>
                <a:lnTo>
                  <a:pt x="331292" y="18288"/>
                </a:lnTo>
                <a:lnTo>
                  <a:pt x="329768" y="21336"/>
                </a:lnTo>
                <a:lnTo>
                  <a:pt x="326720" y="22948"/>
                </a:lnTo>
                <a:lnTo>
                  <a:pt x="325196" y="24472"/>
                </a:lnTo>
                <a:lnTo>
                  <a:pt x="317576" y="24472"/>
                </a:lnTo>
                <a:lnTo>
                  <a:pt x="317576" y="30568"/>
                </a:lnTo>
                <a:lnTo>
                  <a:pt x="325196" y="30568"/>
                </a:lnTo>
                <a:lnTo>
                  <a:pt x="328244" y="32092"/>
                </a:lnTo>
                <a:lnTo>
                  <a:pt x="334340" y="38188"/>
                </a:lnTo>
                <a:lnTo>
                  <a:pt x="334340" y="45808"/>
                </a:lnTo>
                <a:lnTo>
                  <a:pt x="332816" y="48856"/>
                </a:lnTo>
                <a:lnTo>
                  <a:pt x="329768" y="50380"/>
                </a:lnTo>
                <a:lnTo>
                  <a:pt x="328244" y="53428"/>
                </a:lnTo>
                <a:lnTo>
                  <a:pt x="325196" y="54952"/>
                </a:lnTo>
                <a:lnTo>
                  <a:pt x="319100" y="54952"/>
                </a:lnTo>
                <a:lnTo>
                  <a:pt x="315950" y="53428"/>
                </a:lnTo>
                <a:lnTo>
                  <a:pt x="314426" y="51904"/>
                </a:lnTo>
                <a:lnTo>
                  <a:pt x="311378" y="50380"/>
                </a:lnTo>
                <a:lnTo>
                  <a:pt x="309854" y="47332"/>
                </a:lnTo>
                <a:lnTo>
                  <a:pt x="309854" y="42760"/>
                </a:lnTo>
                <a:lnTo>
                  <a:pt x="302234" y="44284"/>
                </a:lnTo>
                <a:lnTo>
                  <a:pt x="302234" y="48856"/>
                </a:lnTo>
                <a:lnTo>
                  <a:pt x="305282" y="53428"/>
                </a:lnTo>
                <a:lnTo>
                  <a:pt x="311378" y="59524"/>
                </a:lnTo>
                <a:lnTo>
                  <a:pt x="315950" y="61048"/>
                </a:lnTo>
                <a:lnTo>
                  <a:pt x="326720" y="61048"/>
                </a:lnTo>
                <a:lnTo>
                  <a:pt x="331292" y="59524"/>
                </a:lnTo>
                <a:lnTo>
                  <a:pt x="335864" y="54952"/>
                </a:lnTo>
                <a:lnTo>
                  <a:pt x="338912" y="51904"/>
                </a:lnTo>
                <a:lnTo>
                  <a:pt x="341960" y="47332"/>
                </a:lnTo>
                <a:lnTo>
                  <a:pt x="341960" y="38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070224" y="7728796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9725" y="19812"/>
                </a:moveTo>
                <a:lnTo>
                  <a:pt x="38201" y="15240"/>
                </a:lnTo>
                <a:lnTo>
                  <a:pt x="36677" y="12192"/>
                </a:lnTo>
                <a:lnTo>
                  <a:pt x="36677" y="9144"/>
                </a:lnTo>
                <a:lnTo>
                  <a:pt x="33629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712"/>
                </a:lnTo>
                <a:lnTo>
                  <a:pt x="30581" y="45808"/>
                </a:lnTo>
                <a:lnTo>
                  <a:pt x="29057" y="50380"/>
                </a:lnTo>
                <a:lnTo>
                  <a:pt x="26009" y="53428"/>
                </a:lnTo>
                <a:lnTo>
                  <a:pt x="22961" y="54952"/>
                </a:lnTo>
                <a:lnTo>
                  <a:pt x="16865" y="54952"/>
                </a:lnTo>
                <a:lnTo>
                  <a:pt x="13817" y="53428"/>
                </a:lnTo>
                <a:lnTo>
                  <a:pt x="10769" y="50380"/>
                </a:lnTo>
                <a:lnTo>
                  <a:pt x="9245" y="45808"/>
                </a:lnTo>
                <a:lnTo>
                  <a:pt x="7721" y="39712"/>
                </a:lnTo>
                <a:lnTo>
                  <a:pt x="7721" y="19812"/>
                </a:lnTo>
                <a:lnTo>
                  <a:pt x="9245" y="13716"/>
                </a:lnTo>
                <a:lnTo>
                  <a:pt x="12293" y="9144"/>
                </a:lnTo>
                <a:lnTo>
                  <a:pt x="13817" y="7620"/>
                </a:lnTo>
                <a:lnTo>
                  <a:pt x="16865" y="6096"/>
                </a:lnTo>
                <a:lnTo>
                  <a:pt x="22961" y="6096"/>
                </a:lnTo>
                <a:lnTo>
                  <a:pt x="26009" y="7620"/>
                </a:lnTo>
                <a:lnTo>
                  <a:pt x="29057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29057" y="1524"/>
                </a:lnTo>
                <a:lnTo>
                  <a:pt x="26009" y="0"/>
                </a:lnTo>
                <a:lnTo>
                  <a:pt x="12293" y="0"/>
                </a:lnTo>
                <a:lnTo>
                  <a:pt x="6197" y="6096"/>
                </a:lnTo>
                <a:lnTo>
                  <a:pt x="4673" y="9144"/>
                </a:lnTo>
                <a:lnTo>
                  <a:pt x="3149" y="13716"/>
                </a:lnTo>
                <a:lnTo>
                  <a:pt x="1625" y="16764"/>
                </a:lnTo>
                <a:lnTo>
                  <a:pt x="0" y="22948"/>
                </a:lnTo>
                <a:lnTo>
                  <a:pt x="0" y="41236"/>
                </a:lnTo>
                <a:lnTo>
                  <a:pt x="3149" y="48856"/>
                </a:lnTo>
                <a:lnTo>
                  <a:pt x="6197" y="54952"/>
                </a:lnTo>
                <a:lnTo>
                  <a:pt x="9245" y="58000"/>
                </a:lnTo>
                <a:lnTo>
                  <a:pt x="13817" y="61048"/>
                </a:lnTo>
                <a:lnTo>
                  <a:pt x="24485" y="61048"/>
                </a:lnTo>
                <a:lnTo>
                  <a:pt x="27533" y="59524"/>
                </a:lnTo>
                <a:lnTo>
                  <a:pt x="30581" y="56476"/>
                </a:lnTo>
                <a:lnTo>
                  <a:pt x="33629" y="54952"/>
                </a:lnTo>
                <a:lnTo>
                  <a:pt x="35153" y="51904"/>
                </a:lnTo>
                <a:lnTo>
                  <a:pt x="38201" y="42760"/>
                </a:lnTo>
                <a:lnTo>
                  <a:pt x="39725" y="36664"/>
                </a:lnTo>
                <a:lnTo>
                  <a:pt x="39725" y="19812"/>
                </a:lnTo>
                <a:close/>
              </a:path>
              <a:path w="330200" h="61595">
                <a:moveTo>
                  <a:pt x="59918" y="50761"/>
                </a:moveTo>
                <a:lnTo>
                  <a:pt x="50761" y="50761"/>
                </a:lnTo>
                <a:lnTo>
                  <a:pt x="50761" y="59905"/>
                </a:lnTo>
                <a:lnTo>
                  <a:pt x="59918" y="59905"/>
                </a:lnTo>
                <a:lnTo>
                  <a:pt x="59918" y="50761"/>
                </a:lnTo>
                <a:close/>
              </a:path>
              <a:path w="330200" h="61595">
                <a:moveTo>
                  <a:pt x="109918" y="38201"/>
                </a:moveTo>
                <a:lnTo>
                  <a:pt x="108394" y="35153"/>
                </a:lnTo>
                <a:lnTo>
                  <a:pt x="103822" y="30581"/>
                </a:lnTo>
                <a:lnTo>
                  <a:pt x="102298" y="29057"/>
                </a:lnTo>
                <a:lnTo>
                  <a:pt x="102298" y="39725"/>
                </a:lnTo>
                <a:lnTo>
                  <a:pt x="102298" y="45821"/>
                </a:lnTo>
                <a:lnTo>
                  <a:pt x="100774" y="48869"/>
                </a:lnTo>
                <a:lnTo>
                  <a:pt x="96202" y="53441"/>
                </a:lnTo>
                <a:lnTo>
                  <a:pt x="93154" y="54965"/>
                </a:lnTo>
                <a:lnTo>
                  <a:pt x="87058" y="54965"/>
                </a:lnTo>
                <a:lnTo>
                  <a:pt x="85534" y="53441"/>
                </a:lnTo>
                <a:lnTo>
                  <a:pt x="84010" y="53441"/>
                </a:lnTo>
                <a:lnTo>
                  <a:pt x="80962" y="51917"/>
                </a:lnTo>
                <a:lnTo>
                  <a:pt x="79438" y="50393"/>
                </a:lnTo>
                <a:lnTo>
                  <a:pt x="79438" y="48869"/>
                </a:lnTo>
                <a:lnTo>
                  <a:pt x="77914" y="45821"/>
                </a:lnTo>
                <a:lnTo>
                  <a:pt x="77914" y="38201"/>
                </a:lnTo>
                <a:lnTo>
                  <a:pt x="79438" y="36677"/>
                </a:lnTo>
                <a:lnTo>
                  <a:pt x="80962" y="33629"/>
                </a:lnTo>
                <a:lnTo>
                  <a:pt x="82486" y="32105"/>
                </a:lnTo>
                <a:lnTo>
                  <a:pt x="85534" y="30581"/>
                </a:lnTo>
                <a:lnTo>
                  <a:pt x="93154" y="30581"/>
                </a:lnTo>
                <a:lnTo>
                  <a:pt x="96202" y="32105"/>
                </a:lnTo>
                <a:lnTo>
                  <a:pt x="100774" y="36677"/>
                </a:lnTo>
                <a:lnTo>
                  <a:pt x="102298" y="39725"/>
                </a:lnTo>
                <a:lnTo>
                  <a:pt x="102298" y="29057"/>
                </a:lnTo>
                <a:lnTo>
                  <a:pt x="97726" y="27533"/>
                </a:lnTo>
                <a:lnTo>
                  <a:pt x="103822" y="24485"/>
                </a:lnTo>
                <a:lnTo>
                  <a:pt x="105346" y="22961"/>
                </a:lnTo>
                <a:lnTo>
                  <a:pt x="106870" y="19812"/>
                </a:lnTo>
                <a:lnTo>
                  <a:pt x="106870" y="10668"/>
                </a:lnTo>
                <a:lnTo>
                  <a:pt x="105346" y="7620"/>
                </a:lnTo>
                <a:lnTo>
                  <a:pt x="103822" y="6096"/>
                </a:lnTo>
                <a:lnTo>
                  <a:pt x="99250" y="1524"/>
                </a:lnTo>
                <a:lnTo>
                  <a:pt x="99250" y="12192"/>
                </a:lnTo>
                <a:lnTo>
                  <a:pt x="99250" y="18288"/>
                </a:lnTo>
                <a:lnTo>
                  <a:pt x="96202" y="21336"/>
                </a:lnTo>
                <a:lnTo>
                  <a:pt x="94678" y="22961"/>
                </a:lnTo>
                <a:lnTo>
                  <a:pt x="93154" y="24485"/>
                </a:lnTo>
                <a:lnTo>
                  <a:pt x="87058" y="24485"/>
                </a:lnTo>
                <a:lnTo>
                  <a:pt x="84010" y="22961"/>
                </a:lnTo>
                <a:lnTo>
                  <a:pt x="82486" y="21336"/>
                </a:lnTo>
                <a:lnTo>
                  <a:pt x="80962" y="19812"/>
                </a:lnTo>
                <a:lnTo>
                  <a:pt x="79438" y="16764"/>
                </a:lnTo>
                <a:lnTo>
                  <a:pt x="79438" y="12192"/>
                </a:lnTo>
                <a:lnTo>
                  <a:pt x="80962" y="10668"/>
                </a:lnTo>
                <a:lnTo>
                  <a:pt x="82486" y="7620"/>
                </a:lnTo>
                <a:lnTo>
                  <a:pt x="84010" y="6096"/>
                </a:lnTo>
                <a:lnTo>
                  <a:pt x="94678" y="6096"/>
                </a:lnTo>
                <a:lnTo>
                  <a:pt x="96202" y="7620"/>
                </a:lnTo>
                <a:lnTo>
                  <a:pt x="97726" y="10668"/>
                </a:lnTo>
                <a:lnTo>
                  <a:pt x="99250" y="12192"/>
                </a:lnTo>
                <a:lnTo>
                  <a:pt x="99250" y="1524"/>
                </a:lnTo>
                <a:lnTo>
                  <a:pt x="94678" y="0"/>
                </a:lnTo>
                <a:lnTo>
                  <a:pt x="84010" y="0"/>
                </a:lnTo>
                <a:lnTo>
                  <a:pt x="80962" y="1524"/>
                </a:lnTo>
                <a:lnTo>
                  <a:pt x="76390" y="4572"/>
                </a:lnTo>
                <a:lnTo>
                  <a:pt x="73342" y="7620"/>
                </a:lnTo>
                <a:lnTo>
                  <a:pt x="71818" y="10668"/>
                </a:lnTo>
                <a:lnTo>
                  <a:pt x="71818" y="18288"/>
                </a:lnTo>
                <a:lnTo>
                  <a:pt x="73342" y="19812"/>
                </a:lnTo>
                <a:lnTo>
                  <a:pt x="74866" y="22961"/>
                </a:lnTo>
                <a:lnTo>
                  <a:pt x="77914" y="26009"/>
                </a:lnTo>
                <a:lnTo>
                  <a:pt x="80962" y="27533"/>
                </a:lnTo>
                <a:lnTo>
                  <a:pt x="77914" y="27533"/>
                </a:lnTo>
                <a:lnTo>
                  <a:pt x="70294" y="35153"/>
                </a:lnTo>
                <a:lnTo>
                  <a:pt x="70294" y="47345"/>
                </a:lnTo>
                <a:lnTo>
                  <a:pt x="71818" y="51917"/>
                </a:lnTo>
                <a:lnTo>
                  <a:pt x="79438" y="59537"/>
                </a:lnTo>
                <a:lnTo>
                  <a:pt x="84010" y="61061"/>
                </a:lnTo>
                <a:lnTo>
                  <a:pt x="96202" y="61061"/>
                </a:lnTo>
                <a:lnTo>
                  <a:pt x="100774" y="59537"/>
                </a:lnTo>
                <a:lnTo>
                  <a:pt x="103822" y="54965"/>
                </a:lnTo>
                <a:lnTo>
                  <a:pt x="106870" y="51917"/>
                </a:lnTo>
                <a:lnTo>
                  <a:pt x="109918" y="47345"/>
                </a:lnTo>
                <a:lnTo>
                  <a:pt x="109918" y="38201"/>
                </a:lnTo>
                <a:close/>
              </a:path>
              <a:path w="330200" h="61595">
                <a:moveTo>
                  <a:pt x="155740" y="10668"/>
                </a:moveTo>
                <a:lnTo>
                  <a:pt x="146596" y="1524"/>
                </a:lnTo>
                <a:lnTo>
                  <a:pt x="142024" y="0"/>
                </a:lnTo>
                <a:lnTo>
                  <a:pt x="131356" y="0"/>
                </a:lnTo>
                <a:lnTo>
                  <a:pt x="126784" y="1524"/>
                </a:lnTo>
                <a:lnTo>
                  <a:pt x="122212" y="4572"/>
                </a:lnTo>
                <a:lnTo>
                  <a:pt x="119164" y="7620"/>
                </a:lnTo>
                <a:lnTo>
                  <a:pt x="117538" y="10668"/>
                </a:lnTo>
                <a:lnTo>
                  <a:pt x="117538" y="16764"/>
                </a:lnTo>
                <a:lnTo>
                  <a:pt x="125260" y="18288"/>
                </a:lnTo>
                <a:lnTo>
                  <a:pt x="125260" y="10668"/>
                </a:lnTo>
                <a:lnTo>
                  <a:pt x="128308" y="9144"/>
                </a:lnTo>
                <a:lnTo>
                  <a:pt x="129832" y="6096"/>
                </a:lnTo>
                <a:lnTo>
                  <a:pt x="142024" y="6096"/>
                </a:lnTo>
                <a:lnTo>
                  <a:pt x="146596" y="10668"/>
                </a:lnTo>
                <a:lnTo>
                  <a:pt x="148120" y="13716"/>
                </a:lnTo>
                <a:lnTo>
                  <a:pt x="148120" y="18288"/>
                </a:lnTo>
                <a:lnTo>
                  <a:pt x="146596" y="21336"/>
                </a:lnTo>
                <a:lnTo>
                  <a:pt x="143548" y="24485"/>
                </a:lnTo>
                <a:lnTo>
                  <a:pt x="142024" y="27533"/>
                </a:lnTo>
                <a:lnTo>
                  <a:pt x="131356" y="38201"/>
                </a:lnTo>
                <a:lnTo>
                  <a:pt x="126784" y="41249"/>
                </a:lnTo>
                <a:lnTo>
                  <a:pt x="123736" y="44297"/>
                </a:lnTo>
                <a:lnTo>
                  <a:pt x="120688" y="45821"/>
                </a:lnTo>
                <a:lnTo>
                  <a:pt x="116014" y="54965"/>
                </a:lnTo>
                <a:lnTo>
                  <a:pt x="116014" y="59537"/>
                </a:lnTo>
                <a:lnTo>
                  <a:pt x="155740" y="59537"/>
                </a:lnTo>
                <a:lnTo>
                  <a:pt x="155740" y="51917"/>
                </a:lnTo>
                <a:lnTo>
                  <a:pt x="126784" y="51917"/>
                </a:lnTo>
                <a:lnTo>
                  <a:pt x="128308" y="50393"/>
                </a:lnTo>
                <a:lnTo>
                  <a:pt x="128308" y="48869"/>
                </a:lnTo>
                <a:lnTo>
                  <a:pt x="132880" y="44297"/>
                </a:lnTo>
                <a:lnTo>
                  <a:pt x="137452" y="41249"/>
                </a:lnTo>
                <a:lnTo>
                  <a:pt x="142024" y="36677"/>
                </a:lnTo>
                <a:lnTo>
                  <a:pt x="146596" y="33629"/>
                </a:lnTo>
                <a:lnTo>
                  <a:pt x="148120" y="30581"/>
                </a:lnTo>
                <a:lnTo>
                  <a:pt x="152692" y="26009"/>
                </a:lnTo>
                <a:lnTo>
                  <a:pt x="154216" y="22961"/>
                </a:lnTo>
                <a:lnTo>
                  <a:pt x="154216" y="21336"/>
                </a:lnTo>
                <a:lnTo>
                  <a:pt x="155740" y="18288"/>
                </a:lnTo>
                <a:lnTo>
                  <a:pt x="155740" y="10668"/>
                </a:lnTo>
                <a:close/>
              </a:path>
              <a:path w="330200" h="61595">
                <a:moveTo>
                  <a:pt x="203073" y="33616"/>
                </a:moveTo>
                <a:lnTo>
                  <a:pt x="201549" y="29044"/>
                </a:lnTo>
                <a:lnTo>
                  <a:pt x="196977" y="25996"/>
                </a:lnTo>
                <a:lnTo>
                  <a:pt x="193929" y="21336"/>
                </a:lnTo>
                <a:lnTo>
                  <a:pt x="189357" y="19812"/>
                </a:lnTo>
                <a:lnTo>
                  <a:pt x="180213" y="19812"/>
                </a:lnTo>
                <a:lnTo>
                  <a:pt x="175539" y="21336"/>
                </a:lnTo>
                <a:lnTo>
                  <a:pt x="172491" y="24472"/>
                </a:lnTo>
                <a:lnTo>
                  <a:pt x="175539" y="7620"/>
                </a:lnTo>
                <a:lnTo>
                  <a:pt x="200025" y="7620"/>
                </a:lnTo>
                <a:lnTo>
                  <a:pt x="200025" y="0"/>
                </a:lnTo>
                <a:lnTo>
                  <a:pt x="169443" y="0"/>
                </a:lnTo>
                <a:lnTo>
                  <a:pt x="164871" y="32092"/>
                </a:lnTo>
                <a:lnTo>
                  <a:pt x="170967" y="32092"/>
                </a:lnTo>
                <a:lnTo>
                  <a:pt x="175539" y="27520"/>
                </a:lnTo>
                <a:lnTo>
                  <a:pt x="177165" y="27520"/>
                </a:lnTo>
                <a:lnTo>
                  <a:pt x="180213" y="25996"/>
                </a:lnTo>
                <a:lnTo>
                  <a:pt x="186309" y="25996"/>
                </a:lnTo>
                <a:lnTo>
                  <a:pt x="189357" y="27520"/>
                </a:lnTo>
                <a:lnTo>
                  <a:pt x="190881" y="30568"/>
                </a:lnTo>
                <a:lnTo>
                  <a:pt x="193929" y="32092"/>
                </a:lnTo>
                <a:lnTo>
                  <a:pt x="195453" y="35140"/>
                </a:lnTo>
                <a:lnTo>
                  <a:pt x="195453" y="44284"/>
                </a:lnTo>
                <a:lnTo>
                  <a:pt x="193929" y="47332"/>
                </a:lnTo>
                <a:lnTo>
                  <a:pt x="190881" y="50380"/>
                </a:lnTo>
                <a:lnTo>
                  <a:pt x="189357" y="53428"/>
                </a:lnTo>
                <a:lnTo>
                  <a:pt x="186309" y="54952"/>
                </a:lnTo>
                <a:lnTo>
                  <a:pt x="178689" y="54952"/>
                </a:lnTo>
                <a:lnTo>
                  <a:pt x="177165" y="53428"/>
                </a:lnTo>
                <a:lnTo>
                  <a:pt x="174015" y="51904"/>
                </a:lnTo>
                <a:lnTo>
                  <a:pt x="172491" y="50380"/>
                </a:lnTo>
                <a:lnTo>
                  <a:pt x="170967" y="47332"/>
                </a:lnTo>
                <a:lnTo>
                  <a:pt x="170967" y="42760"/>
                </a:lnTo>
                <a:lnTo>
                  <a:pt x="163347" y="44284"/>
                </a:lnTo>
                <a:lnTo>
                  <a:pt x="163347" y="48856"/>
                </a:lnTo>
                <a:lnTo>
                  <a:pt x="164871" y="53428"/>
                </a:lnTo>
                <a:lnTo>
                  <a:pt x="169443" y="56476"/>
                </a:lnTo>
                <a:lnTo>
                  <a:pt x="172491" y="59524"/>
                </a:lnTo>
                <a:lnTo>
                  <a:pt x="177165" y="61048"/>
                </a:lnTo>
                <a:lnTo>
                  <a:pt x="189357" y="61048"/>
                </a:lnTo>
                <a:lnTo>
                  <a:pt x="193929" y="58000"/>
                </a:lnTo>
                <a:lnTo>
                  <a:pt x="198501" y="53428"/>
                </a:lnTo>
                <a:lnTo>
                  <a:pt x="201549" y="48856"/>
                </a:lnTo>
                <a:lnTo>
                  <a:pt x="203073" y="44284"/>
                </a:lnTo>
                <a:lnTo>
                  <a:pt x="203073" y="33616"/>
                </a:lnTo>
                <a:close/>
              </a:path>
              <a:path w="330200" h="61595">
                <a:moveTo>
                  <a:pt x="248881" y="33616"/>
                </a:moveTo>
                <a:lnTo>
                  <a:pt x="247357" y="29044"/>
                </a:lnTo>
                <a:lnTo>
                  <a:pt x="239649" y="21424"/>
                </a:lnTo>
                <a:lnTo>
                  <a:pt x="235077" y="19900"/>
                </a:lnTo>
                <a:lnTo>
                  <a:pt x="225933" y="19900"/>
                </a:lnTo>
                <a:lnTo>
                  <a:pt x="222885" y="21424"/>
                </a:lnTo>
                <a:lnTo>
                  <a:pt x="219837" y="24472"/>
                </a:lnTo>
                <a:lnTo>
                  <a:pt x="222885" y="7708"/>
                </a:lnTo>
                <a:lnTo>
                  <a:pt x="245833" y="7708"/>
                </a:lnTo>
                <a:lnTo>
                  <a:pt x="245833" y="88"/>
                </a:lnTo>
                <a:lnTo>
                  <a:pt x="216789" y="88"/>
                </a:lnTo>
                <a:lnTo>
                  <a:pt x="210693" y="32092"/>
                </a:lnTo>
                <a:lnTo>
                  <a:pt x="218313" y="32092"/>
                </a:lnTo>
                <a:lnTo>
                  <a:pt x="218313" y="30568"/>
                </a:lnTo>
                <a:lnTo>
                  <a:pt x="221361" y="27520"/>
                </a:lnTo>
                <a:lnTo>
                  <a:pt x="224409" y="27520"/>
                </a:lnTo>
                <a:lnTo>
                  <a:pt x="225933" y="25996"/>
                </a:lnTo>
                <a:lnTo>
                  <a:pt x="232029" y="25996"/>
                </a:lnTo>
                <a:lnTo>
                  <a:pt x="235077" y="27520"/>
                </a:lnTo>
                <a:lnTo>
                  <a:pt x="239649" y="32092"/>
                </a:lnTo>
                <a:lnTo>
                  <a:pt x="241173" y="35140"/>
                </a:lnTo>
                <a:lnTo>
                  <a:pt x="241173" y="44284"/>
                </a:lnTo>
                <a:lnTo>
                  <a:pt x="238125" y="50380"/>
                </a:lnTo>
                <a:lnTo>
                  <a:pt x="235077" y="53530"/>
                </a:lnTo>
                <a:lnTo>
                  <a:pt x="232029" y="55054"/>
                </a:lnTo>
                <a:lnTo>
                  <a:pt x="225933" y="55054"/>
                </a:lnTo>
                <a:lnTo>
                  <a:pt x="222885" y="53530"/>
                </a:lnTo>
                <a:lnTo>
                  <a:pt x="221361" y="51904"/>
                </a:lnTo>
                <a:lnTo>
                  <a:pt x="218313" y="50380"/>
                </a:lnTo>
                <a:lnTo>
                  <a:pt x="218313" y="47332"/>
                </a:lnTo>
                <a:lnTo>
                  <a:pt x="216789" y="42760"/>
                </a:lnTo>
                <a:lnTo>
                  <a:pt x="209169" y="44284"/>
                </a:lnTo>
                <a:lnTo>
                  <a:pt x="209169" y="48856"/>
                </a:lnTo>
                <a:lnTo>
                  <a:pt x="212217" y="53530"/>
                </a:lnTo>
                <a:lnTo>
                  <a:pt x="218313" y="59626"/>
                </a:lnTo>
                <a:lnTo>
                  <a:pt x="222885" y="61150"/>
                </a:lnTo>
                <a:lnTo>
                  <a:pt x="235077" y="61150"/>
                </a:lnTo>
                <a:lnTo>
                  <a:pt x="241173" y="58102"/>
                </a:lnTo>
                <a:lnTo>
                  <a:pt x="244309" y="53530"/>
                </a:lnTo>
                <a:lnTo>
                  <a:pt x="247357" y="48856"/>
                </a:lnTo>
                <a:lnTo>
                  <a:pt x="248881" y="44284"/>
                </a:lnTo>
                <a:lnTo>
                  <a:pt x="248881" y="33616"/>
                </a:lnTo>
                <a:close/>
              </a:path>
              <a:path w="330200" h="61595">
                <a:moveTo>
                  <a:pt x="296227" y="33616"/>
                </a:moveTo>
                <a:lnTo>
                  <a:pt x="293179" y="29044"/>
                </a:lnTo>
                <a:lnTo>
                  <a:pt x="290131" y="25996"/>
                </a:lnTo>
                <a:lnTo>
                  <a:pt x="287083" y="21336"/>
                </a:lnTo>
                <a:lnTo>
                  <a:pt x="282511" y="19812"/>
                </a:lnTo>
                <a:lnTo>
                  <a:pt x="273367" y="19812"/>
                </a:lnTo>
                <a:lnTo>
                  <a:pt x="268795" y="21336"/>
                </a:lnTo>
                <a:lnTo>
                  <a:pt x="265747" y="24472"/>
                </a:lnTo>
                <a:lnTo>
                  <a:pt x="268795" y="7620"/>
                </a:lnTo>
                <a:lnTo>
                  <a:pt x="293179" y="7620"/>
                </a:lnTo>
                <a:lnTo>
                  <a:pt x="293179" y="0"/>
                </a:lnTo>
                <a:lnTo>
                  <a:pt x="262699" y="0"/>
                </a:lnTo>
                <a:lnTo>
                  <a:pt x="256501" y="32092"/>
                </a:lnTo>
                <a:lnTo>
                  <a:pt x="264223" y="32092"/>
                </a:lnTo>
                <a:lnTo>
                  <a:pt x="268795" y="27520"/>
                </a:lnTo>
                <a:lnTo>
                  <a:pt x="270319" y="27520"/>
                </a:lnTo>
                <a:lnTo>
                  <a:pt x="273367" y="25996"/>
                </a:lnTo>
                <a:lnTo>
                  <a:pt x="279463" y="25996"/>
                </a:lnTo>
                <a:lnTo>
                  <a:pt x="282511" y="27520"/>
                </a:lnTo>
                <a:lnTo>
                  <a:pt x="284035" y="30568"/>
                </a:lnTo>
                <a:lnTo>
                  <a:pt x="287083" y="32092"/>
                </a:lnTo>
                <a:lnTo>
                  <a:pt x="287083" y="47332"/>
                </a:lnTo>
                <a:lnTo>
                  <a:pt x="280987" y="53428"/>
                </a:lnTo>
                <a:lnTo>
                  <a:pt x="277939" y="54952"/>
                </a:lnTo>
                <a:lnTo>
                  <a:pt x="271843" y="54952"/>
                </a:lnTo>
                <a:lnTo>
                  <a:pt x="270319" y="53428"/>
                </a:lnTo>
                <a:lnTo>
                  <a:pt x="267271" y="51904"/>
                </a:lnTo>
                <a:lnTo>
                  <a:pt x="265747" y="50380"/>
                </a:lnTo>
                <a:lnTo>
                  <a:pt x="264223" y="47332"/>
                </a:lnTo>
                <a:lnTo>
                  <a:pt x="264223" y="42760"/>
                </a:lnTo>
                <a:lnTo>
                  <a:pt x="256501" y="44284"/>
                </a:lnTo>
                <a:lnTo>
                  <a:pt x="256501" y="48856"/>
                </a:lnTo>
                <a:lnTo>
                  <a:pt x="258025" y="53428"/>
                </a:lnTo>
                <a:lnTo>
                  <a:pt x="261175" y="56476"/>
                </a:lnTo>
                <a:lnTo>
                  <a:pt x="265747" y="59524"/>
                </a:lnTo>
                <a:lnTo>
                  <a:pt x="270319" y="61048"/>
                </a:lnTo>
                <a:lnTo>
                  <a:pt x="282511" y="61048"/>
                </a:lnTo>
                <a:lnTo>
                  <a:pt x="287083" y="58000"/>
                </a:lnTo>
                <a:lnTo>
                  <a:pt x="290131" y="53428"/>
                </a:lnTo>
                <a:lnTo>
                  <a:pt x="294703" y="48856"/>
                </a:lnTo>
                <a:lnTo>
                  <a:pt x="296227" y="44284"/>
                </a:lnTo>
                <a:lnTo>
                  <a:pt x="296227" y="33616"/>
                </a:lnTo>
                <a:close/>
              </a:path>
              <a:path w="330200" h="61595">
                <a:moveTo>
                  <a:pt x="329755" y="0"/>
                </a:moveTo>
                <a:lnTo>
                  <a:pt x="325183" y="0"/>
                </a:lnTo>
                <a:lnTo>
                  <a:pt x="323659" y="1524"/>
                </a:lnTo>
                <a:lnTo>
                  <a:pt x="322135" y="4572"/>
                </a:lnTo>
                <a:lnTo>
                  <a:pt x="316039" y="10668"/>
                </a:lnTo>
                <a:lnTo>
                  <a:pt x="311467" y="12192"/>
                </a:lnTo>
                <a:lnTo>
                  <a:pt x="308419" y="15240"/>
                </a:lnTo>
                <a:lnTo>
                  <a:pt x="308419" y="21336"/>
                </a:lnTo>
                <a:lnTo>
                  <a:pt x="309943" y="21336"/>
                </a:lnTo>
                <a:lnTo>
                  <a:pt x="319087" y="16764"/>
                </a:lnTo>
                <a:lnTo>
                  <a:pt x="320611" y="13716"/>
                </a:lnTo>
                <a:lnTo>
                  <a:pt x="322135" y="12192"/>
                </a:lnTo>
                <a:lnTo>
                  <a:pt x="322135" y="59537"/>
                </a:lnTo>
                <a:lnTo>
                  <a:pt x="329755" y="59537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7" name="object 17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086837" y="7728790"/>
            <a:ext cx="804581" cy="62443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103211" y="7728790"/>
            <a:ext cx="804581" cy="62443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328013" y="7728790"/>
            <a:ext cx="800995" cy="62443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11682119" y="7728796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472"/>
                </a:moveTo>
                <a:lnTo>
                  <a:pt x="38201" y="19812"/>
                </a:lnTo>
                <a:lnTo>
                  <a:pt x="38201" y="15240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712"/>
                </a:lnTo>
                <a:lnTo>
                  <a:pt x="30581" y="45808"/>
                </a:lnTo>
                <a:lnTo>
                  <a:pt x="27533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50380"/>
                </a:lnTo>
                <a:lnTo>
                  <a:pt x="9144" y="45808"/>
                </a:lnTo>
                <a:lnTo>
                  <a:pt x="7620" y="39712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3716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0"/>
                </a:lnTo>
                <a:lnTo>
                  <a:pt x="12192" y="0"/>
                </a:lnTo>
                <a:lnTo>
                  <a:pt x="3048" y="9144"/>
                </a:lnTo>
                <a:lnTo>
                  <a:pt x="1524" y="13716"/>
                </a:lnTo>
                <a:lnTo>
                  <a:pt x="0" y="16764"/>
                </a:lnTo>
                <a:lnTo>
                  <a:pt x="0" y="41236"/>
                </a:lnTo>
                <a:lnTo>
                  <a:pt x="1524" y="48856"/>
                </a:lnTo>
                <a:lnTo>
                  <a:pt x="6096" y="54952"/>
                </a:lnTo>
                <a:lnTo>
                  <a:pt x="9144" y="58000"/>
                </a:lnTo>
                <a:lnTo>
                  <a:pt x="13716" y="61048"/>
                </a:lnTo>
                <a:lnTo>
                  <a:pt x="24384" y="61048"/>
                </a:lnTo>
                <a:lnTo>
                  <a:pt x="27533" y="59524"/>
                </a:lnTo>
                <a:lnTo>
                  <a:pt x="30581" y="56476"/>
                </a:lnTo>
                <a:lnTo>
                  <a:pt x="33629" y="54952"/>
                </a:lnTo>
                <a:lnTo>
                  <a:pt x="35153" y="51904"/>
                </a:lnTo>
                <a:lnTo>
                  <a:pt x="38201" y="42760"/>
                </a:lnTo>
                <a:lnTo>
                  <a:pt x="39725" y="36664"/>
                </a:lnTo>
                <a:lnTo>
                  <a:pt x="39725" y="24472"/>
                </a:lnTo>
                <a:close/>
              </a:path>
              <a:path w="340995" h="61595">
                <a:moveTo>
                  <a:pt x="59728" y="50761"/>
                </a:moveTo>
                <a:lnTo>
                  <a:pt x="50571" y="50761"/>
                </a:lnTo>
                <a:lnTo>
                  <a:pt x="50571" y="59905"/>
                </a:lnTo>
                <a:lnTo>
                  <a:pt x="59728" y="59905"/>
                </a:lnTo>
                <a:lnTo>
                  <a:pt x="59728" y="50761"/>
                </a:lnTo>
                <a:close/>
              </a:path>
              <a:path w="340995" h="61595">
                <a:moveTo>
                  <a:pt x="108394" y="38100"/>
                </a:moveTo>
                <a:lnTo>
                  <a:pt x="100774" y="38100"/>
                </a:lnTo>
                <a:lnTo>
                  <a:pt x="100774" y="12192"/>
                </a:lnTo>
                <a:lnTo>
                  <a:pt x="100774" y="0"/>
                </a:lnTo>
                <a:lnTo>
                  <a:pt x="94678" y="0"/>
                </a:lnTo>
                <a:lnTo>
                  <a:pt x="93154" y="2120"/>
                </a:lnTo>
                <a:lnTo>
                  <a:pt x="93154" y="12192"/>
                </a:lnTo>
                <a:lnTo>
                  <a:pt x="93154" y="38100"/>
                </a:lnTo>
                <a:lnTo>
                  <a:pt x="74866" y="38100"/>
                </a:lnTo>
                <a:lnTo>
                  <a:pt x="93154" y="12192"/>
                </a:lnTo>
                <a:lnTo>
                  <a:pt x="93154" y="2120"/>
                </a:lnTo>
                <a:lnTo>
                  <a:pt x="67246" y="38100"/>
                </a:lnTo>
                <a:lnTo>
                  <a:pt x="67246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100774" y="59537"/>
                </a:lnTo>
                <a:lnTo>
                  <a:pt x="100774" y="45821"/>
                </a:lnTo>
                <a:lnTo>
                  <a:pt x="108394" y="45821"/>
                </a:lnTo>
                <a:lnTo>
                  <a:pt x="108394" y="38100"/>
                </a:lnTo>
                <a:close/>
              </a:path>
              <a:path w="340995" h="61595">
                <a:moveTo>
                  <a:pt x="155740" y="38201"/>
                </a:moveTo>
                <a:lnTo>
                  <a:pt x="146596" y="38201"/>
                </a:lnTo>
                <a:lnTo>
                  <a:pt x="146596" y="12192"/>
                </a:lnTo>
                <a:lnTo>
                  <a:pt x="146596" y="0"/>
                </a:lnTo>
                <a:lnTo>
                  <a:pt x="140398" y="0"/>
                </a:lnTo>
                <a:lnTo>
                  <a:pt x="138874" y="2133"/>
                </a:lnTo>
                <a:lnTo>
                  <a:pt x="138874" y="12192"/>
                </a:lnTo>
                <a:lnTo>
                  <a:pt x="138874" y="38201"/>
                </a:lnTo>
                <a:lnTo>
                  <a:pt x="120586" y="38201"/>
                </a:lnTo>
                <a:lnTo>
                  <a:pt x="138874" y="12192"/>
                </a:lnTo>
                <a:lnTo>
                  <a:pt x="138874" y="2133"/>
                </a:lnTo>
                <a:lnTo>
                  <a:pt x="112966" y="38201"/>
                </a:lnTo>
                <a:lnTo>
                  <a:pt x="112966" y="45821"/>
                </a:lnTo>
                <a:lnTo>
                  <a:pt x="138874" y="45821"/>
                </a:lnTo>
                <a:lnTo>
                  <a:pt x="138874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5740" y="45821"/>
                </a:lnTo>
                <a:lnTo>
                  <a:pt x="155740" y="38201"/>
                </a:lnTo>
                <a:close/>
              </a:path>
              <a:path w="340995" h="61595">
                <a:moveTo>
                  <a:pt x="201447" y="33616"/>
                </a:moveTo>
                <a:lnTo>
                  <a:pt x="199923" y="29044"/>
                </a:lnTo>
                <a:lnTo>
                  <a:pt x="196875" y="25996"/>
                </a:lnTo>
                <a:lnTo>
                  <a:pt x="193827" y="21336"/>
                </a:lnTo>
                <a:lnTo>
                  <a:pt x="189255" y="19812"/>
                </a:lnTo>
                <a:lnTo>
                  <a:pt x="180111" y="19812"/>
                </a:lnTo>
                <a:lnTo>
                  <a:pt x="175539" y="21336"/>
                </a:lnTo>
                <a:lnTo>
                  <a:pt x="172491" y="24472"/>
                </a:lnTo>
                <a:lnTo>
                  <a:pt x="175539" y="7620"/>
                </a:lnTo>
                <a:lnTo>
                  <a:pt x="199923" y="7620"/>
                </a:lnTo>
                <a:lnTo>
                  <a:pt x="199923" y="0"/>
                </a:lnTo>
                <a:lnTo>
                  <a:pt x="169443" y="0"/>
                </a:lnTo>
                <a:lnTo>
                  <a:pt x="163347" y="32092"/>
                </a:lnTo>
                <a:lnTo>
                  <a:pt x="170967" y="32092"/>
                </a:lnTo>
                <a:lnTo>
                  <a:pt x="172491" y="30568"/>
                </a:lnTo>
                <a:lnTo>
                  <a:pt x="172491" y="29044"/>
                </a:lnTo>
                <a:lnTo>
                  <a:pt x="175539" y="27520"/>
                </a:lnTo>
                <a:lnTo>
                  <a:pt x="177063" y="27520"/>
                </a:lnTo>
                <a:lnTo>
                  <a:pt x="178587" y="25996"/>
                </a:lnTo>
                <a:lnTo>
                  <a:pt x="184683" y="25996"/>
                </a:lnTo>
                <a:lnTo>
                  <a:pt x="187731" y="27520"/>
                </a:lnTo>
                <a:lnTo>
                  <a:pt x="190779" y="30568"/>
                </a:lnTo>
                <a:lnTo>
                  <a:pt x="193827" y="32092"/>
                </a:lnTo>
                <a:lnTo>
                  <a:pt x="193827" y="44284"/>
                </a:lnTo>
                <a:lnTo>
                  <a:pt x="190779" y="50380"/>
                </a:lnTo>
                <a:lnTo>
                  <a:pt x="187731" y="53428"/>
                </a:lnTo>
                <a:lnTo>
                  <a:pt x="184683" y="54952"/>
                </a:lnTo>
                <a:lnTo>
                  <a:pt x="178587" y="54952"/>
                </a:lnTo>
                <a:lnTo>
                  <a:pt x="175539" y="53428"/>
                </a:lnTo>
                <a:lnTo>
                  <a:pt x="172491" y="50380"/>
                </a:lnTo>
                <a:lnTo>
                  <a:pt x="170967" y="47332"/>
                </a:lnTo>
                <a:lnTo>
                  <a:pt x="169443" y="42760"/>
                </a:lnTo>
                <a:lnTo>
                  <a:pt x="161823" y="44284"/>
                </a:lnTo>
                <a:lnTo>
                  <a:pt x="164871" y="53428"/>
                </a:lnTo>
                <a:lnTo>
                  <a:pt x="167919" y="56476"/>
                </a:lnTo>
                <a:lnTo>
                  <a:pt x="172491" y="59524"/>
                </a:lnTo>
                <a:lnTo>
                  <a:pt x="175539" y="61048"/>
                </a:lnTo>
                <a:lnTo>
                  <a:pt x="187731" y="61048"/>
                </a:lnTo>
                <a:lnTo>
                  <a:pt x="193827" y="58000"/>
                </a:lnTo>
                <a:lnTo>
                  <a:pt x="199923" y="48856"/>
                </a:lnTo>
                <a:lnTo>
                  <a:pt x="201447" y="44284"/>
                </a:lnTo>
                <a:lnTo>
                  <a:pt x="201447" y="33616"/>
                </a:lnTo>
                <a:close/>
              </a:path>
              <a:path w="340995" h="61595">
                <a:moveTo>
                  <a:pt x="248894" y="33616"/>
                </a:moveTo>
                <a:lnTo>
                  <a:pt x="247370" y="29044"/>
                </a:lnTo>
                <a:lnTo>
                  <a:pt x="242798" y="25996"/>
                </a:lnTo>
                <a:lnTo>
                  <a:pt x="239750" y="21424"/>
                </a:lnTo>
                <a:lnTo>
                  <a:pt x="235178" y="19900"/>
                </a:lnTo>
                <a:lnTo>
                  <a:pt x="226034" y="19900"/>
                </a:lnTo>
                <a:lnTo>
                  <a:pt x="222986" y="21424"/>
                </a:lnTo>
                <a:lnTo>
                  <a:pt x="218313" y="24472"/>
                </a:lnTo>
                <a:lnTo>
                  <a:pt x="221462" y="7708"/>
                </a:lnTo>
                <a:lnTo>
                  <a:pt x="245846" y="7708"/>
                </a:lnTo>
                <a:lnTo>
                  <a:pt x="245846" y="88"/>
                </a:lnTo>
                <a:lnTo>
                  <a:pt x="215265" y="88"/>
                </a:lnTo>
                <a:lnTo>
                  <a:pt x="210693" y="32092"/>
                </a:lnTo>
                <a:lnTo>
                  <a:pt x="216789" y="32092"/>
                </a:lnTo>
                <a:lnTo>
                  <a:pt x="221462" y="27520"/>
                </a:lnTo>
                <a:lnTo>
                  <a:pt x="222986" y="27520"/>
                </a:lnTo>
                <a:lnTo>
                  <a:pt x="226034" y="25996"/>
                </a:lnTo>
                <a:lnTo>
                  <a:pt x="232130" y="25996"/>
                </a:lnTo>
                <a:lnTo>
                  <a:pt x="235178" y="27520"/>
                </a:lnTo>
                <a:lnTo>
                  <a:pt x="236702" y="30568"/>
                </a:lnTo>
                <a:lnTo>
                  <a:pt x="239750" y="32092"/>
                </a:lnTo>
                <a:lnTo>
                  <a:pt x="241274" y="35140"/>
                </a:lnTo>
                <a:lnTo>
                  <a:pt x="241274" y="44284"/>
                </a:lnTo>
                <a:lnTo>
                  <a:pt x="239750" y="47332"/>
                </a:lnTo>
                <a:lnTo>
                  <a:pt x="236702" y="50380"/>
                </a:lnTo>
                <a:lnTo>
                  <a:pt x="235178" y="53530"/>
                </a:lnTo>
                <a:lnTo>
                  <a:pt x="232130" y="55054"/>
                </a:lnTo>
                <a:lnTo>
                  <a:pt x="224510" y="55054"/>
                </a:lnTo>
                <a:lnTo>
                  <a:pt x="222986" y="53530"/>
                </a:lnTo>
                <a:lnTo>
                  <a:pt x="219938" y="51904"/>
                </a:lnTo>
                <a:lnTo>
                  <a:pt x="218313" y="50380"/>
                </a:lnTo>
                <a:lnTo>
                  <a:pt x="216789" y="47332"/>
                </a:lnTo>
                <a:lnTo>
                  <a:pt x="216789" y="42760"/>
                </a:lnTo>
                <a:lnTo>
                  <a:pt x="209169" y="44284"/>
                </a:lnTo>
                <a:lnTo>
                  <a:pt x="209169" y="48856"/>
                </a:lnTo>
                <a:lnTo>
                  <a:pt x="210693" y="53530"/>
                </a:lnTo>
                <a:lnTo>
                  <a:pt x="215265" y="56578"/>
                </a:lnTo>
                <a:lnTo>
                  <a:pt x="218313" y="59626"/>
                </a:lnTo>
                <a:lnTo>
                  <a:pt x="222986" y="61150"/>
                </a:lnTo>
                <a:lnTo>
                  <a:pt x="235178" y="61150"/>
                </a:lnTo>
                <a:lnTo>
                  <a:pt x="239750" y="58102"/>
                </a:lnTo>
                <a:lnTo>
                  <a:pt x="244322" y="53530"/>
                </a:lnTo>
                <a:lnTo>
                  <a:pt x="247370" y="48856"/>
                </a:lnTo>
                <a:lnTo>
                  <a:pt x="248894" y="44284"/>
                </a:lnTo>
                <a:lnTo>
                  <a:pt x="248894" y="33616"/>
                </a:lnTo>
                <a:close/>
              </a:path>
              <a:path w="340995" h="61595">
                <a:moveTo>
                  <a:pt x="294614" y="35153"/>
                </a:moveTo>
                <a:lnTo>
                  <a:pt x="293090" y="30581"/>
                </a:lnTo>
                <a:lnTo>
                  <a:pt x="291058" y="27533"/>
                </a:lnTo>
                <a:lnTo>
                  <a:pt x="290042" y="26009"/>
                </a:lnTo>
                <a:lnTo>
                  <a:pt x="286994" y="23977"/>
                </a:lnTo>
                <a:lnTo>
                  <a:pt x="286994" y="36677"/>
                </a:lnTo>
                <a:lnTo>
                  <a:pt x="286994" y="44297"/>
                </a:lnTo>
                <a:lnTo>
                  <a:pt x="285470" y="48869"/>
                </a:lnTo>
                <a:lnTo>
                  <a:pt x="279374" y="54965"/>
                </a:lnTo>
                <a:lnTo>
                  <a:pt x="273278" y="54965"/>
                </a:lnTo>
                <a:lnTo>
                  <a:pt x="271754" y="53441"/>
                </a:lnTo>
                <a:lnTo>
                  <a:pt x="270230" y="53441"/>
                </a:lnTo>
                <a:lnTo>
                  <a:pt x="267182" y="51917"/>
                </a:lnTo>
                <a:lnTo>
                  <a:pt x="265658" y="50393"/>
                </a:lnTo>
                <a:lnTo>
                  <a:pt x="265658" y="47345"/>
                </a:lnTo>
                <a:lnTo>
                  <a:pt x="264134" y="45821"/>
                </a:lnTo>
                <a:lnTo>
                  <a:pt x="264134" y="33629"/>
                </a:lnTo>
                <a:lnTo>
                  <a:pt x="268706" y="29057"/>
                </a:lnTo>
                <a:lnTo>
                  <a:pt x="271754" y="27533"/>
                </a:lnTo>
                <a:lnTo>
                  <a:pt x="279374" y="27533"/>
                </a:lnTo>
                <a:lnTo>
                  <a:pt x="280898" y="29057"/>
                </a:lnTo>
                <a:lnTo>
                  <a:pt x="283946" y="30581"/>
                </a:lnTo>
                <a:lnTo>
                  <a:pt x="286994" y="36677"/>
                </a:lnTo>
                <a:lnTo>
                  <a:pt x="286994" y="23977"/>
                </a:lnTo>
                <a:lnTo>
                  <a:pt x="285470" y="22961"/>
                </a:lnTo>
                <a:lnTo>
                  <a:pt x="282422" y="21336"/>
                </a:lnTo>
                <a:lnTo>
                  <a:pt x="271754" y="21336"/>
                </a:lnTo>
                <a:lnTo>
                  <a:pt x="268706" y="22961"/>
                </a:lnTo>
                <a:lnTo>
                  <a:pt x="265658" y="24485"/>
                </a:lnTo>
                <a:lnTo>
                  <a:pt x="264134" y="26009"/>
                </a:lnTo>
                <a:lnTo>
                  <a:pt x="262610" y="29057"/>
                </a:lnTo>
                <a:lnTo>
                  <a:pt x="262610" y="18288"/>
                </a:lnTo>
                <a:lnTo>
                  <a:pt x="267182" y="9144"/>
                </a:lnTo>
                <a:lnTo>
                  <a:pt x="270230" y="7620"/>
                </a:lnTo>
                <a:lnTo>
                  <a:pt x="271754" y="6096"/>
                </a:lnTo>
                <a:lnTo>
                  <a:pt x="280898" y="6096"/>
                </a:lnTo>
                <a:lnTo>
                  <a:pt x="283946" y="9144"/>
                </a:lnTo>
                <a:lnTo>
                  <a:pt x="283946" y="10668"/>
                </a:lnTo>
                <a:lnTo>
                  <a:pt x="285470" y="12192"/>
                </a:lnTo>
                <a:lnTo>
                  <a:pt x="285470" y="15240"/>
                </a:lnTo>
                <a:lnTo>
                  <a:pt x="293090" y="13716"/>
                </a:lnTo>
                <a:lnTo>
                  <a:pt x="293090" y="9144"/>
                </a:lnTo>
                <a:lnTo>
                  <a:pt x="291566" y="6096"/>
                </a:lnTo>
                <a:lnTo>
                  <a:pt x="288518" y="3048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54889" y="41249"/>
                </a:lnTo>
                <a:lnTo>
                  <a:pt x="256413" y="48869"/>
                </a:lnTo>
                <a:lnTo>
                  <a:pt x="261086" y="53441"/>
                </a:lnTo>
                <a:lnTo>
                  <a:pt x="264134" y="58013"/>
                </a:lnTo>
                <a:lnTo>
                  <a:pt x="270230" y="61061"/>
                </a:lnTo>
                <a:lnTo>
                  <a:pt x="279374" y="61061"/>
                </a:lnTo>
                <a:lnTo>
                  <a:pt x="288518" y="56489"/>
                </a:lnTo>
                <a:lnTo>
                  <a:pt x="289280" y="54965"/>
                </a:lnTo>
                <a:lnTo>
                  <a:pt x="294614" y="44297"/>
                </a:lnTo>
                <a:lnTo>
                  <a:pt x="294614" y="35153"/>
                </a:lnTo>
                <a:close/>
              </a:path>
              <a:path w="340995" h="61595">
                <a:moveTo>
                  <a:pt x="340423" y="19812"/>
                </a:moveTo>
                <a:lnTo>
                  <a:pt x="338899" y="15240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2803" y="3048"/>
                </a:lnTo>
                <a:lnTo>
                  <a:pt x="332803" y="13716"/>
                </a:lnTo>
                <a:lnTo>
                  <a:pt x="332803" y="45808"/>
                </a:lnTo>
                <a:lnTo>
                  <a:pt x="329755" y="50380"/>
                </a:lnTo>
                <a:lnTo>
                  <a:pt x="328231" y="53428"/>
                </a:lnTo>
                <a:lnTo>
                  <a:pt x="325183" y="54952"/>
                </a:lnTo>
                <a:lnTo>
                  <a:pt x="317461" y="54952"/>
                </a:lnTo>
                <a:lnTo>
                  <a:pt x="314413" y="53428"/>
                </a:lnTo>
                <a:lnTo>
                  <a:pt x="312889" y="50380"/>
                </a:lnTo>
                <a:lnTo>
                  <a:pt x="309841" y="45808"/>
                </a:lnTo>
                <a:lnTo>
                  <a:pt x="309841" y="13716"/>
                </a:lnTo>
                <a:lnTo>
                  <a:pt x="312889" y="9144"/>
                </a:lnTo>
                <a:lnTo>
                  <a:pt x="314413" y="7620"/>
                </a:lnTo>
                <a:lnTo>
                  <a:pt x="317461" y="6096"/>
                </a:lnTo>
                <a:lnTo>
                  <a:pt x="325183" y="6096"/>
                </a:lnTo>
                <a:lnTo>
                  <a:pt x="328231" y="7620"/>
                </a:lnTo>
                <a:lnTo>
                  <a:pt x="329755" y="10668"/>
                </a:lnTo>
                <a:lnTo>
                  <a:pt x="332803" y="13716"/>
                </a:lnTo>
                <a:lnTo>
                  <a:pt x="332803" y="3048"/>
                </a:lnTo>
                <a:lnTo>
                  <a:pt x="326707" y="0"/>
                </a:lnTo>
                <a:lnTo>
                  <a:pt x="312889" y="0"/>
                </a:lnTo>
                <a:lnTo>
                  <a:pt x="306793" y="6096"/>
                </a:lnTo>
                <a:lnTo>
                  <a:pt x="305269" y="9144"/>
                </a:lnTo>
                <a:lnTo>
                  <a:pt x="303745" y="13716"/>
                </a:lnTo>
                <a:lnTo>
                  <a:pt x="302221" y="16764"/>
                </a:lnTo>
                <a:lnTo>
                  <a:pt x="302221" y="41236"/>
                </a:lnTo>
                <a:lnTo>
                  <a:pt x="303745" y="48856"/>
                </a:lnTo>
                <a:lnTo>
                  <a:pt x="308317" y="54952"/>
                </a:lnTo>
                <a:lnTo>
                  <a:pt x="311365" y="58000"/>
                </a:lnTo>
                <a:lnTo>
                  <a:pt x="315937" y="61048"/>
                </a:lnTo>
                <a:lnTo>
                  <a:pt x="325183" y="61048"/>
                </a:lnTo>
                <a:lnTo>
                  <a:pt x="329755" y="59524"/>
                </a:lnTo>
                <a:lnTo>
                  <a:pt x="334327" y="54952"/>
                </a:lnTo>
                <a:lnTo>
                  <a:pt x="337375" y="51904"/>
                </a:lnTo>
                <a:lnTo>
                  <a:pt x="340423" y="42760"/>
                </a:lnTo>
                <a:lnTo>
                  <a:pt x="34042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036237" y="7728796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24472"/>
                </a:moveTo>
                <a:lnTo>
                  <a:pt x="38188" y="19812"/>
                </a:lnTo>
                <a:lnTo>
                  <a:pt x="38188" y="15240"/>
                </a:lnTo>
                <a:lnTo>
                  <a:pt x="36664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712"/>
                </a:lnTo>
                <a:lnTo>
                  <a:pt x="30480" y="45808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6764" y="54952"/>
                </a:lnTo>
                <a:lnTo>
                  <a:pt x="13716" y="53428"/>
                </a:lnTo>
                <a:lnTo>
                  <a:pt x="10668" y="50380"/>
                </a:lnTo>
                <a:lnTo>
                  <a:pt x="9144" y="45808"/>
                </a:lnTo>
                <a:lnTo>
                  <a:pt x="7620" y="39712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2192" y="0"/>
                </a:lnTo>
                <a:lnTo>
                  <a:pt x="3048" y="9144"/>
                </a:lnTo>
                <a:lnTo>
                  <a:pt x="1524" y="13716"/>
                </a:lnTo>
                <a:lnTo>
                  <a:pt x="1524" y="16764"/>
                </a:lnTo>
                <a:lnTo>
                  <a:pt x="0" y="22948"/>
                </a:lnTo>
                <a:lnTo>
                  <a:pt x="0" y="41236"/>
                </a:lnTo>
                <a:lnTo>
                  <a:pt x="1524" y="48856"/>
                </a:lnTo>
                <a:lnTo>
                  <a:pt x="6096" y="54952"/>
                </a:lnTo>
                <a:lnTo>
                  <a:pt x="9144" y="58000"/>
                </a:lnTo>
                <a:lnTo>
                  <a:pt x="13716" y="61048"/>
                </a:lnTo>
                <a:lnTo>
                  <a:pt x="24384" y="61048"/>
                </a:lnTo>
                <a:lnTo>
                  <a:pt x="27432" y="59524"/>
                </a:lnTo>
                <a:lnTo>
                  <a:pt x="30480" y="56476"/>
                </a:lnTo>
                <a:lnTo>
                  <a:pt x="33528" y="54952"/>
                </a:lnTo>
                <a:lnTo>
                  <a:pt x="35052" y="51904"/>
                </a:lnTo>
                <a:lnTo>
                  <a:pt x="36664" y="47332"/>
                </a:lnTo>
                <a:lnTo>
                  <a:pt x="38188" y="42760"/>
                </a:lnTo>
                <a:lnTo>
                  <a:pt x="39712" y="36664"/>
                </a:lnTo>
                <a:lnTo>
                  <a:pt x="39712" y="24472"/>
                </a:lnTo>
                <a:close/>
              </a:path>
              <a:path w="340995" h="61595">
                <a:moveTo>
                  <a:pt x="60299" y="50761"/>
                </a:moveTo>
                <a:lnTo>
                  <a:pt x="51142" y="50761"/>
                </a:lnTo>
                <a:lnTo>
                  <a:pt x="51142" y="59905"/>
                </a:lnTo>
                <a:lnTo>
                  <a:pt x="60299" y="59905"/>
                </a:lnTo>
                <a:lnTo>
                  <a:pt x="60299" y="50761"/>
                </a:lnTo>
                <a:close/>
              </a:path>
              <a:path w="340995" h="61595">
                <a:moveTo>
                  <a:pt x="108394" y="35140"/>
                </a:moveTo>
                <a:lnTo>
                  <a:pt x="105346" y="32092"/>
                </a:lnTo>
                <a:lnTo>
                  <a:pt x="103822" y="29044"/>
                </a:lnTo>
                <a:lnTo>
                  <a:pt x="100774" y="27520"/>
                </a:lnTo>
                <a:lnTo>
                  <a:pt x="97726" y="27520"/>
                </a:lnTo>
                <a:lnTo>
                  <a:pt x="100774" y="25996"/>
                </a:lnTo>
                <a:lnTo>
                  <a:pt x="103822" y="22948"/>
                </a:lnTo>
                <a:lnTo>
                  <a:pt x="105346" y="19812"/>
                </a:lnTo>
                <a:lnTo>
                  <a:pt x="105346" y="9144"/>
                </a:lnTo>
                <a:lnTo>
                  <a:pt x="103822" y="7620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048"/>
                </a:lnTo>
                <a:lnTo>
                  <a:pt x="94678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3048"/>
                </a:lnTo>
                <a:lnTo>
                  <a:pt x="73240" y="6096"/>
                </a:lnTo>
                <a:lnTo>
                  <a:pt x="70192" y="15240"/>
                </a:lnTo>
                <a:lnTo>
                  <a:pt x="77812" y="16764"/>
                </a:lnTo>
                <a:lnTo>
                  <a:pt x="77812" y="12192"/>
                </a:lnTo>
                <a:lnTo>
                  <a:pt x="79336" y="10668"/>
                </a:lnTo>
                <a:lnTo>
                  <a:pt x="80860" y="7620"/>
                </a:lnTo>
                <a:lnTo>
                  <a:pt x="83908" y="6096"/>
                </a:lnTo>
                <a:lnTo>
                  <a:pt x="93052" y="6096"/>
                </a:lnTo>
                <a:lnTo>
                  <a:pt x="96202" y="7620"/>
                </a:lnTo>
                <a:lnTo>
                  <a:pt x="97726" y="10668"/>
                </a:lnTo>
                <a:lnTo>
                  <a:pt x="97726" y="21336"/>
                </a:lnTo>
                <a:lnTo>
                  <a:pt x="94678" y="22948"/>
                </a:lnTo>
                <a:lnTo>
                  <a:pt x="91528" y="24472"/>
                </a:lnTo>
                <a:lnTo>
                  <a:pt x="85432" y="24472"/>
                </a:lnTo>
                <a:lnTo>
                  <a:pt x="83908" y="30568"/>
                </a:lnTo>
                <a:lnTo>
                  <a:pt x="93052" y="30568"/>
                </a:lnTo>
                <a:lnTo>
                  <a:pt x="96202" y="32092"/>
                </a:lnTo>
                <a:lnTo>
                  <a:pt x="97726" y="33616"/>
                </a:lnTo>
                <a:lnTo>
                  <a:pt x="99250" y="36664"/>
                </a:lnTo>
                <a:lnTo>
                  <a:pt x="100774" y="38188"/>
                </a:lnTo>
                <a:lnTo>
                  <a:pt x="100774" y="45808"/>
                </a:lnTo>
                <a:lnTo>
                  <a:pt x="99250" y="48856"/>
                </a:lnTo>
                <a:lnTo>
                  <a:pt x="94678" y="53428"/>
                </a:lnTo>
                <a:lnTo>
                  <a:pt x="91528" y="54952"/>
                </a:lnTo>
                <a:lnTo>
                  <a:pt x="85432" y="54952"/>
                </a:lnTo>
                <a:lnTo>
                  <a:pt x="83908" y="53428"/>
                </a:lnTo>
                <a:lnTo>
                  <a:pt x="80860" y="51904"/>
                </a:lnTo>
                <a:lnTo>
                  <a:pt x="79336" y="50380"/>
                </a:lnTo>
                <a:lnTo>
                  <a:pt x="77812" y="47332"/>
                </a:lnTo>
                <a:lnTo>
                  <a:pt x="76288" y="42760"/>
                </a:lnTo>
                <a:lnTo>
                  <a:pt x="70192" y="44284"/>
                </a:lnTo>
                <a:lnTo>
                  <a:pt x="70192" y="48856"/>
                </a:lnTo>
                <a:lnTo>
                  <a:pt x="71716" y="53428"/>
                </a:lnTo>
                <a:lnTo>
                  <a:pt x="76288" y="56476"/>
                </a:lnTo>
                <a:lnTo>
                  <a:pt x="79336" y="59524"/>
                </a:lnTo>
                <a:lnTo>
                  <a:pt x="83908" y="61048"/>
                </a:lnTo>
                <a:lnTo>
                  <a:pt x="94678" y="61048"/>
                </a:lnTo>
                <a:lnTo>
                  <a:pt x="99250" y="59524"/>
                </a:lnTo>
                <a:lnTo>
                  <a:pt x="103822" y="54952"/>
                </a:lnTo>
                <a:lnTo>
                  <a:pt x="106870" y="51904"/>
                </a:lnTo>
                <a:lnTo>
                  <a:pt x="108394" y="47332"/>
                </a:lnTo>
                <a:lnTo>
                  <a:pt x="108394" y="35140"/>
                </a:lnTo>
                <a:close/>
              </a:path>
              <a:path w="340995" h="61595">
                <a:moveTo>
                  <a:pt x="155740" y="38201"/>
                </a:moveTo>
                <a:lnTo>
                  <a:pt x="146596" y="38201"/>
                </a:lnTo>
                <a:lnTo>
                  <a:pt x="146596" y="12192"/>
                </a:lnTo>
                <a:lnTo>
                  <a:pt x="146596" y="0"/>
                </a:lnTo>
                <a:lnTo>
                  <a:pt x="140398" y="0"/>
                </a:lnTo>
                <a:lnTo>
                  <a:pt x="138874" y="2133"/>
                </a:lnTo>
                <a:lnTo>
                  <a:pt x="138874" y="12192"/>
                </a:lnTo>
                <a:lnTo>
                  <a:pt x="138874" y="38201"/>
                </a:lnTo>
                <a:lnTo>
                  <a:pt x="120586" y="38201"/>
                </a:lnTo>
                <a:lnTo>
                  <a:pt x="138874" y="12192"/>
                </a:lnTo>
                <a:lnTo>
                  <a:pt x="138874" y="2133"/>
                </a:lnTo>
                <a:lnTo>
                  <a:pt x="112966" y="38201"/>
                </a:lnTo>
                <a:lnTo>
                  <a:pt x="112966" y="45821"/>
                </a:lnTo>
                <a:lnTo>
                  <a:pt x="138874" y="45821"/>
                </a:lnTo>
                <a:lnTo>
                  <a:pt x="138874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5740" y="45821"/>
                </a:lnTo>
                <a:lnTo>
                  <a:pt x="155740" y="38201"/>
                </a:lnTo>
                <a:close/>
              </a:path>
              <a:path w="340995" h="61595">
                <a:moveTo>
                  <a:pt x="201460" y="15240"/>
                </a:moveTo>
                <a:lnTo>
                  <a:pt x="199936" y="12192"/>
                </a:lnTo>
                <a:lnTo>
                  <a:pt x="196888" y="7620"/>
                </a:lnTo>
                <a:lnTo>
                  <a:pt x="196126" y="6096"/>
                </a:lnTo>
                <a:lnTo>
                  <a:pt x="195364" y="4572"/>
                </a:lnTo>
                <a:lnTo>
                  <a:pt x="193840" y="3810"/>
                </a:lnTo>
                <a:lnTo>
                  <a:pt x="193840" y="15240"/>
                </a:lnTo>
                <a:lnTo>
                  <a:pt x="193840" y="22961"/>
                </a:lnTo>
                <a:lnTo>
                  <a:pt x="192316" y="27533"/>
                </a:lnTo>
                <a:lnTo>
                  <a:pt x="187744" y="32105"/>
                </a:lnTo>
                <a:lnTo>
                  <a:pt x="184696" y="33629"/>
                </a:lnTo>
                <a:lnTo>
                  <a:pt x="178600" y="33629"/>
                </a:lnTo>
                <a:lnTo>
                  <a:pt x="175552" y="32105"/>
                </a:lnTo>
                <a:lnTo>
                  <a:pt x="174028" y="29057"/>
                </a:lnTo>
                <a:lnTo>
                  <a:pt x="170980" y="27533"/>
                </a:lnTo>
                <a:lnTo>
                  <a:pt x="169456" y="24485"/>
                </a:lnTo>
                <a:lnTo>
                  <a:pt x="169456" y="15240"/>
                </a:lnTo>
                <a:lnTo>
                  <a:pt x="170980" y="12192"/>
                </a:lnTo>
                <a:lnTo>
                  <a:pt x="175552" y="7620"/>
                </a:lnTo>
                <a:lnTo>
                  <a:pt x="178600" y="6096"/>
                </a:lnTo>
                <a:lnTo>
                  <a:pt x="184696" y="6096"/>
                </a:lnTo>
                <a:lnTo>
                  <a:pt x="190792" y="9144"/>
                </a:lnTo>
                <a:lnTo>
                  <a:pt x="193840" y="15240"/>
                </a:lnTo>
                <a:lnTo>
                  <a:pt x="193840" y="3810"/>
                </a:lnTo>
                <a:lnTo>
                  <a:pt x="192316" y="3048"/>
                </a:lnTo>
                <a:lnTo>
                  <a:pt x="189268" y="0"/>
                </a:lnTo>
                <a:lnTo>
                  <a:pt x="175552" y="0"/>
                </a:lnTo>
                <a:lnTo>
                  <a:pt x="170980" y="1524"/>
                </a:lnTo>
                <a:lnTo>
                  <a:pt x="167932" y="4572"/>
                </a:lnTo>
                <a:lnTo>
                  <a:pt x="161836" y="13716"/>
                </a:lnTo>
                <a:lnTo>
                  <a:pt x="161836" y="26009"/>
                </a:lnTo>
                <a:lnTo>
                  <a:pt x="164884" y="30581"/>
                </a:lnTo>
                <a:lnTo>
                  <a:pt x="167932" y="33629"/>
                </a:lnTo>
                <a:lnTo>
                  <a:pt x="170980" y="38201"/>
                </a:lnTo>
                <a:lnTo>
                  <a:pt x="175552" y="39725"/>
                </a:lnTo>
                <a:lnTo>
                  <a:pt x="183172" y="39725"/>
                </a:lnTo>
                <a:lnTo>
                  <a:pt x="186220" y="38201"/>
                </a:lnTo>
                <a:lnTo>
                  <a:pt x="187744" y="36677"/>
                </a:lnTo>
                <a:lnTo>
                  <a:pt x="190792" y="35153"/>
                </a:lnTo>
                <a:lnTo>
                  <a:pt x="192316" y="33629"/>
                </a:lnTo>
                <a:lnTo>
                  <a:pt x="193840" y="32105"/>
                </a:lnTo>
                <a:lnTo>
                  <a:pt x="193840" y="41249"/>
                </a:lnTo>
                <a:lnTo>
                  <a:pt x="192316" y="44297"/>
                </a:lnTo>
                <a:lnTo>
                  <a:pt x="192316" y="47345"/>
                </a:lnTo>
                <a:lnTo>
                  <a:pt x="186220" y="53441"/>
                </a:lnTo>
                <a:lnTo>
                  <a:pt x="184696" y="53441"/>
                </a:lnTo>
                <a:lnTo>
                  <a:pt x="183172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0980" y="48869"/>
                </a:lnTo>
                <a:lnTo>
                  <a:pt x="170980" y="45821"/>
                </a:lnTo>
                <a:lnTo>
                  <a:pt x="163360" y="45821"/>
                </a:lnTo>
                <a:lnTo>
                  <a:pt x="164884" y="50393"/>
                </a:lnTo>
                <a:lnTo>
                  <a:pt x="166408" y="53441"/>
                </a:lnTo>
                <a:lnTo>
                  <a:pt x="172504" y="59537"/>
                </a:lnTo>
                <a:lnTo>
                  <a:pt x="175552" y="61061"/>
                </a:lnTo>
                <a:lnTo>
                  <a:pt x="184696" y="61061"/>
                </a:lnTo>
                <a:lnTo>
                  <a:pt x="189268" y="59537"/>
                </a:lnTo>
                <a:lnTo>
                  <a:pt x="192316" y="56489"/>
                </a:lnTo>
                <a:lnTo>
                  <a:pt x="195364" y="54965"/>
                </a:lnTo>
                <a:lnTo>
                  <a:pt x="198412" y="51917"/>
                </a:lnTo>
                <a:lnTo>
                  <a:pt x="201460" y="42773"/>
                </a:lnTo>
                <a:lnTo>
                  <a:pt x="201460" y="32105"/>
                </a:lnTo>
                <a:lnTo>
                  <a:pt x="201460" y="15240"/>
                </a:lnTo>
                <a:close/>
              </a:path>
              <a:path w="340995" h="61595">
                <a:moveTo>
                  <a:pt x="248793" y="0"/>
                </a:moveTo>
                <a:lnTo>
                  <a:pt x="209067" y="0"/>
                </a:lnTo>
                <a:lnTo>
                  <a:pt x="209067" y="7620"/>
                </a:lnTo>
                <a:lnTo>
                  <a:pt x="238125" y="7620"/>
                </a:lnTo>
                <a:lnTo>
                  <a:pt x="232029" y="16764"/>
                </a:lnTo>
                <a:lnTo>
                  <a:pt x="227457" y="22961"/>
                </a:lnTo>
                <a:lnTo>
                  <a:pt x="224409" y="29057"/>
                </a:lnTo>
                <a:lnTo>
                  <a:pt x="222885" y="36677"/>
                </a:lnTo>
                <a:lnTo>
                  <a:pt x="221361" y="42773"/>
                </a:lnTo>
                <a:lnTo>
                  <a:pt x="218313" y="48869"/>
                </a:lnTo>
                <a:lnTo>
                  <a:pt x="218313" y="59537"/>
                </a:lnTo>
                <a:lnTo>
                  <a:pt x="225933" y="59537"/>
                </a:lnTo>
                <a:lnTo>
                  <a:pt x="225933" y="53441"/>
                </a:lnTo>
                <a:lnTo>
                  <a:pt x="227457" y="48869"/>
                </a:lnTo>
                <a:lnTo>
                  <a:pt x="227457" y="42773"/>
                </a:lnTo>
                <a:lnTo>
                  <a:pt x="230505" y="36677"/>
                </a:lnTo>
                <a:lnTo>
                  <a:pt x="233553" y="29057"/>
                </a:lnTo>
                <a:lnTo>
                  <a:pt x="236601" y="22961"/>
                </a:lnTo>
                <a:lnTo>
                  <a:pt x="241173" y="15240"/>
                </a:lnTo>
                <a:lnTo>
                  <a:pt x="244221" y="10668"/>
                </a:lnTo>
                <a:lnTo>
                  <a:pt x="248793" y="6096"/>
                </a:lnTo>
                <a:lnTo>
                  <a:pt x="248793" y="0"/>
                </a:lnTo>
                <a:close/>
              </a:path>
              <a:path w="340995" h="61595">
                <a:moveTo>
                  <a:pt x="294614" y="38201"/>
                </a:moveTo>
                <a:lnTo>
                  <a:pt x="293090" y="35153"/>
                </a:lnTo>
                <a:lnTo>
                  <a:pt x="291566" y="33629"/>
                </a:lnTo>
                <a:lnTo>
                  <a:pt x="290042" y="30581"/>
                </a:lnTo>
                <a:lnTo>
                  <a:pt x="286994" y="29057"/>
                </a:lnTo>
                <a:lnTo>
                  <a:pt x="286994" y="39725"/>
                </a:lnTo>
                <a:lnTo>
                  <a:pt x="286994" y="45821"/>
                </a:lnTo>
                <a:lnTo>
                  <a:pt x="283946" y="51917"/>
                </a:lnTo>
                <a:lnTo>
                  <a:pt x="280898" y="53441"/>
                </a:lnTo>
                <a:lnTo>
                  <a:pt x="279374" y="54965"/>
                </a:lnTo>
                <a:lnTo>
                  <a:pt x="273278" y="54965"/>
                </a:lnTo>
                <a:lnTo>
                  <a:pt x="270230" y="53441"/>
                </a:lnTo>
                <a:lnTo>
                  <a:pt x="268605" y="53441"/>
                </a:lnTo>
                <a:lnTo>
                  <a:pt x="264033" y="48869"/>
                </a:lnTo>
                <a:lnTo>
                  <a:pt x="264033" y="45821"/>
                </a:lnTo>
                <a:lnTo>
                  <a:pt x="262509" y="44297"/>
                </a:lnTo>
                <a:lnTo>
                  <a:pt x="262509" y="38201"/>
                </a:lnTo>
                <a:lnTo>
                  <a:pt x="264033" y="36677"/>
                </a:lnTo>
                <a:lnTo>
                  <a:pt x="265557" y="33629"/>
                </a:lnTo>
                <a:lnTo>
                  <a:pt x="268605" y="32105"/>
                </a:lnTo>
                <a:lnTo>
                  <a:pt x="271754" y="30581"/>
                </a:lnTo>
                <a:lnTo>
                  <a:pt x="277850" y="30581"/>
                </a:lnTo>
                <a:lnTo>
                  <a:pt x="283946" y="33629"/>
                </a:lnTo>
                <a:lnTo>
                  <a:pt x="286994" y="39725"/>
                </a:lnTo>
                <a:lnTo>
                  <a:pt x="286994" y="29057"/>
                </a:lnTo>
                <a:lnTo>
                  <a:pt x="283946" y="27533"/>
                </a:lnTo>
                <a:lnTo>
                  <a:pt x="286994" y="26009"/>
                </a:lnTo>
                <a:lnTo>
                  <a:pt x="288518" y="24485"/>
                </a:lnTo>
                <a:lnTo>
                  <a:pt x="290042" y="22961"/>
                </a:lnTo>
                <a:lnTo>
                  <a:pt x="291566" y="19812"/>
                </a:lnTo>
                <a:lnTo>
                  <a:pt x="291566" y="10668"/>
                </a:lnTo>
                <a:lnTo>
                  <a:pt x="290042" y="7620"/>
                </a:lnTo>
                <a:lnTo>
                  <a:pt x="288518" y="6096"/>
                </a:lnTo>
                <a:lnTo>
                  <a:pt x="285470" y="3048"/>
                </a:lnTo>
                <a:lnTo>
                  <a:pt x="285470" y="12192"/>
                </a:lnTo>
                <a:lnTo>
                  <a:pt x="285470" y="18288"/>
                </a:lnTo>
                <a:lnTo>
                  <a:pt x="282422" y="21336"/>
                </a:lnTo>
                <a:lnTo>
                  <a:pt x="280898" y="22961"/>
                </a:lnTo>
                <a:lnTo>
                  <a:pt x="277850" y="24485"/>
                </a:lnTo>
                <a:lnTo>
                  <a:pt x="271754" y="24485"/>
                </a:lnTo>
                <a:lnTo>
                  <a:pt x="268605" y="21336"/>
                </a:lnTo>
                <a:lnTo>
                  <a:pt x="265557" y="19812"/>
                </a:lnTo>
                <a:lnTo>
                  <a:pt x="265557" y="10668"/>
                </a:lnTo>
                <a:lnTo>
                  <a:pt x="268605" y="7620"/>
                </a:lnTo>
                <a:lnTo>
                  <a:pt x="270230" y="6096"/>
                </a:lnTo>
                <a:lnTo>
                  <a:pt x="279374" y="6096"/>
                </a:lnTo>
                <a:lnTo>
                  <a:pt x="282422" y="7620"/>
                </a:lnTo>
                <a:lnTo>
                  <a:pt x="283946" y="10668"/>
                </a:lnTo>
                <a:lnTo>
                  <a:pt x="285470" y="12192"/>
                </a:lnTo>
                <a:lnTo>
                  <a:pt x="285470" y="3048"/>
                </a:lnTo>
                <a:lnTo>
                  <a:pt x="283946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557" y="1524"/>
                </a:lnTo>
                <a:lnTo>
                  <a:pt x="259461" y="7620"/>
                </a:lnTo>
                <a:lnTo>
                  <a:pt x="257937" y="10668"/>
                </a:lnTo>
                <a:lnTo>
                  <a:pt x="257937" y="19812"/>
                </a:lnTo>
                <a:lnTo>
                  <a:pt x="259461" y="22961"/>
                </a:lnTo>
                <a:lnTo>
                  <a:pt x="260985" y="24485"/>
                </a:lnTo>
                <a:lnTo>
                  <a:pt x="267081" y="27533"/>
                </a:lnTo>
                <a:lnTo>
                  <a:pt x="262509" y="27533"/>
                </a:lnTo>
                <a:lnTo>
                  <a:pt x="257937" y="32105"/>
                </a:lnTo>
                <a:lnTo>
                  <a:pt x="254889" y="38201"/>
                </a:lnTo>
                <a:lnTo>
                  <a:pt x="254889" y="47345"/>
                </a:lnTo>
                <a:lnTo>
                  <a:pt x="256413" y="51917"/>
                </a:lnTo>
                <a:lnTo>
                  <a:pt x="260985" y="54965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90042" y="54965"/>
                </a:lnTo>
                <a:lnTo>
                  <a:pt x="293090" y="51917"/>
                </a:lnTo>
                <a:lnTo>
                  <a:pt x="294614" y="47345"/>
                </a:lnTo>
                <a:lnTo>
                  <a:pt x="294614" y="38201"/>
                </a:lnTo>
                <a:close/>
              </a:path>
              <a:path w="340995" h="61595">
                <a:moveTo>
                  <a:pt x="340423" y="10668"/>
                </a:moveTo>
                <a:lnTo>
                  <a:pt x="338899" y="7620"/>
                </a:lnTo>
                <a:lnTo>
                  <a:pt x="335851" y="4572"/>
                </a:lnTo>
                <a:lnTo>
                  <a:pt x="331279" y="1524"/>
                </a:lnTo>
                <a:lnTo>
                  <a:pt x="328231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2221" y="10668"/>
                </a:lnTo>
                <a:lnTo>
                  <a:pt x="302221" y="16764"/>
                </a:lnTo>
                <a:lnTo>
                  <a:pt x="309841" y="18288"/>
                </a:lnTo>
                <a:lnTo>
                  <a:pt x="309841" y="13716"/>
                </a:lnTo>
                <a:lnTo>
                  <a:pt x="311365" y="10668"/>
                </a:lnTo>
                <a:lnTo>
                  <a:pt x="312889" y="9144"/>
                </a:lnTo>
                <a:lnTo>
                  <a:pt x="314413" y="6096"/>
                </a:lnTo>
                <a:lnTo>
                  <a:pt x="328231" y="6096"/>
                </a:lnTo>
                <a:lnTo>
                  <a:pt x="329755" y="9144"/>
                </a:lnTo>
                <a:lnTo>
                  <a:pt x="331279" y="10668"/>
                </a:lnTo>
                <a:lnTo>
                  <a:pt x="332803" y="13716"/>
                </a:lnTo>
                <a:lnTo>
                  <a:pt x="332803" y="18288"/>
                </a:lnTo>
                <a:lnTo>
                  <a:pt x="329755" y="24485"/>
                </a:lnTo>
                <a:lnTo>
                  <a:pt x="315937" y="38201"/>
                </a:lnTo>
                <a:lnTo>
                  <a:pt x="311365" y="41249"/>
                </a:lnTo>
                <a:lnTo>
                  <a:pt x="303745" y="48869"/>
                </a:lnTo>
                <a:lnTo>
                  <a:pt x="302221" y="51917"/>
                </a:lnTo>
                <a:lnTo>
                  <a:pt x="302221" y="54965"/>
                </a:lnTo>
                <a:lnTo>
                  <a:pt x="300697" y="56489"/>
                </a:lnTo>
                <a:lnTo>
                  <a:pt x="300697" y="59537"/>
                </a:lnTo>
                <a:lnTo>
                  <a:pt x="340423" y="59537"/>
                </a:lnTo>
                <a:lnTo>
                  <a:pt x="340423" y="51917"/>
                </a:lnTo>
                <a:lnTo>
                  <a:pt x="311365" y="51917"/>
                </a:lnTo>
                <a:lnTo>
                  <a:pt x="322033" y="41249"/>
                </a:lnTo>
                <a:lnTo>
                  <a:pt x="328231" y="36677"/>
                </a:lnTo>
                <a:lnTo>
                  <a:pt x="334327" y="30581"/>
                </a:lnTo>
                <a:lnTo>
                  <a:pt x="335851" y="27533"/>
                </a:lnTo>
                <a:lnTo>
                  <a:pt x="337375" y="26009"/>
                </a:lnTo>
                <a:lnTo>
                  <a:pt x="338899" y="22961"/>
                </a:lnTo>
                <a:lnTo>
                  <a:pt x="340423" y="21336"/>
                </a:lnTo>
                <a:lnTo>
                  <a:pt x="340423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2" name="object 18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566301" y="7728790"/>
            <a:ext cx="800772" cy="62443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15591416" y="7780712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  <a:path w="55245" h="9525">
                <a:moveTo>
                  <a:pt x="32003" y="9144"/>
                </a:moveTo>
                <a:lnTo>
                  <a:pt x="22860" y="9144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4"/>
                </a:lnTo>
                <a:close/>
              </a:path>
              <a:path w="55245" h="9525">
                <a:moveTo>
                  <a:pt x="54864" y="9144"/>
                </a:moveTo>
                <a:lnTo>
                  <a:pt x="45719" y="9144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4" name="object 18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333468" y="7728790"/>
            <a:ext cx="804358" cy="6244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17349843" y="7743987"/>
            <a:ext cx="5976" cy="33770"/>
          </a:xfrm>
          <a:custGeom>
            <a:avLst/>
            <a:gdLst/>
            <a:ahLst/>
            <a:cxnLst/>
            <a:rect l="l" t="t" r="r" b="b"/>
            <a:pathLst>
              <a:path w="2540" h="33020">
                <a:moveTo>
                  <a:pt x="2476" y="32575"/>
                </a:moveTo>
                <a:lnTo>
                  <a:pt x="0" y="26384"/>
                </a:lnTo>
                <a:lnTo>
                  <a:pt x="0" y="8096"/>
                </a:lnTo>
                <a:lnTo>
                  <a:pt x="1524" y="1905"/>
                </a:lnTo>
                <a:lnTo>
                  <a:pt x="2476" y="0"/>
                </a:lnTo>
                <a:lnTo>
                  <a:pt x="2476" y="32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806850" y="7912910"/>
            <a:ext cx="428812" cy="62994"/>
          </a:xfrm>
          <a:custGeom>
            <a:avLst/>
            <a:gdLst/>
            <a:ahLst/>
            <a:cxnLst/>
            <a:rect l="l" t="t" r="r" b="b"/>
            <a:pathLst>
              <a:path w="182244" h="61595">
                <a:moveTo>
                  <a:pt x="41236" y="12293"/>
                </a:moveTo>
                <a:lnTo>
                  <a:pt x="39204" y="9245"/>
                </a:lnTo>
                <a:lnTo>
                  <a:pt x="38188" y="7721"/>
                </a:lnTo>
                <a:lnTo>
                  <a:pt x="35140" y="4572"/>
                </a:lnTo>
                <a:lnTo>
                  <a:pt x="32092" y="1524"/>
                </a:lnTo>
                <a:lnTo>
                  <a:pt x="27520" y="0"/>
                </a:lnTo>
                <a:lnTo>
                  <a:pt x="16852" y="0"/>
                </a:lnTo>
                <a:lnTo>
                  <a:pt x="1524" y="18389"/>
                </a:lnTo>
                <a:lnTo>
                  <a:pt x="13804" y="19913"/>
                </a:lnTo>
                <a:lnTo>
                  <a:pt x="13804" y="13817"/>
                </a:lnTo>
                <a:lnTo>
                  <a:pt x="18376" y="9245"/>
                </a:lnTo>
                <a:lnTo>
                  <a:pt x="24472" y="9245"/>
                </a:lnTo>
                <a:lnTo>
                  <a:pt x="29044" y="13817"/>
                </a:lnTo>
                <a:lnTo>
                  <a:pt x="29044" y="22961"/>
                </a:lnTo>
                <a:lnTo>
                  <a:pt x="25996" y="24485"/>
                </a:lnTo>
                <a:lnTo>
                  <a:pt x="25996" y="26009"/>
                </a:lnTo>
                <a:lnTo>
                  <a:pt x="22948" y="30581"/>
                </a:lnTo>
                <a:lnTo>
                  <a:pt x="16852" y="35153"/>
                </a:lnTo>
                <a:lnTo>
                  <a:pt x="6184" y="45821"/>
                </a:lnTo>
                <a:lnTo>
                  <a:pt x="4660" y="48869"/>
                </a:lnTo>
                <a:lnTo>
                  <a:pt x="1524" y="51917"/>
                </a:lnTo>
                <a:lnTo>
                  <a:pt x="1524" y="56489"/>
                </a:lnTo>
                <a:lnTo>
                  <a:pt x="0" y="61061"/>
                </a:lnTo>
                <a:lnTo>
                  <a:pt x="41236" y="61061"/>
                </a:lnTo>
                <a:lnTo>
                  <a:pt x="41236" y="50393"/>
                </a:lnTo>
                <a:lnTo>
                  <a:pt x="18376" y="50393"/>
                </a:lnTo>
                <a:lnTo>
                  <a:pt x="18376" y="48869"/>
                </a:lnTo>
                <a:lnTo>
                  <a:pt x="21424" y="45821"/>
                </a:lnTo>
                <a:lnTo>
                  <a:pt x="22948" y="42773"/>
                </a:lnTo>
                <a:lnTo>
                  <a:pt x="27520" y="39725"/>
                </a:lnTo>
                <a:lnTo>
                  <a:pt x="35140" y="32105"/>
                </a:lnTo>
                <a:lnTo>
                  <a:pt x="36664" y="29057"/>
                </a:lnTo>
                <a:lnTo>
                  <a:pt x="38188" y="27533"/>
                </a:lnTo>
                <a:lnTo>
                  <a:pt x="39712" y="24485"/>
                </a:lnTo>
                <a:lnTo>
                  <a:pt x="39712" y="22961"/>
                </a:lnTo>
                <a:lnTo>
                  <a:pt x="41236" y="19913"/>
                </a:lnTo>
                <a:lnTo>
                  <a:pt x="41236" y="12293"/>
                </a:lnTo>
                <a:close/>
              </a:path>
              <a:path w="182244" h="61595">
                <a:moveTo>
                  <a:pt x="87058" y="36664"/>
                </a:moveTo>
                <a:lnTo>
                  <a:pt x="85534" y="33616"/>
                </a:lnTo>
                <a:lnTo>
                  <a:pt x="82486" y="32092"/>
                </a:lnTo>
                <a:lnTo>
                  <a:pt x="80962" y="29044"/>
                </a:lnTo>
                <a:lnTo>
                  <a:pt x="77914" y="27520"/>
                </a:lnTo>
                <a:lnTo>
                  <a:pt x="79438" y="27520"/>
                </a:lnTo>
                <a:lnTo>
                  <a:pt x="82486" y="25996"/>
                </a:lnTo>
                <a:lnTo>
                  <a:pt x="83248" y="24472"/>
                </a:lnTo>
                <a:lnTo>
                  <a:pt x="84010" y="22948"/>
                </a:lnTo>
                <a:lnTo>
                  <a:pt x="85534" y="21424"/>
                </a:lnTo>
                <a:lnTo>
                  <a:pt x="85534" y="10756"/>
                </a:lnTo>
                <a:lnTo>
                  <a:pt x="84772" y="9232"/>
                </a:lnTo>
                <a:lnTo>
                  <a:pt x="84010" y="7708"/>
                </a:lnTo>
                <a:lnTo>
                  <a:pt x="80962" y="4572"/>
                </a:lnTo>
                <a:lnTo>
                  <a:pt x="77914" y="1524"/>
                </a:lnTo>
                <a:lnTo>
                  <a:pt x="76390" y="1016"/>
                </a:lnTo>
                <a:lnTo>
                  <a:pt x="76390" y="39712"/>
                </a:lnTo>
                <a:lnTo>
                  <a:pt x="76390" y="45808"/>
                </a:lnTo>
                <a:lnTo>
                  <a:pt x="74866" y="47332"/>
                </a:lnTo>
                <a:lnTo>
                  <a:pt x="73342" y="50380"/>
                </a:lnTo>
                <a:lnTo>
                  <a:pt x="71818" y="51904"/>
                </a:lnTo>
                <a:lnTo>
                  <a:pt x="64198" y="51904"/>
                </a:lnTo>
                <a:lnTo>
                  <a:pt x="62674" y="50380"/>
                </a:lnTo>
                <a:lnTo>
                  <a:pt x="59524" y="47332"/>
                </a:lnTo>
                <a:lnTo>
                  <a:pt x="59524" y="38188"/>
                </a:lnTo>
                <a:lnTo>
                  <a:pt x="61048" y="36664"/>
                </a:lnTo>
                <a:lnTo>
                  <a:pt x="62674" y="33616"/>
                </a:lnTo>
                <a:lnTo>
                  <a:pt x="71818" y="33616"/>
                </a:lnTo>
                <a:lnTo>
                  <a:pt x="74866" y="36664"/>
                </a:lnTo>
                <a:lnTo>
                  <a:pt x="76390" y="39712"/>
                </a:lnTo>
                <a:lnTo>
                  <a:pt x="76390" y="1016"/>
                </a:lnTo>
                <a:lnTo>
                  <a:pt x="74866" y="508"/>
                </a:lnTo>
                <a:lnTo>
                  <a:pt x="74866" y="12280"/>
                </a:lnTo>
                <a:lnTo>
                  <a:pt x="74866" y="21424"/>
                </a:lnTo>
                <a:lnTo>
                  <a:pt x="73342" y="21424"/>
                </a:lnTo>
                <a:lnTo>
                  <a:pt x="70294" y="24472"/>
                </a:lnTo>
                <a:lnTo>
                  <a:pt x="65722" y="24472"/>
                </a:lnTo>
                <a:lnTo>
                  <a:pt x="62674" y="21424"/>
                </a:lnTo>
                <a:lnTo>
                  <a:pt x="61048" y="21424"/>
                </a:lnTo>
                <a:lnTo>
                  <a:pt x="61048" y="12280"/>
                </a:lnTo>
                <a:lnTo>
                  <a:pt x="62674" y="12280"/>
                </a:lnTo>
                <a:lnTo>
                  <a:pt x="65722" y="9232"/>
                </a:lnTo>
                <a:lnTo>
                  <a:pt x="70294" y="9232"/>
                </a:lnTo>
                <a:lnTo>
                  <a:pt x="71818" y="10756"/>
                </a:lnTo>
                <a:lnTo>
                  <a:pt x="73342" y="10756"/>
                </a:lnTo>
                <a:lnTo>
                  <a:pt x="74866" y="12280"/>
                </a:lnTo>
                <a:lnTo>
                  <a:pt x="74866" y="508"/>
                </a:lnTo>
                <a:lnTo>
                  <a:pt x="73342" y="0"/>
                </a:lnTo>
                <a:lnTo>
                  <a:pt x="62674" y="0"/>
                </a:lnTo>
                <a:lnTo>
                  <a:pt x="58000" y="1524"/>
                </a:lnTo>
                <a:lnTo>
                  <a:pt x="54952" y="4572"/>
                </a:lnTo>
                <a:lnTo>
                  <a:pt x="51904" y="7708"/>
                </a:lnTo>
                <a:lnTo>
                  <a:pt x="50380" y="10756"/>
                </a:lnTo>
                <a:lnTo>
                  <a:pt x="50380" y="21424"/>
                </a:lnTo>
                <a:lnTo>
                  <a:pt x="51904" y="22948"/>
                </a:lnTo>
                <a:lnTo>
                  <a:pt x="53428" y="25996"/>
                </a:lnTo>
                <a:lnTo>
                  <a:pt x="54952" y="27520"/>
                </a:lnTo>
                <a:lnTo>
                  <a:pt x="58000" y="27520"/>
                </a:lnTo>
                <a:lnTo>
                  <a:pt x="54952" y="29044"/>
                </a:lnTo>
                <a:lnTo>
                  <a:pt x="51904" y="32092"/>
                </a:lnTo>
                <a:lnTo>
                  <a:pt x="50380" y="35140"/>
                </a:lnTo>
                <a:lnTo>
                  <a:pt x="48856" y="36664"/>
                </a:lnTo>
                <a:lnTo>
                  <a:pt x="48856" y="48856"/>
                </a:lnTo>
                <a:lnTo>
                  <a:pt x="50380" y="53428"/>
                </a:lnTo>
                <a:lnTo>
                  <a:pt x="54952" y="56476"/>
                </a:lnTo>
                <a:lnTo>
                  <a:pt x="58000" y="59524"/>
                </a:lnTo>
                <a:lnTo>
                  <a:pt x="62674" y="61048"/>
                </a:lnTo>
                <a:lnTo>
                  <a:pt x="73342" y="61048"/>
                </a:lnTo>
                <a:lnTo>
                  <a:pt x="79438" y="59524"/>
                </a:lnTo>
                <a:lnTo>
                  <a:pt x="85534" y="53428"/>
                </a:lnTo>
                <a:lnTo>
                  <a:pt x="86042" y="51904"/>
                </a:lnTo>
                <a:lnTo>
                  <a:pt x="87058" y="48856"/>
                </a:lnTo>
                <a:lnTo>
                  <a:pt x="87058" y="36664"/>
                </a:lnTo>
                <a:close/>
              </a:path>
              <a:path w="182244" h="61595">
                <a:moveTo>
                  <a:pt x="134391" y="38201"/>
                </a:moveTo>
                <a:lnTo>
                  <a:pt x="132867" y="35153"/>
                </a:lnTo>
                <a:lnTo>
                  <a:pt x="126771" y="29057"/>
                </a:lnTo>
                <a:lnTo>
                  <a:pt x="122199" y="29057"/>
                </a:lnTo>
                <a:lnTo>
                  <a:pt x="128295" y="24485"/>
                </a:lnTo>
                <a:lnTo>
                  <a:pt x="131343" y="21437"/>
                </a:lnTo>
                <a:lnTo>
                  <a:pt x="131343" y="12293"/>
                </a:lnTo>
                <a:lnTo>
                  <a:pt x="129819" y="9245"/>
                </a:lnTo>
                <a:lnTo>
                  <a:pt x="126771" y="6096"/>
                </a:lnTo>
                <a:lnTo>
                  <a:pt x="123723" y="1524"/>
                </a:lnTo>
                <a:lnTo>
                  <a:pt x="119049" y="0"/>
                </a:lnTo>
                <a:lnTo>
                  <a:pt x="109905" y="0"/>
                </a:lnTo>
                <a:lnTo>
                  <a:pt x="106857" y="1524"/>
                </a:lnTo>
                <a:lnTo>
                  <a:pt x="105333" y="1524"/>
                </a:lnTo>
                <a:lnTo>
                  <a:pt x="99237" y="4572"/>
                </a:lnTo>
                <a:lnTo>
                  <a:pt x="99237" y="7721"/>
                </a:lnTo>
                <a:lnTo>
                  <a:pt x="97713" y="9245"/>
                </a:lnTo>
                <a:lnTo>
                  <a:pt x="96189" y="12293"/>
                </a:lnTo>
                <a:lnTo>
                  <a:pt x="94665" y="16865"/>
                </a:lnTo>
                <a:lnTo>
                  <a:pt x="105333" y="18389"/>
                </a:lnTo>
                <a:lnTo>
                  <a:pt x="105333" y="15341"/>
                </a:lnTo>
                <a:lnTo>
                  <a:pt x="111429" y="9245"/>
                </a:lnTo>
                <a:lnTo>
                  <a:pt x="116001" y="9245"/>
                </a:lnTo>
                <a:lnTo>
                  <a:pt x="117525" y="10769"/>
                </a:lnTo>
                <a:lnTo>
                  <a:pt x="117525" y="12293"/>
                </a:lnTo>
                <a:lnTo>
                  <a:pt x="119049" y="12293"/>
                </a:lnTo>
                <a:lnTo>
                  <a:pt x="120675" y="13817"/>
                </a:lnTo>
                <a:lnTo>
                  <a:pt x="120675" y="18389"/>
                </a:lnTo>
                <a:lnTo>
                  <a:pt x="119049" y="21437"/>
                </a:lnTo>
                <a:lnTo>
                  <a:pt x="117525" y="21437"/>
                </a:lnTo>
                <a:lnTo>
                  <a:pt x="116001" y="22961"/>
                </a:lnTo>
                <a:lnTo>
                  <a:pt x="112953" y="24485"/>
                </a:lnTo>
                <a:lnTo>
                  <a:pt x="109905" y="24485"/>
                </a:lnTo>
                <a:lnTo>
                  <a:pt x="108381" y="33629"/>
                </a:lnTo>
                <a:lnTo>
                  <a:pt x="111429" y="33629"/>
                </a:lnTo>
                <a:lnTo>
                  <a:pt x="112953" y="32105"/>
                </a:lnTo>
                <a:lnTo>
                  <a:pt x="116001" y="32105"/>
                </a:lnTo>
                <a:lnTo>
                  <a:pt x="119049" y="33629"/>
                </a:lnTo>
                <a:lnTo>
                  <a:pt x="122199" y="36677"/>
                </a:lnTo>
                <a:lnTo>
                  <a:pt x="122199" y="47345"/>
                </a:lnTo>
                <a:lnTo>
                  <a:pt x="120675" y="48869"/>
                </a:lnTo>
                <a:lnTo>
                  <a:pt x="117525" y="50393"/>
                </a:lnTo>
                <a:lnTo>
                  <a:pt x="116001" y="51917"/>
                </a:lnTo>
                <a:lnTo>
                  <a:pt x="109905" y="51917"/>
                </a:lnTo>
                <a:lnTo>
                  <a:pt x="106857" y="48869"/>
                </a:lnTo>
                <a:lnTo>
                  <a:pt x="105333" y="45821"/>
                </a:lnTo>
                <a:lnTo>
                  <a:pt x="105333" y="42773"/>
                </a:lnTo>
                <a:lnTo>
                  <a:pt x="94665" y="44297"/>
                </a:lnTo>
                <a:lnTo>
                  <a:pt x="94665" y="50393"/>
                </a:lnTo>
                <a:lnTo>
                  <a:pt x="103809" y="59537"/>
                </a:lnTo>
                <a:lnTo>
                  <a:pt x="108381" y="61061"/>
                </a:lnTo>
                <a:lnTo>
                  <a:pt x="119049" y="61061"/>
                </a:lnTo>
                <a:lnTo>
                  <a:pt x="125247" y="59537"/>
                </a:lnTo>
                <a:lnTo>
                  <a:pt x="132867" y="51917"/>
                </a:lnTo>
                <a:lnTo>
                  <a:pt x="134391" y="47345"/>
                </a:lnTo>
                <a:lnTo>
                  <a:pt x="134391" y="38201"/>
                </a:lnTo>
                <a:close/>
              </a:path>
              <a:path w="182244" h="61595">
                <a:moveTo>
                  <a:pt x="181737" y="35153"/>
                </a:moveTo>
                <a:lnTo>
                  <a:pt x="180213" y="30581"/>
                </a:lnTo>
                <a:lnTo>
                  <a:pt x="175539" y="27533"/>
                </a:lnTo>
                <a:lnTo>
                  <a:pt x="174523" y="26009"/>
                </a:lnTo>
                <a:lnTo>
                  <a:pt x="172491" y="22961"/>
                </a:lnTo>
                <a:lnTo>
                  <a:pt x="169443" y="21945"/>
                </a:lnTo>
                <a:lnTo>
                  <a:pt x="169443" y="35153"/>
                </a:lnTo>
                <a:lnTo>
                  <a:pt x="169443" y="47345"/>
                </a:lnTo>
                <a:lnTo>
                  <a:pt x="167919" y="48869"/>
                </a:lnTo>
                <a:lnTo>
                  <a:pt x="166395" y="51917"/>
                </a:lnTo>
                <a:lnTo>
                  <a:pt x="160299" y="51917"/>
                </a:lnTo>
                <a:lnTo>
                  <a:pt x="157251" y="48869"/>
                </a:lnTo>
                <a:lnTo>
                  <a:pt x="154203" y="47345"/>
                </a:lnTo>
                <a:lnTo>
                  <a:pt x="154203" y="35153"/>
                </a:lnTo>
                <a:lnTo>
                  <a:pt x="155727" y="32105"/>
                </a:lnTo>
                <a:lnTo>
                  <a:pt x="157251" y="30581"/>
                </a:lnTo>
                <a:lnTo>
                  <a:pt x="166395" y="30581"/>
                </a:lnTo>
                <a:lnTo>
                  <a:pt x="167919" y="32105"/>
                </a:lnTo>
                <a:lnTo>
                  <a:pt x="169443" y="35153"/>
                </a:lnTo>
                <a:lnTo>
                  <a:pt x="169443" y="21945"/>
                </a:lnTo>
                <a:lnTo>
                  <a:pt x="167919" y="21437"/>
                </a:lnTo>
                <a:lnTo>
                  <a:pt x="158775" y="21437"/>
                </a:lnTo>
                <a:lnTo>
                  <a:pt x="155727" y="22961"/>
                </a:lnTo>
                <a:lnTo>
                  <a:pt x="152679" y="26009"/>
                </a:lnTo>
                <a:lnTo>
                  <a:pt x="154203" y="19913"/>
                </a:lnTo>
                <a:lnTo>
                  <a:pt x="154203" y="15341"/>
                </a:lnTo>
                <a:lnTo>
                  <a:pt x="155727" y="13817"/>
                </a:lnTo>
                <a:lnTo>
                  <a:pt x="157251" y="10769"/>
                </a:lnTo>
                <a:lnTo>
                  <a:pt x="160299" y="9245"/>
                </a:lnTo>
                <a:lnTo>
                  <a:pt x="164871" y="9245"/>
                </a:lnTo>
                <a:lnTo>
                  <a:pt x="166395" y="10769"/>
                </a:lnTo>
                <a:lnTo>
                  <a:pt x="166395" y="12293"/>
                </a:lnTo>
                <a:lnTo>
                  <a:pt x="167919" y="12293"/>
                </a:lnTo>
                <a:lnTo>
                  <a:pt x="167919" y="13817"/>
                </a:lnTo>
                <a:lnTo>
                  <a:pt x="169443" y="16865"/>
                </a:lnTo>
                <a:lnTo>
                  <a:pt x="180213" y="15341"/>
                </a:lnTo>
                <a:lnTo>
                  <a:pt x="178689" y="10769"/>
                </a:lnTo>
                <a:lnTo>
                  <a:pt x="178155" y="9245"/>
                </a:lnTo>
                <a:lnTo>
                  <a:pt x="177063" y="6096"/>
                </a:lnTo>
                <a:lnTo>
                  <a:pt x="174015" y="4572"/>
                </a:lnTo>
                <a:lnTo>
                  <a:pt x="170967" y="1524"/>
                </a:lnTo>
                <a:lnTo>
                  <a:pt x="167919" y="0"/>
                </a:lnTo>
                <a:lnTo>
                  <a:pt x="157251" y="0"/>
                </a:lnTo>
                <a:lnTo>
                  <a:pt x="151155" y="3048"/>
                </a:lnTo>
                <a:lnTo>
                  <a:pt x="146583" y="7721"/>
                </a:lnTo>
                <a:lnTo>
                  <a:pt x="143535" y="12293"/>
                </a:lnTo>
                <a:lnTo>
                  <a:pt x="140487" y="19913"/>
                </a:lnTo>
                <a:lnTo>
                  <a:pt x="140487" y="42773"/>
                </a:lnTo>
                <a:lnTo>
                  <a:pt x="143535" y="50393"/>
                </a:lnTo>
                <a:lnTo>
                  <a:pt x="146583" y="54965"/>
                </a:lnTo>
                <a:lnTo>
                  <a:pt x="151155" y="59537"/>
                </a:lnTo>
                <a:lnTo>
                  <a:pt x="155727" y="61061"/>
                </a:lnTo>
                <a:lnTo>
                  <a:pt x="167919" y="61061"/>
                </a:lnTo>
                <a:lnTo>
                  <a:pt x="172491" y="59537"/>
                </a:lnTo>
                <a:lnTo>
                  <a:pt x="175539" y="56489"/>
                </a:lnTo>
                <a:lnTo>
                  <a:pt x="178689" y="51917"/>
                </a:lnTo>
                <a:lnTo>
                  <a:pt x="181737" y="47345"/>
                </a:lnTo>
                <a:lnTo>
                  <a:pt x="181737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446241" y="791291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201" y="19900"/>
                </a:moveTo>
                <a:lnTo>
                  <a:pt x="36677" y="16852"/>
                </a:lnTo>
                <a:lnTo>
                  <a:pt x="36677" y="13804"/>
                </a:lnTo>
                <a:lnTo>
                  <a:pt x="33629" y="7708"/>
                </a:lnTo>
                <a:lnTo>
                  <a:pt x="32105" y="6096"/>
                </a:lnTo>
                <a:lnTo>
                  <a:pt x="30581" y="3048"/>
                </a:lnTo>
                <a:lnTo>
                  <a:pt x="30581" y="15328"/>
                </a:lnTo>
                <a:lnTo>
                  <a:pt x="30581" y="41249"/>
                </a:lnTo>
                <a:lnTo>
                  <a:pt x="29057" y="47345"/>
                </a:lnTo>
                <a:lnTo>
                  <a:pt x="27533" y="50393"/>
                </a:lnTo>
                <a:lnTo>
                  <a:pt x="24485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804"/>
                </a:lnTo>
                <a:lnTo>
                  <a:pt x="10668" y="10756"/>
                </a:lnTo>
                <a:lnTo>
                  <a:pt x="12192" y="7708"/>
                </a:lnTo>
                <a:lnTo>
                  <a:pt x="15240" y="6096"/>
                </a:lnTo>
                <a:lnTo>
                  <a:pt x="22860" y="6096"/>
                </a:lnTo>
                <a:lnTo>
                  <a:pt x="27533" y="10756"/>
                </a:lnTo>
                <a:lnTo>
                  <a:pt x="30581" y="15328"/>
                </a:lnTo>
                <a:lnTo>
                  <a:pt x="30581" y="3048"/>
                </a:lnTo>
                <a:lnTo>
                  <a:pt x="27533" y="3048"/>
                </a:lnTo>
                <a:lnTo>
                  <a:pt x="24485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9232"/>
                </a:lnTo>
                <a:lnTo>
                  <a:pt x="0" y="18376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533" y="59537"/>
                </a:lnTo>
                <a:lnTo>
                  <a:pt x="30581" y="58013"/>
                </a:lnTo>
                <a:lnTo>
                  <a:pt x="32105" y="54965"/>
                </a:lnTo>
                <a:lnTo>
                  <a:pt x="35153" y="51917"/>
                </a:lnTo>
                <a:lnTo>
                  <a:pt x="36677" y="47345"/>
                </a:lnTo>
                <a:lnTo>
                  <a:pt x="38201" y="44297"/>
                </a:lnTo>
                <a:lnTo>
                  <a:pt x="38201" y="19900"/>
                </a:lnTo>
                <a:close/>
              </a:path>
              <a:path w="340994" h="61595">
                <a:moveTo>
                  <a:pt x="59347" y="52108"/>
                </a:moveTo>
                <a:lnTo>
                  <a:pt x="50190" y="52108"/>
                </a:lnTo>
                <a:lnTo>
                  <a:pt x="50190" y="61239"/>
                </a:lnTo>
                <a:lnTo>
                  <a:pt x="59347" y="61239"/>
                </a:lnTo>
                <a:lnTo>
                  <a:pt x="59347" y="52108"/>
                </a:lnTo>
                <a:close/>
              </a:path>
              <a:path w="340994" h="61595">
                <a:moveTo>
                  <a:pt x="108394" y="39712"/>
                </a:moveTo>
                <a:lnTo>
                  <a:pt x="103822" y="30568"/>
                </a:lnTo>
                <a:lnTo>
                  <a:pt x="100774" y="29044"/>
                </a:lnTo>
                <a:lnTo>
                  <a:pt x="100774" y="39712"/>
                </a:lnTo>
                <a:lnTo>
                  <a:pt x="100774" y="47332"/>
                </a:lnTo>
                <a:lnTo>
                  <a:pt x="99250" y="50380"/>
                </a:lnTo>
                <a:lnTo>
                  <a:pt x="94678" y="54952"/>
                </a:lnTo>
                <a:lnTo>
                  <a:pt x="84010" y="54952"/>
                </a:lnTo>
                <a:lnTo>
                  <a:pt x="82486" y="53428"/>
                </a:lnTo>
                <a:lnTo>
                  <a:pt x="80860" y="53428"/>
                </a:lnTo>
                <a:lnTo>
                  <a:pt x="79336" y="51904"/>
                </a:lnTo>
                <a:lnTo>
                  <a:pt x="77812" y="48856"/>
                </a:lnTo>
                <a:lnTo>
                  <a:pt x="76288" y="47332"/>
                </a:lnTo>
                <a:lnTo>
                  <a:pt x="76288" y="39712"/>
                </a:lnTo>
                <a:lnTo>
                  <a:pt x="77812" y="36664"/>
                </a:lnTo>
                <a:lnTo>
                  <a:pt x="79336" y="35140"/>
                </a:lnTo>
                <a:lnTo>
                  <a:pt x="82486" y="32092"/>
                </a:lnTo>
                <a:lnTo>
                  <a:pt x="85534" y="30568"/>
                </a:lnTo>
                <a:lnTo>
                  <a:pt x="91630" y="30568"/>
                </a:lnTo>
                <a:lnTo>
                  <a:pt x="94678" y="32092"/>
                </a:lnTo>
                <a:lnTo>
                  <a:pt x="99250" y="36664"/>
                </a:lnTo>
                <a:lnTo>
                  <a:pt x="100774" y="39712"/>
                </a:lnTo>
                <a:lnTo>
                  <a:pt x="100774" y="29044"/>
                </a:lnTo>
                <a:lnTo>
                  <a:pt x="97726" y="27520"/>
                </a:lnTo>
                <a:lnTo>
                  <a:pt x="100774" y="27520"/>
                </a:lnTo>
                <a:lnTo>
                  <a:pt x="102298" y="25996"/>
                </a:lnTo>
                <a:lnTo>
                  <a:pt x="103822" y="22948"/>
                </a:lnTo>
                <a:lnTo>
                  <a:pt x="105346" y="21424"/>
                </a:lnTo>
                <a:lnTo>
                  <a:pt x="105346" y="12280"/>
                </a:lnTo>
                <a:lnTo>
                  <a:pt x="103822" y="7708"/>
                </a:lnTo>
                <a:lnTo>
                  <a:pt x="102247" y="6096"/>
                </a:lnTo>
                <a:lnTo>
                  <a:pt x="100774" y="4572"/>
                </a:lnTo>
                <a:lnTo>
                  <a:pt x="97726" y="1524"/>
                </a:lnTo>
                <a:lnTo>
                  <a:pt x="97726" y="10756"/>
                </a:lnTo>
                <a:lnTo>
                  <a:pt x="97726" y="21424"/>
                </a:lnTo>
                <a:lnTo>
                  <a:pt x="96202" y="22948"/>
                </a:lnTo>
                <a:lnTo>
                  <a:pt x="93154" y="24472"/>
                </a:lnTo>
                <a:lnTo>
                  <a:pt x="91630" y="25996"/>
                </a:lnTo>
                <a:lnTo>
                  <a:pt x="85534" y="25996"/>
                </a:lnTo>
                <a:lnTo>
                  <a:pt x="84010" y="24472"/>
                </a:lnTo>
                <a:lnTo>
                  <a:pt x="80860" y="22948"/>
                </a:lnTo>
                <a:lnTo>
                  <a:pt x="79336" y="21424"/>
                </a:lnTo>
                <a:lnTo>
                  <a:pt x="79336" y="10756"/>
                </a:lnTo>
                <a:lnTo>
                  <a:pt x="80860" y="9232"/>
                </a:lnTo>
                <a:lnTo>
                  <a:pt x="84010" y="7708"/>
                </a:lnTo>
                <a:lnTo>
                  <a:pt x="85534" y="6096"/>
                </a:lnTo>
                <a:lnTo>
                  <a:pt x="91630" y="6096"/>
                </a:lnTo>
                <a:lnTo>
                  <a:pt x="93154" y="7708"/>
                </a:lnTo>
                <a:lnTo>
                  <a:pt x="96202" y="9232"/>
                </a:lnTo>
                <a:lnTo>
                  <a:pt x="97726" y="10756"/>
                </a:lnTo>
                <a:lnTo>
                  <a:pt x="97726" y="1524"/>
                </a:lnTo>
                <a:lnTo>
                  <a:pt x="93154" y="0"/>
                </a:lnTo>
                <a:lnTo>
                  <a:pt x="84010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3240" y="7708"/>
                </a:lnTo>
                <a:lnTo>
                  <a:pt x="71716" y="12280"/>
                </a:lnTo>
                <a:lnTo>
                  <a:pt x="71716" y="21424"/>
                </a:lnTo>
                <a:lnTo>
                  <a:pt x="73240" y="22948"/>
                </a:lnTo>
                <a:lnTo>
                  <a:pt x="74764" y="25996"/>
                </a:lnTo>
                <a:lnTo>
                  <a:pt x="77812" y="27520"/>
                </a:lnTo>
                <a:lnTo>
                  <a:pt x="80860" y="27520"/>
                </a:lnTo>
                <a:lnTo>
                  <a:pt x="76288" y="29044"/>
                </a:lnTo>
                <a:lnTo>
                  <a:pt x="73240" y="30568"/>
                </a:lnTo>
                <a:lnTo>
                  <a:pt x="68668" y="39712"/>
                </a:lnTo>
                <a:lnTo>
                  <a:pt x="68668" y="48856"/>
                </a:lnTo>
                <a:lnTo>
                  <a:pt x="70192" y="53428"/>
                </a:lnTo>
                <a:lnTo>
                  <a:pt x="74764" y="56476"/>
                </a:lnTo>
                <a:lnTo>
                  <a:pt x="77812" y="59524"/>
                </a:lnTo>
                <a:lnTo>
                  <a:pt x="82486" y="61048"/>
                </a:lnTo>
                <a:lnTo>
                  <a:pt x="94678" y="61048"/>
                </a:lnTo>
                <a:lnTo>
                  <a:pt x="99250" y="59524"/>
                </a:lnTo>
                <a:lnTo>
                  <a:pt x="102298" y="56476"/>
                </a:lnTo>
                <a:lnTo>
                  <a:pt x="104584" y="54952"/>
                </a:lnTo>
                <a:lnTo>
                  <a:pt x="106870" y="53428"/>
                </a:lnTo>
                <a:lnTo>
                  <a:pt x="108394" y="48856"/>
                </a:lnTo>
                <a:lnTo>
                  <a:pt x="108394" y="39712"/>
                </a:lnTo>
                <a:close/>
              </a:path>
              <a:path w="340994" h="61595">
                <a:moveTo>
                  <a:pt x="154203" y="1524"/>
                </a:moveTo>
                <a:lnTo>
                  <a:pt x="116014" y="1524"/>
                </a:lnTo>
                <a:lnTo>
                  <a:pt x="116014" y="9245"/>
                </a:lnTo>
                <a:lnTo>
                  <a:pt x="145059" y="9245"/>
                </a:lnTo>
                <a:lnTo>
                  <a:pt x="142011" y="12293"/>
                </a:lnTo>
                <a:lnTo>
                  <a:pt x="137350" y="18389"/>
                </a:lnTo>
                <a:lnTo>
                  <a:pt x="128206" y="36677"/>
                </a:lnTo>
                <a:lnTo>
                  <a:pt x="126682" y="42773"/>
                </a:lnTo>
                <a:lnTo>
                  <a:pt x="125158" y="50393"/>
                </a:lnTo>
                <a:lnTo>
                  <a:pt x="125158" y="56489"/>
                </a:lnTo>
                <a:lnTo>
                  <a:pt x="123634" y="61061"/>
                </a:lnTo>
                <a:lnTo>
                  <a:pt x="131254" y="61061"/>
                </a:lnTo>
                <a:lnTo>
                  <a:pt x="132778" y="54965"/>
                </a:lnTo>
                <a:lnTo>
                  <a:pt x="132778" y="48869"/>
                </a:lnTo>
                <a:lnTo>
                  <a:pt x="134302" y="44297"/>
                </a:lnTo>
                <a:lnTo>
                  <a:pt x="137350" y="36677"/>
                </a:lnTo>
                <a:lnTo>
                  <a:pt x="138874" y="30581"/>
                </a:lnTo>
                <a:lnTo>
                  <a:pt x="143535" y="22961"/>
                </a:lnTo>
                <a:lnTo>
                  <a:pt x="146583" y="16865"/>
                </a:lnTo>
                <a:lnTo>
                  <a:pt x="151155" y="10769"/>
                </a:lnTo>
                <a:lnTo>
                  <a:pt x="154203" y="7721"/>
                </a:lnTo>
                <a:lnTo>
                  <a:pt x="154203" y="1524"/>
                </a:lnTo>
                <a:close/>
              </a:path>
              <a:path w="340994" h="61595">
                <a:moveTo>
                  <a:pt x="201549" y="1524"/>
                </a:moveTo>
                <a:lnTo>
                  <a:pt x="161823" y="1524"/>
                </a:lnTo>
                <a:lnTo>
                  <a:pt x="161823" y="9245"/>
                </a:lnTo>
                <a:lnTo>
                  <a:pt x="192303" y="9245"/>
                </a:lnTo>
                <a:lnTo>
                  <a:pt x="187731" y="12293"/>
                </a:lnTo>
                <a:lnTo>
                  <a:pt x="175539" y="36677"/>
                </a:lnTo>
                <a:lnTo>
                  <a:pt x="174015" y="42773"/>
                </a:lnTo>
                <a:lnTo>
                  <a:pt x="172491" y="50393"/>
                </a:lnTo>
                <a:lnTo>
                  <a:pt x="170967" y="56489"/>
                </a:lnTo>
                <a:lnTo>
                  <a:pt x="170967" y="61061"/>
                </a:lnTo>
                <a:lnTo>
                  <a:pt x="178587" y="61061"/>
                </a:lnTo>
                <a:lnTo>
                  <a:pt x="178587" y="54965"/>
                </a:lnTo>
                <a:lnTo>
                  <a:pt x="180111" y="48869"/>
                </a:lnTo>
                <a:lnTo>
                  <a:pt x="181635" y="44297"/>
                </a:lnTo>
                <a:lnTo>
                  <a:pt x="183159" y="36677"/>
                </a:lnTo>
                <a:lnTo>
                  <a:pt x="186207" y="30581"/>
                </a:lnTo>
                <a:lnTo>
                  <a:pt x="189255" y="22961"/>
                </a:lnTo>
                <a:lnTo>
                  <a:pt x="193827" y="16865"/>
                </a:lnTo>
                <a:lnTo>
                  <a:pt x="196875" y="10769"/>
                </a:lnTo>
                <a:lnTo>
                  <a:pt x="201549" y="7721"/>
                </a:lnTo>
                <a:lnTo>
                  <a:pt x="201549" y="1524"/>
                </a:lnTo>
                <a:close/>
              </a:path>
              <a:path w="340994" h="61595">
                <a:moveTo>
                  <a:pt x="247269" y="16865"/>
                </a:moveTo>
                <a:lnTo>
                  <a:pt x="245745" y="12293"/>
                </a:lnTo>
                <a:lnTo>
                  <a:pt x="244221" y="9245"/>
                </a:lnTo>
                <a:lnTo>
                  <a:pt x="241173" y="6096"/>
                </a:lnTo>
                <a:lnTo>
                  <a:pt x="239649" y="4572"/>
                </a:lnTo>
                <a:lnTo>
                  <a:pt x="239649" y="16865"/>
                </a:lnTo>
                <a:lnTo>
                  <a:pt x="239649" y="24485"/>
                </a:lnTo>
                <a:lnTo>
                  <a:pt x="236601" y="30581"/>
                </a:lnTo>
                <a:lnTo>
                  <a:pt x="233553" y="32105"/>
                </a:lnTo>
                <a:lnTo>
                  <a:pt x="232029" y="33629"/>
                </a:lnTo>
                <a:lnTo>
                  <a:pt x="224409" y="33629"/>
                </a:lnTo>
                <a:lnTo>
                  <a:pt x="221361" y="32105"/>
                </a:lnTo>
                <a:lnTo>
                  <a:pt x="216789" y="27533"/>
                </a:lnTo>
                <a:lnTo>
                  <a:pt x="215265" y="24485"/>
                </a:lnTo>
                <a:lnTo>
                  <a:pt x="215265" y="16865"/>
                </a:lnTo>
                <a:lnTo>
                  <a:pt x="216789" y="13817"/>
                </a:lnTo>
                <a:lnTo>
                  <a:pt x="219837" y="10769"/>
                </a:lnTo>
                <a:lnTo>
                  <a:pt x="221361" y="7721"/>
                </a:lnTo>
                <a:lnTo>
                  <a:pt x="224409" y="6096"/>
                </a:lnTo>
                <a:lnTo>
                  <a:pt x="230505" y="6096"/>
                </a:lnTo>
                <a:lnTo>
                  <a:pt x="233553" y="7721"/>
                </a:lnTo>
                <a:lnTo>
                  <a:pt x="238125" y="12293"/>
                </a:lnTo>
                <a:lnTo>
                  <a:pt x="239649" y="16865"/>
                </a:lnTo>
                <a:lnTo>
                  <a:pt x="239649" y="4572"/>
                </a:lnTo>
                <a:lnTo>
                  <a:pt x="238125" y="3048"/>
                </a:lnTo>
                <a:lnTo>
                  <a:pt x="235077" y="1524"/>
                </a:lnTo>
                <a:lnTo>
                  <a:pt x="230505" y="0"/>
                </a:lnTo>
                <a:lnTo>
                  <a:pt x="221361" y="0"/>
                </a:lnTo>
                <a:lnTo>
                  <a:pt x="216789" y="1524"/>
                </a:lnTo>
                <a:lnTo>
                  <a:pt x="213741" y="6096"/>
                </a:lnTo>
                <a:lnTo>
                  <a:pt x="210693" y="9245"/>
                </a:lnTo>
                <a:lnTo>
                  <a:pt x="209169" y="15341"/>
                </a:lnTo>
                <a:lnTo>
                  <a:pt x="209169" y="26009"/>
                </a:lnTo>
                <a:lnTo>
                  <a:pt x="210693" y="30581"/>
                </a:lnTo>
                <a:lnTo>
                  <a:pt x="213741" y="35153"/>
                </a:lnTo>
                <a:lnTo>
                  <a:pt x="216789" y="38201"/>
                </a:lnTo>
                <a:lnTo>
                  <a:pt x="221361" y="39725"/>
                </a:lnTo>
                <a:lnTo>
                  <a:pt x="232029" y="39725"/>
                </a:lnTo>
                <a:lnTo>
                  <a:pt x="235077" y="38201"/>
                </a:lnTo>
                <a:lnTo>
                  <a:pt x="238125" y="35153"/>
                </a:lnTo>
                <a:lnTo>
                  <a:pt x="238887" y="33629"/>
                </a:lnTo>
                <a:lnTo>
                  <a:pt x="239649" y="32105"/>
                </a:lnTo>
                <a:lnTo>
                  <a:pt x="239649" y="42773"/>
                </a:lnTo>
                <a:lnTo>
                  <a:pt x="238125" y="45821"/>
                </a:lnTo>
                <a:lnTo>
                  <a:pt x="238125" y="47345"/>
                </a:lnTo>
                <a:lnTo>
                  <a:pt x="236601" y="50393"/>
                </a:lnTo>
                <a:lnTo>
                  <a:pt x="233553" y="53441"/>
                </a:lnTo>
                <a:lnTo>
                  <a:pt x="232029" y="53441"/>
                </a:lnTo>
                <a:lnTo>
                  <a:pt x="230505" y="54965"/>
                </a:lnTo>
                <a:lnTo>
                  <a:pt x="221361" y="54965"/>
                </a:lnTo>
                <a:lnTo>
                  <a:pt x="218313" y="51917"/>
                </a:lnTo>
                <a:lnTo>
                  <a:pt x="216789" y="48869"/>
                </a:lnTo>
                <a:lnTo>
                  <a:pt x="216789" y="45821"/>
                </a:lnTo>
                <a:lnTo>
                  <a:pt x="209169" y="47345"/>
                </a:lnTo>
                <a:lnTo>
                  <a:pt x="210693" y="51917"/>
                </a:lnTo>
                <a:lnTo>
                  <a:pt x="212217" y="54965"/>
                </a:lnTo>
                <a:lnTo>
                  <a:pt x="215265" y="58013"/>
                </a:lnTo>
                <a:lnTo>
                  <a:pt x="221361" y="61061"/>
                </a:lnTo>
                <a:lnTo>
                  <a:pt x="230505" y="61061"/>
                </a:lnTo>
                <a:lnTo>
                  <a:pt x="235077" y="59537"/>
                </a:lnTo>
                <a:lnTo>
                  <a:pt x="238125" y="58013"/>
                </a:lnTo>
                <a:lnTo>
                  <a:pt x="241173" y="54965"/>
                </a:lnTo>
                <a:lnTo>
                  <a:pt x="244221" y="51917"/>
                </a:lnTo>
                <a:lnTo>
                  <a:pt x="247269" y="42773"/>
                </a:lnTo>
                <a:lnTo>
                  <a:pt x="247269" y="32105"/>
                </a:lnTo>
                <a:lnTo>
                  <a:pt x="247269" y="16865"/>
                </a:lnTo>
                <a:close/>
              </a:path>
              <a:path w="340994" h="61595">
                <a:moveTo>
                  <a:pt x="282409" y="0"/>
                </a:moveTo>
                <a:lnTo>
                  <a:pt x="277837" y="0"/>
                </a:lnTo>
                <a:lnTo>
                  <a:pt x="274789" y="6096"/>
                </a:lnTo>
                <a:lnTo>
                  <a:pt x="271741" y="9144"/>
                </a:lnTo>
                <a:lnTo>
                  <a:pt x="268693" y="10668"/>
                </a:lnTo>
                <a:lnTo>
                  <a:pt x="264121" y="13716"/>
                </a:lnTo>
                <a:lnTo>
                  <a:pt x="261073" y="15240"/>
                </a:lnTo>
                <a:lnTo>
                  <a:pt x="261073" y="22860"/>
                </a:lnTo>
                <a:lnTo>
                  <a:pt x="262597" y="21336"/>
                </a:lnTo>
                <a:lnTo>
                  <a:pt x="271741" y="16764"/>
                </a:lnTo>
                <a:lnTo>
                  <a:pt x="274789" y="13716"/>
                </a:lnTo>
                <a:lnTo>
                  <a:pt x="274789" y="61061"/>
                </a:lnTo>
                <a:lnTo>
                  <a:pt x="282409" y="61061"/>
                </a:lnTo>
                <a:lnTo>
                  <a:pt x="282409" y="0"/>
                </a:lnTo>
                <a:close/>
              </a:path>
              <a:path w="340994" h="61595">
                <a:moveTo>
                  <a:pt x="340423" y="12293"/>
                </a:moveTo>
                <a:lnTo>
                  <a:pt x="337375" y="7721"/>
                </a:lnTo>
                <a:lnTo>
                  <a:pt x="331279" y="1524"/>
                </a:lnTo>
                <a:lnTo>
                  <a:pt x="326707" y="0"/>
                </a:lnTo>
                <a:lnTo>
                  <a:pt x="316039" y="0"/>
                </a:lnTo>
                <a:lnTo>
                  <a:pt x="311365" y="1524"/>
                </a:lnTo>
                <a:lnTo>
                  <a:pt x="306793" y="4572"/>
                </a:lnTo>
                <a:lnTo>
                  <a:pt x="303745" y="7721"/>
                </a:lnTo>
                <a:lnTo>
                  <a:pt x="302221" y="12293"/>
                </a:lnTo>
                <a:lnTo>
                  <a:pt x="302221" y="18389"/>
                </a:lnTo>
                <a:lnTo>
                  <a:pt x="309841" y="18389"/>
                </a:lnTo>
                <a:lnTo>
                  <a:pt x="309841" y="12293"/>
                </a:lnTo>
                <a:lnTo>
                  <a:pt x="314413" y="7721"/>
                </a:lnTo>
                <a:lnTo>
                  <a:pt x="317563" y="6096"/>
                </a:lnTo>
                <a:lnTo>
                  <a:pt x="323659" y="6096"/>
                </a:lnTo>
                <a:lnTo>
                  <a:pt x="329755" y="9245"/>
                </a:lnTo>
                <a:lnTo>
                  <a:pt x="331279" y="12293"/>
                </a:lnTo>
                <a:lnTo>
                  <a:pt x="332803" y="13817"/>
                </a:lnTo>
                <a:lnTo>
                  <a:pt x="332803" y="19913"/>
                </a:lnTo>
                <a:lnTo>
                  <a:pt x="331279" y="22961"/>
                </a:lnTo>
                <a:lnTo>
                  <a:pt x="328231" y="26009"/>
                </a:lnTo>
                <a:lnTo>
                  <a:pt x="326707" y="29057"/>
                </a:lnTo>
                <a:lnTo>
                  <a:pt x="322135" y="33629"/>
                </a:lnTo>
                <a:lnTo>
                  <a:pt x="316039" y="38201"/>
                </a:lnTo>
                <a:lnTo>
                  <a:pt x="311365" y="41249"/>
                </a:lnTo>
                <a:lnTo>
                  <a:pt x="305269" y="47345"/>
                </a:lnTo>
                <a:lnTo>
                  <a:pt x="303745" y="50393"/>
                </a:lnTo>
                <a:lnTo>
                  <a:pt x="302221" y="51917"/>
                </a:lnTo>
                <a:lnTo>
                  <a:pt x="300697" y="54965"/>
                </a:lnTo>
                <a:lnTo>
                  <a:pt x="300697" y="61061"/>
                </a:lnTo>
                <a:lnTo>
                  <a:pt x="340423" y="61061"/>
                </a:lnTo>
                <a:lnTo>
                  <a:pt x="340423" y="53441"/>
                </a:lnTo>
                <a:lnTo>
                  <a:pt x="309841" y="53441"/>
                </a:lnTo>
                <a:lnTo>
                  <a:pt x="312889" y="50393"/>
                </a:lnTo>
                <a:lnTo>
                  <a:pt x="312889" y="48869"/>
                </a:lnTo>
                <a:lnTo>
                  <a:pt x="314413" y="48869"/>
                </a:lnTo>
                <a:lnTo>
                  <a:pt x="322135" y="41249"/>
                </a:lnTo>
                <a:lnTo>
                  <a:pt x="326707" y="38201"/>
                </a:lnTo>
                <a:lnTo>
                  <a:pt x="335851" y="29057"/>
                </a:lnTo>
                <a:lnTo>
                  <a:pt x="337375" y="26009"/>
                </a:lnTo>
                <a:lnTo>
                  <a:pt x="338899" y="24485"/>
                </a:lnTo>
                <a:lnTo>
                  <a:pt x="338899" y="21437"/>
                </a:lnTo>
                <a:lnTo>
                  <a:pt x="340423" y="19913"/>
                </a:lnTo>
                <a:lnTo>
                  <a:pt x="340423" y="12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8" name="object 18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721262" y="7912904"/>
            <a:ext cx="804581" cy="62637"/>
          </a:xfrm>
          <a:prstGeom prst="rect">
            <a:avLst/>
          </a:prstGeom>
        </p:spPr>
      </p:pic>
      <p:sp>
        <p:nvSpPr>
          <p:cNvPr id="189" name="object 189"/>
          <p:cNvSpPr/>
          <p:nvPr/>
        </p:nvSpPr>
        <p:spPr>
          <a:xfrm>
            <a:off x="6053837" y="791291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900"/>
                </a:moveTo>
                <a:lnTo>
                  <a:pt x="36677" y="13804"/>
                </a:lnTo>
                <a:lnTo>
                  <a:pt x="36677" y="10756"/>
                </a:lnTo>
                <a:lnTo>
                  <a:pt x="35153" y="7708"/>
                </a:lnTo>
                <a:lnTo>
                  <a:pt x="32105" y="6096"/>
                </a:lnTo>
                <a:lnTo>
                  <a:pt x="32105" y="21424"/>
                </a:lnTo>
                <a:lnTo>
                  <a:pt x="32105" y="41249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24"/>
                </a:lnTo>
                <a:lnTo>
                  <a:pt x="9144" y="13804"/>
                </a:lnTo>
                <a:lnTo>
                  <a:pt x="12192" y="10756"/>
                </a:lnTo>
                <a:lnTo>
                  <a:pt x="13716" y="7708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708"/>
                </a:lnTo>
                <a:lnTo>
                  <a:pt x="29057" y="10756"/>
                </a:lnTo>
                <a:lnTo>
                  <a:pt x="30581" y="15328"/>
                </a:lnTo>
                <a:lnTo>
                  <a:pt x="32105" y="21424"/>
                </a:lnTo>
                <a:lnTo>
                  <a:pt x="32105" y="6096"/>
                </a:lnTo>
                <a:lnTo>
                  <a:pt x="30581" y="3048"/>
                </a:lnTo>
                <a:lnTo>
                  <a:pt x="29057" y="3048"/>
                </a:lnTo>
                <a:lnTo>
                  <a:pt x="26009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232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6677" y="47345"/>
                </a:lnTo>
                <a:lnTo>
                  <a:pt x="38201" y="44297"/>
                </a:lnTo>
                <a:lnTo>
                  <a:pt x="39725" y="38201"/>
                </a:lnTo>
                <a:lnTo>
                  <a:pt x="39725" y="19900"/>
                </a:lnTo>
                <a:close/>
              </a:path>
              <a:path w="342264" h="61595">
                <a:moveTo>
                  <a:pt x="59067" y="52108"/>
                </a:moveTo>
                <a:lnTo>
                  <a:pt x="49911" y="52108"/>
                </a:lnTo>
                <a:lnTo>
                  <a:pt x="49911" y="61239"/>
                </a:lnTo>
                <a:lnTo>
                  <a:pt x="59067" y="61239"/>
                </a:lnTo>
                <a:lnTo>
                  <a:pt x="59067" y="52108"/>
                </a:lnTo>
                <a:close/>
              </a:path>
              <a:path w="342264" h="61595">
                <a:moveTo>
                  <a:pt x="109918" y="1524"/>
                </a:moveTo>
                <a:lnTo>
                  <a:pt x="70205" y="1524"/>
                </a:lnTo>
                <a:lnTo>
                  <a:pt x="70205" y="9245"/>
                </a:lnTo>
                <a:lnTo>
                  <a:pt x="99250" y="9245"/>
                </a:lnTo>
                <a:lnTo>
                  <a:pt x="96202" y="12293"/>
                </a:lnTo>
                <a:lnTo>
                  <a:pt x="93154" y="18389"/>
                </a:lnTo>
                <a:lnTo>
                  <a:pt x="88493" y="24485"/>
                </a:lnTo>
                <a:lnTo>
                  <a:pt x="85445" y="30581"/>
                </a:lnTo>
                <a:lnTo>
                  <a:pt x="83921" y="36677"/>
                </a:lnTo>
                <a:lnTo>
                  <a:pt x="80873" y="42773"/>
                </a:lnTo>
                <a:lnTo>
                  <a:pt x="79349" y="50393"/>
                </a:lnTo>
                <a:lnTo>
                  <a:pt x="79349" y="61061"/>
                </a:lnTo>
                <a:lnTo>
                  <a:pt x="86969" y="61061"/>
                </a:lnTo>
                <a:lnTo>
                  <a:pt x="86969" y="48869"/>
                </a:lnTo>
                <a:lnTo>
                  <a:pt x="88493" y="44297"/>
                </a:lnTo>
                <a:lnTo>
                  <a:pt x="91630" y="36677"/>
                </a:lnTo>
                <a:lnTo>
                  <a:pt x="94678" y="30581"/>
                </a:lnTo>
                <a:lnTo>
                  <a:pt x="97726" y="22961"/>
                </a:lnTo>
                <a:lnTo>
                  <a:pt x="102298" y="16865"/>
                </a:lnTo>
                <a:lnTo>
                  <a:pt x="105346" y="10769"/>
                </a:lnTo>
                <a:lnTo>
                  <a:pt x="109918" y="7721"/>
                </a:lnTo>
                <a:lnTo>
                  <a:pt x="109918" y="1524"/>
                </a:lnTo>
                <a:close/>
              </a:path>
              <a:path w="342264" h="61595">
                <a:moveTo>
                  <a:pt x="155740" y="38201"/>
                </a:moveTo>
                <a:lnTo>
                  <a:pt x="154216" y="35153"/>
                </a:lnTo>
                <a:lnTo>
                  <a:pt x="152692" y="33629"/>
                </a:lnTo>
                <a:lnTo>
                  <a:pt x="151168" y="30581"/>
                </a:lnTo>
                <a:lnTo>
                  <a:pt x="145072" y="27533"/>
                </a:lnTo>
                <a:lnTo>
                  <a:pt x="146596" y="27533"/>
                </a:lnTo>
                <a:lnTo>
                  <a:pt x="152692" y="21437"/>
                </a:lnTo>
                <a:lnTo>
                  <a:pt x="152692" y="10769"/>
                </a:lnTo>
                <a:lnTo>
                  <a:pt x="151168" y="7721"/>
                </a:lnTo>
                <a:lnTo>
                  <a:pt x="149644" y="6096"/>
                </a:lnTo>
                <a:lnTo>
                  <a:pt x="143548" y="3048"/>
                </a:lnTo>
                <a:lnTo>
                  <a:pt x="142024" y="1524"/>
                </a:lnTo>
                <a:lnTo>
                  <a:pt x="138874" y="0"/>
                </a:lnTo>
                <a:lnTo>
                  <a:pt x="129730" y="0"/>
                </a:lnTo>
                <a:lnTo>
                  <a:pt x="126682" y="1524"/>
                </a:lnTo>
                <a:lnTo>
                  <a:pt x="117538" y="10769"/>
                </a:lnTo>
                <a:lnTo>
                  <a:pt x="117538" y="15341"/>
                </a:lnTo>
                <a:lnTo>
                  <a:pt x="125158" y="16865"/>
                </a:lnTo>
                <a:lnTo>
                  <a:pt x="125158" y="13817"/>
                </a:lnTo>
                <a:lnTo>
                  <a:pt x="126682" y="10769"/>
                </a:lnTo>
                <a:lnTo>
                  <a:pt x="129730" y="7721"/>
                </a:lnTo>
                <a:lnTo>
                  <a:pt x="132778" y="6096"/>
                </a:lnTo>
                <a:lnTo>
                  <a:pt x="138874" y="6096"/>
                </a:lnTo>
                <a:lnTo>
                  <a:pt x="140398" y="7721"/>
                </a:lnTo>
                <a:lnTo>
                  <a:pt x="142024" y="9245"/>
                </a:lnTo>
                <a:lnTo>
                  <a:pt x="145072" y="10769"/>
                </a:lnTo>
                <a:lnTo>
                  <a:pt x="145072" y="19913"/>
                </a:lnTo>
                <a:lnTo>
                  <a:pt x="142024" y="22961"/>
                </a:lnTo>
                <a:lnTo>
                  <a:pt x="135826" y="26009"/>
                </a:lnTo>
                <a:lnTo>
                  <a:pt x="131254" y="26009"/>
                </a:lnTo>
                <a:lnTo>
                  <a:pt x="131254" y="32105"/>
                </a:lnTo>
                <a:lnTo>
                  <a:pt x="142024" y="32105"/>
                </a:lnTo>
                <a:lnTo>
                  <a:pt x="146596" y="36677"/>
                </a:lnTo>
                <a:lnTo>
                  <a:pt x="148120" y="39725"/>
                </a:lnTo>
                <a:lnTo>
                  <a:pt x="148120" y="45821"/>
                </a:lnTo>
                <a:lnTo>
                  <a:pt x="145072" y="51917"/>
                </a:lnTo>
                <a:lnTo>
                  <a:pt x="142024" y="54965"/>
                </a:lnTo>
                <a:lnTo>
                  <a:pt x="129730" y="54965"/>
                </a:lnTo>
                <a:lnTo>
                  <a:pt x="128206" y="53441"/>
                </a:lnTo>
                <a:lnTo>
                  <a:pt x="123634" y="44297"/>
                </a:lnTo>
                <a:lnTo>
                  <a:pt x="116014" y="44297"/>
                </a:lnTo>
                <a:lnTo>
                  <a:pt x="117538" y="50393"/>
                </a:lnTo>
                <a:lnTo>
                  <a:pt x="119062" y="53441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2024" y="61061"/>
                </a:lnTo>
                <a:lnTo>
                  <a:pt x="146596" y="59537"/>
                </a:lnTo>
                <a:lnTo>
                  <a:pt x="154216" y="51917"/>
                </a:lnTo>
                <a:lnTo>
                  <a:pt x="155740" y="47345"/>
                </a:lnTo>
                <a:lnTo>
                  <a:pt x="155740" y="38201"/>
                </a:lnTo>
                <a:close/>
              </a:path>
              <a:path w="342264" h="61595">
                <a:moveTo>
                  <a:pt x="201549" y="19900"/>
                </a:moveTo>
                <a:lnTo>
                  <a:pt x="200025" y="16852"/>
                </a:lnTo>
                <a:lnTo>
                  <a:pt x="200025" y="13804"/>
                </a:lnTo>
                <a:lnTo>
                  <a:pt x="198412" y="10756"/>
                </a:lnTo>
                <a:lnTo>
                  <a:pt x="196888" y="7708"/>
                </a:lnTo>
                <a:lnTo>
                  <a:pt x="195364" y="6096"/>
                </a:lnTo>
                <a:lnTo>
                  <a:pt x="193840" y="3048"/>
                </a:lnTo>
                <a:lnTo>
                  <a:pt x="193840" y="15328"/>
                </a:lnTo>
                <a:lnTo>
                  <a:pt x="193840" y="47345"/>
                </a:lnTo>
                <a:lnTo>
                  <a:pt x="190792" y="50393"/>
                </a:lnTo>
                <a:lnTo>
                  <a:pt x="189268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4028" y="50393"/>
                </a:lnTo>
                <a:lnTo>
                  <a:pt x="170980" y="47345"/>
                </a:lnTo>
                <a:lnTo>
                  <a:pt x="170980" y="13804"/>
                </a:lnTo>
                <a:lnTo>
                  <a:pt x="174028" y="10756"/>
                </a:lnTo>
                <a:lnTo>
                  <a:pt x="175552" y="7708"/>
                </a:lnTo>
                <a:lnTo>
                  <a:pt x="178600" y="6096"/>
                </a:lnTo>
                <a:lnTo>
                  <a:pt x="186220" y="6096"/>
                </a:lnTo>
                <a:lnTo>
                  <a:pt x="189268" y="7708"/>
                </a:lnTo>
                <a:lnTo>
                  <a:pt x="190792" y="10756"/>
                </a:lnTo>
                <a:lnTo>
                  <a:pt x="193840" y="15328"/>
                </a:lnTo>
                <a:lnTo>
                  <a:pt x="193840" y="3048"/>
                </a:lnTo>
                <a:lnTo>
                  <a:pt x="190792" y="3048"/>
                </a:lnTo>
                <a:lnTo>
                  <a:pt x="187744" y="1524"/>
                </a:lnTo>
                <a:lnTo>
                  <a:pt x="186220" y="0"/>
                </a:lnTo>
                <a:lnTo>
                  <a:pt x="178600" y="0"/>
                </a:lnTo>
                <a:lnTo>
                  <a:pt x="174028" y="1524"/>
                </a:lnTo>
                <a:lnTo>
                  <a:pt x="169456" y="6096"/>
                </a:lnTo>
                <a:lnTo>
                  <a:pt x="166408" y="9232"/>
                </a:lnTo>
                <a:lnTo>
                  <a:pt x="163360" y="18376"/>
                </a:lnTo>
                <a:lnTo>
                  <a:pt x="163360" y="42773"/>
                </a:lnTo>
                <a:lnTo>
                  <a:pt x="164884" y="50393"/>
                </a:lnTo>
                <a:lnTo>
                  <a:pt x="169456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0792" y="59537"/>
                </a:lnTo>
                <a:lnTo>
                  <a:pt x="193840" y="58013"/>
                </a:lnTo>
                <a:lnTo>
                  <a:pt x="195364" y="54965"/>
                </a:lnTo>
                <a:lnTo>
                  <a:pt x="198412" y="51917"/>
                </a:lnTo>
                <a:lnTo>
                  <a:pt x="200025" y="47345"/>
                </a:lnTo>
                <a:lnTo>
                  <a:pt x="201549" y="44297"/>
                </a:lnTo>
                <a:lnTo>
                  <a:pt x="201549" y="19900"/>
                </a:lnTo>
                <a:close/>
              </a:path>
              <a:path w="342264" h="61595">
                <a:moveTo>
                  <a:pt x="248894" y="39624"/>
                </a:moveTo>
                <a:lnTo>
                  <a:pt x="239661" y="39624"/>
                </a:lnTo>
                <a:lnTo>
                  <a:pt x="239661" y="12192"/>
                </a:lnTo>
                <a:lnTo>
                  <a:pt x="239661" y="0"/>
                </a:lnTo>
                <a:lnTo>
                  <a:pt x="233565" y="0"/>
                </a:lnTo>
                <a:lnTo>
                  <a:pt x="233565" y="12192"/>
                </a:lnTo>
                <a:lnTo>
                  <a:pt x="233565" y="39624"/>
                </a:lnTo>
                <a:lnTo>
                  <a:pt x="213753" y="39624"/>
                </a:lnTo>
                <a:lnTo>
                  <a:pt x="233565" y="12192"/>
                </a:lnTo>
                <a:lnTo>
                  <a:pt x="233565" y="0"/>
                </a:lnTo>
                <a:lnTo>
                  <a:pt x="207657" y="39624"/>
                </a:lnTo>
                <a:lnTo>
                  <a:pt x="207657" y="45720"/>
                </a:lnTo>
                <a:lnTo>
                  <a:pt x="233565" y="45720"/>
                </a:lnTo>
                <a:lnTo>
                  <a:pt x="233565" y="61061"/>
                </a:lnTo>
                <a:lnTo>
                  <a:pt x="239661" y="61061"/>
                </a:lnTo>
                <a:lnTo>
                  <a:pt x="239661" y="45720"/>
                </a:lnTo>
                <a:lnTo>
                  <a:pt x="248894" y="45720"/>
                </a:lnTo>
                <a:lnTo>
                  <a:pt x="248894" y="39624"/>
                </a:lnTo>
                <a:close/>
              </a:path>
              <a:path w="342264" h="61595">
                <a:moveTo>
                  <a:pt x="294614" y="39725"/>
                </a:moveTo>
                <a:lnTo>
                  <a:pt x="286994" y="39725"/>
                </a:lnTo>
                <a:lnTo>
                  <a:pt x="286994" y="12293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293"/>
                </a:lnTo>
                <a:lnTo>
                  <a:pt x="279374" y="39725"/>
                </a:lnTo>
                <a:lnTo>
                  <a:pt x="261086" y="39725"/>
                </a:lnTo>
                <a:lnTo>
                  <a:pt x="279374" y="12293"/>
                </a:lnTo>
                <a:lnTo>
                  <a:pt x="279374" y="2209"/>
                </a:lnTo>
                <a:lnTo>
                  <a:pt x="253377" y="39725"/>
                </a:lnTo>
                <a:lnTo>
                  <a:pt x="253377" y="45821"/>
                </a:lnTo>
                <a:lnTo>
                  <a:pt x="279374" y="45821"/>
                </a:lnTo>
                <a:lnTo>
                  <a:pt x="279374" y="61061"/>
                </a:lnTo>
                <a:lnTo>
                  <a:pt x="286994" y="61061"/>
                </a:lnTo>
                <a:lnTo>
                  <a:pt x="286994" y="45821"/>
                </a:lnTo>
                <a:lnTo>
                  <a:pt x="294614" y="45821"/>
                </a:lnTo>
                <a:lnTo>
                  <a:pt x="294614" y="39725"/>
                </a:lnTo>
                <a:close/>
              </a:path>
              <a:path w="342264" h="61595">
                <a:moveTo>
                  <a:pt x="341960" y="24472"/>
                </a:moveTo>
                <a:lnTo>
                  <a:pt x="340436" y="19900"/>
                </a:lnTo>
                <a:lnTo>
                  <a:pt x="340436" y="16852"/>
                </a:lnTo>
                <a:lnTo>
                  <a:pt x="335864" y="7708"/>
                </a:lnTo>
                <a:lnTo>
                  <a:pt x="334340" y="6096"/>
                </a:lnTo>
                <a:lnTo>
                  <a:pt x="334340" y="21424"/>
                </a:lnTo>
                <a:lnTo>
                  <a:pt x="334340" y="41249"/>
                </a:lnTo>
                <a:lnTo>
                  <a:pt x="332816" y="47345"/>
                </a:lnTo>
                <a:lnTo>
                  <a:pt x="329768" y="50393"/>
                </a:lnTo>
                <a:lnTo>
                  <a:pt x="328244" y="53441"/>
                </a:lnTo>
                <a:lnTo>
                  <a:pt x="325196" y="54965"/>
                </a:lnTo>
                <a:lnTo>
                  <a:pt x="319100" y="54965"/>
                </a:lnTo>
                <a:lnTo>
                  <a:pt x="315950" y="53441"/>
                </a:lnTo>
                <a:lnTo>
                  <a:pt x="312902" y="50393"/>
                </a:lnTo>
                <a:lnTo>
                  <a:pt x="311378" y="47345"/>
                </a:lnTo>
                <a:lnTo>
                  <a:pt x="309854" y="41249"/>
                </a:lnTo>
                <a:lnTo>
                  <a:pt x="309854" y="21424"/>
                </a:lnTo>
                <a:lnTo>
                  <a:pt x="311378" y="13804"/>
                </a:lnTo>
                <a:lnTo>
                  <a:pt x="312902" y="10756"/>
                </a:lnTo>
                <a:lnTo>
                  <a:pt x="315950" y="7708"/>
                </a:lnTo>
                <a:lnTo>
                  <a:pt x="319100" y="6096"/>
                </a:lnTo>
                <a:lnTo>
                  <a:pt x="325196" y="6096"/>
                </a:lnTo>
                <a:lnTo>
                  <a:pt x="328244" y="7708"/>
                </a:lnTo>
                <a:lnTo>
                  <a:pt x="329768" y="10756"/>
                </a:lnTo>
                <a:lnTo>
                  <a:pt x="332816" y="15328"/>
                </a:lnTo>
                <a:lnTo>
                  <a:pt x="334340" y="21424"/>
                </a:lnTo>
                <a:lnTo>
                  <a:pt x="334340" y="6096"/>
                </a:lnTo>
                <a:lnTo>
                  <a:pt x="332816" y="3048"/>
                </a:lnTo>
                <a:lnTo>
                  <a:pt x="329768" y="3048"/>
                </a:lnTo>
                <a:lnTo>
                  <a:pt x="328244" y="1524"/>
                </a:lnTo>
                <a:lnTo>
                  <a:pt x="325196" y="0"/>
                </a:lnTo>
                <a:lnTo>
                  <a:pt x="317576" y="0"/>
                </a:lnTo>
                <a:lnTo>
                  <a:pt x="314426" y="1524"/>
                </a:lnTo>
                <a:lnTo>
                  <a:pt x="311378" y="4572"/>
                </a:lnTo>
                <a:lnTo>
                  <a:pt x="308330" y="6096"/>
                </a:lnTo>
                <a:lnTo>
                  <a:pt x="305282" y="9232"/>
                </a:lnTo>
                <a:lnTo>
                  <a:pt x="302234" y="18376"/>
                </a:lnTo>
                <a:lnTo>
                  <a:pt x="302234" y="42773"/>
                </a:lnTo>
                <a:lnTo>
                  <a:pt x="303758" y="50393"/>
                </a:lnTo>
                <a:lnTo>
                  <a:pt x="308330" y="54965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6720" y="61061"/>
                </a:lnTo>
                <a:lnTo>
                  <a:pt x="332816" y="58013"/>
                </a:lnTo>
                <a:lnTo>
                  <a:pt x="335864" y="54965"/>
                </a:lnTo>
                <a:lnTo>
                  <a:pt x="337388" y="51917"/>
                </a:lnTo>
                <a:lnTo>
                  <a:pt x="338912" y="47345"/>
                </a:lnTo>
                <a:lnTo>
                  <a:pt x="340436" y="44297"/>
                </a:lnTo>
                <a:lnTo>
                  <a:pt x="341960" y="38201"/>
                </a:lnTo>
                <a:lnTo>
                  <a:pt x="341960" y="24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070225" y="791291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19900"/>
                </a:moveTo>
                <a:lnTo>
                  <a:pt x="36677" y="13804"/>
                </a:lnTo>
                <a:lnTo>
                  <a:pt x="36677" y="10756"/>
                </a:lnTo>
                <a:lnTo>
                  <a:pt x="35153" y="7708"/>
                </a:lnTo>
                <a:lnTo>
                  <a:pt x="32105" y="6096"/>
                </a:lnTo>
                <a:lnTo>
                  <a:pt x="32105" y="21424"/>
                </a:lnTo>
                <a:lnTo>
                  <a:pt x="32105" y="41249"/>
                </a:lnTo>
                <a:lnTo>
                  <a:pt x="30581" y="47345"/>
                </a:lnTo>
                <a:lnTo>
                  <a:pt x="29057" y="50393"/>
                </a:lnTo>
                <a:lnTo>
                  <a:pt x="26009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24"/>
                </a:lnTo>
                <a:lnTo>
                  <a:pt x="9144" y="13804"/>
                </a:lnTo>
                <a:lnTo>
                  <a:pt x="12192" y="10756"/>
                </a:lnTo>
                <a:lnTo>
                  <a:pt x="13716" y="7708"/>
                </a:lnTo>
                <a:lnTo>
                  <a:pt x="16764" y="6096"/>
                </a:lnTo>
                <a:lnTo>
                  <a:pt x="22860" y="6096"/>
                </a:lnTo>
                <a:lnTo>
                  <a:pt x="26009" y="7708"/>
                </a:lnTo>
                <a:lnTo>
                  <a:pt x="29057" y="10756"/>
                </a:lnTo>
                <a:lnTo>
                  <a:pt x="30581" y="15328"/>
                </a:lnTo>
                <a:lnTo>
                  <a:pt x="32105" y="21424"/>
                </a:lnTo>
                <a:lnTo>
                  <a:pt x="32105" y="6096"/>
                </a:lnTo>
                <a:lnTo>
                  <a:pt x="30581" y="3048"/>
                </a:lnTo>
                <a:lnTo>
                  <a:pt x="29057" y="3048"/>
                </a:lnTo>
                <a:lnTo>
                  <a:pt x="26009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232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6677" y="47345"/>
                </a:lnTo>
                <a:lnTo>
                  <a:pt x="38201" y="44297"/>
                </a:lnTo>
                <a:lnTo>
                  <a:pt x="39725" y="38201"/>
                </a:lnTo>
                <a:lnTo>
                  <a:pt x="39725" y="19900"/>
                </a:lnTo>
                <a:close/>
              </a:path>
              <a:path w="342264" h="61595">
                <a:moveTo>
                  <a:pt x="59918" y="52108"/>
                </a:moveTo>
                <a:lnTo>
                  <a:pt x="50761" y="52108"/>
                </a:lnTo>
                <a:lnTo>
                  <a:pt x="50761" y="61239"/>
                </a:lnTo>
                <a:lnTo>
                  <a:pt x="59918" y="61239"/>
                </a:lnTo>
                <a:lnTo>
                  <a:pt x="59918" y="52108"/>
                </a:lnTo>
                <a:close/>
              </a:path>
              <a:path w="342264" h="61595">
                <a:moveTo>
                  <a:pt x="108394" y="39725"/>
                </a:moveTo>
                <a:lnTo>
                  <a:pt x="100774" y="39725"/>
                </a:lnTo>
                <a:lnTo>
                  <a:pt x="100774" y="12293"/>
                </a:lnTo>
                <a:lnTo>
                  <a:pt x="100774" y="0"/>
                </a:lnTo>
                <a:lnTo>
                  <a:pt x="94678" y="0"/>
                </a:lnTo>
                <a:lnTo>
                  <a:pt x="93154" y="2209"/>
                </a:lnTo>
                <a:lnTo>
                  <a:pt x="93154" y="12293"/>
                </a:lnTo>
                <a:lnTo>
                  <a:pt x="93154" y="39725"/>
                </a:lnTo>
                <a:lnTo>
                  <a:pt x="74866" y="39725"/>
                </a:lnTo>
                <a:lnTo>
                  <a:pt x="93154" y="12293"/>
                </a:lnTo>
                <a:lnTo>
                  <a:pt x="93154" y="2209"/>
                </a:lnTo>
                <a:lnTo>
                  <a:pt x="67144" y="39725"/>
                </a:lnTo>
                <a:lnTo>
                  <a:pt x="67144" y="45821"/>
                </a:lnTo>
                <a:lnTo>
                  <a:pt x="93154" y="45821"/>
                </a:lnTo>
                <a:lnTo>
                  <a:pt x="93154" y="61061"/>
                </a:lnTo>
                <a:lnTo>
                  <a:pt x="100774" y="61061"/>
                </a:lnTo>
                <a:lnTo>
                  <a:pt x="100774" y="45821"/>
                </a:lnTo>
                <a:lnTo>
                  <a:pt x="108394" y="45821"/>
                </a:lnTo>
                <a:lnTo>
                  <a:pt x="108394" y="39725"/>
                </a:lnTo>
                <a:close/>
              </a:path>
              <a:path w="342264" h="61595">
                <a:moveTo>
                  <a:pt x="155740" y="35153"/>
                </a:moveTo>
                <a:lnTo>
                  <a:pt x="154216" y="30581"/>
                </a:lnTo>
                <a:lnTo>
                  <a:pt x="151168" y="27533"/>
                </a:lnTo>
                <a:lnTo>
                  <a:pt x="148120" y="24485"/>
                </a:lnTo>
                <a:lnTo>
                  <a:pt x="148120" y="36677"/>
                </a:lnTo>
                <a:lnTo>
                  <a:pt x="148120" y="45821"/>
                </a:lnTo>
                <a:lnTo>
                  <a:pt x="145072" y="51917"/>
                </a:lnTo>
                <a:lnTo>
                  <a:pt x="142024" y="53441"/>
                </a:lnTo>
                <a:lnTo>
                  <a:pt x="140500" y="54965"/>
                </a:lnTo>
                <a:lnTo>
                  <a:pt x="132880" y="54965"/>
                </a:lnTo>
                <a:lnTo>
                  <a:pt x="131356" y="53441"/>
                </a:lnTo>
                <a:lnTo>
                  <a:pt x="128308" y="51917"/>
                </a:lnTo>
                <a:lnTo>
                  <a:pt x="126784" y="50393"/>
                </a:lnTo>
                <a:lnTo>
                  <a:pt x="126784" y="48869"/>
                </a:lnTo>
                <a:lnTo>
                  <a:pt x="125260" y="45821"/>
                </a:lnTo>
                <a:lnTo>
                  <a:pt x="125260" y="33629"/>
                </a:lnTo>
                <a:lnTo>
                  <a:pt x="128308" y="32105"/>
                </a:lnTo>
                <a:lnTo>
                  <a:pt x="129832" y="29057"/>
                </a:lnTo>
                <a:lnTo>
                  <a:pt x="132880" y="27533"/>
                </a:lnTo>
                <a:lnTo>
                  <a:pt x="140500" y="27533"/>
                </a:lnTo>
                <a:lnTo>
                  <a:pt x="146596" y="33629"/>
                </a:lnTo>
                <a:lnTo>
                  <a:pt x="148120" y="36677"/>
                </a:lnTo>
                <a:lnTo>
                  <a:pt x="148120" y="24485"/>
                </a:lnTo>
                <a:lnTo>
                  <a:pt x="146596" y="22961"/>
                </a:lnTo>
                <a:lnTo>
                  <a:pt x="143548" y="21437"/>
                </a:lnTo>
                <a:lnTo>
                  <a:pt x="135928" y="21437"/>
                </a:lnTo>
                <a:lnTo>
                  <a:pt x="132880" y="22961"/>
                </a:lnTo>
                <a:lnTo>
                  <a:pt x="129832" y="22961"/>
                </a:lnTo>
                <a:lnTo>
                  <a:pt x="126784" y="24485"/>
                </a:lnTo>
                <a:lnTo>
                  <a:pt x="125260" y="27533"/>
                </a:lnTo>
                <a:lnTo>
                  <a:pt x="123736" y="29057"/>
                </a:lnTo>
                <a:lnTo>
                  <a:pt x="123736" y="18389"/>
                </a:lnTo>
                <a:lnTo>
                  <a:pt x="126784" y="12293"/>
                </a:lnTo>
                <a:lnTo>
                  <a:pt x="128308" y="10769"/>
                </a:lnTo>
                <a:lnTo>
                  <a:pt x="131356" y="9245"/>
                </a:lnTo>
                <a:lnTo>
                  <a:pt x="132880" y="7721"/>
                </a:lnTo>
                <a:lnTo>
                  <a:pt x="134404" y="6096"/>
                </a:lnTo>
                <a:lnTo>
                  <a:pt x="140500" y="6096"/>
                </a:lnTo>
                <a:lnTo>
                  <a:pt x="142024" y="7721"/>
                </a:lnTo>
                <a:lnTo>
                  <a:pt x="145072" y="9245"/>
                </a:lnTo>
                <a:lnTo>
                  <a:pt x="145072" y="10769"/>
                </a:lnTo>
                <a:lnTo>
                  <a:pt x="146596" y="13817"/>
                </a:lnTo>
                <a:lnTo>
                  <a:pt x="146596" y="15341"/>
                </a:lnTo>
                <a:lnTo>
                  <a:pt x="154216" y="15341"/>
                </a:lnTo>
                <a:lnTo>
                  <a:pt x="154216" y="10769"/>
                </a:lnTo>
                <a:lnTo>
                  <a:pt x="152692" y="7721"/>
                </a:lnTo>
                <a:lnTo>
                  <a:pt x="151117" y="6096"/>
                </a:lnTo>
                <a:lnTo>
                  <a:pt x="149644" y="4572"/>
                </a:lnTo>
                <a:lnTo>
                  <a:pt x="146596" y="1524"/>
                </a:lnTo>
                <a:lnTo>
                  <a:pt x="142024" y="0"/>
                </a:lnTo>
                <a:lnTo>
                  <a:pt x="131356" y="0"/>
                </a:lnTo>
                <a:lnTo>
                  <a:pt x="126784" y="3048"/>
                </a:lnTo>
                <a:lnTo>
                  <a:pt x="122212" y="7721"/>
                </a:lnTo>
                <a:lnTo>
                  <a:pt x="117538" y="12293"/>
                </a:lnTo>
                <a:lnTo>
                  <a:pt x="116014" y="21437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212" y="54965"/>
                </a:lnTo>
                <a:lnTo>
                  <a:pt x="125260" y="59537"/>
                </a:lnTo>
                <a:lnTo>
                  <a:pt x="131356" y="61061"/>
                </a:lnTo>
                <a:lnTo>
                  <a:pt x="143548" y="61061"/>
                </a:lnTo>
                <a:lnTo>
                  <a:pt x="146596" y="59537"/>
                </a:lnTo>
                <a:lnTo>
                  <a:pt x="151168" y="54965"/>
                </a:lnTo>
                <a:lnTo>
                  <a:pt x="154216" y="48869"/>
                </a:lnTo>
                <a:lnTo>
                  <a:pt x="155740" y="44297"/>
                </a:lnTo>
                <a:lnTo>
                  <a:pt x="155740" y="35153"/>
                </a:lnTo>
                <a:close/>
              </a:path>
              <a:path w="342264" h="61595">
                <a:moveTo>
                  <a:pt x="201549" y="12293"/>
                </a:moveTo>
                <a:lnTo>
                  <a:pt x="200025" y="7721"/>
                </a:lnTo>
                <a:lnTo>
                  <a:pt x="196977" y="4572"/>
                </a:lnTo>
                <a:lnTo>
                  <a:pt x="192405" y="1524"/>
                </a:lnTo>
                <a:lnTo>
                  <a:pt x="187833" y="0"/>
                </a:lnTo>
                <a:lnTo>
                  <a:pt x="177165" y="0"/>
                </a:lnTo>
                <a:lnTo>
                  <a:pt x="172504" y="1524"/>
                </a:lnTo>
                <a:lnTo>
                  <a:pt x="166408" y="7721"/>
                </a:lnTo>
                <a:lnTo>
                  <a:pt x="163360" y="12293"/>
                </a:lnTo>
                <a:lnTo>
                  <a:pt x="163360" y="18389"/>
                </a:lnTo>
                <a:lnTo>
                  <a:pt x="170980" y="18389"/>
                </a:lnTo>
                <a:lnTo>
                  <a:pt x="170980" y="15341"/>
                </a:lnTo>
                <a:lnTo>
                  <a:pt x="174028" y="9245"/>
                </a:lnTo>
                <a:lnTo>
                  <a:pt x="175552" y="7721"/>
                </a:lnTo>
                <a:lnTo>
                  <a:pt x="178689" y="6096"/>
                </a:lnTo>
                <a:lnTo>
                  <a:pt x="186309" y="6096"/>
                </a:lnTo>
                <a:lnTo>
                  <a:pt x="189357" y="7721"/>
                </a:lnTo>
                <a:lnTo>
                  <a:pt x="190881" y="9245"/>
                </a:lnTo>
                <a:lnTo>
                  <a:pt x="192405" y="12293"/>
                </a:lnTo>
                <a:lnTo>
                  <a:pt x="193929" y="13817"/>
                </a:lnTo>
                <a:lnTo>
                  <a:pt x="193929" y="19913"/>
                </a:lnTo>
                <a:lnTo>
                  <a:pt x="190881" y="26009"/>
                </a:lnTo>
                <a:lnTo>
                  <a:pt x="183261" y="33629"/>
                </a:lnTo>
                <a:lnTo>
                  <a:pt x="177165" y="38201"/>
                </a:lnTo>
                <a:lnTo>
                  <a:pt x="172504" y="41249"/>
                </a:lnTo>
                <a:lnTo>
                  <a:pt x="169456" y="44297"/>
                </a:lnTo>
                <a:lnTo>
                  <a:pt x="167932" y="47345"/>
                </a:lnTo>
                <a:lnTo>
                  <a:pt x="163360" y="51917"/>
                </a:lnTo>
                <a:lnTo>
                  <a:pt x="163360" y="54965"/>
                </a:lnTo>
                <a:lnTo>
                  <a:pt x="161836" y="56489"/>
                </a:lnTo>
                <a:lnTo>
                  <a:pt x="161836" y="61061"/>
                </a:lnTo>
                <a:lnTo>
                  <a:pt x="201549" y="61061"/>
                </a:lnTo>
                <a:lnTo>
                  <a:pt x="201549" y="53441"/>
                </a:lnTo>
                <a:lnTo>
                  <a:pt x="172504" y="53441"/>
                </a:lnTo>
                <a:lnTo>
                  <a:pt x="172504" y="51917"/>
                </a:lnTo>
                <a:lnTo>
                  <a:pt x="175552" y="48869"/>
                </a:lnTo>
                <a:lnTo>
                  <a:pt x="177165" y="48869"/>
                </a:lnTo>
                <a:lnTo>
                  <a:pt x="178689" y="45821"/>
                </a:lnTo>
                <a:lnTo>
                  <a:pt x="183261" y="41249"/>
                </a:lnTo>
                <a:lnTo>
                  <a:pt x="189357" y="38201"/>
                </a:lnTo>
                <a:lnTo>
                  <a:pt x="192405" y="33629"/>
                </a:lnTo>
                <a:lnTo>
                  <a:pt x="195453" y="32105"/>
                </a:lnTo>
                <a:lnTo>
                  <a:pt x="198501" y="26009"/>
                </a:lnTo>
                <a:lnTo>
                  <a:pt x="200025" y="24485"/>
                </a:lnTo>
                <a:lnTo>
                  <a:pt x="201549" y="21437"/>
                </a:lnTo>
                <a:lnTo>
                  <a:pt x="201549" y="12293"/>
                </a:lnTo>
                <a:close/>
              </a:path>
              <a:path w="342264" h="61595">
                <a:moveTo>
                  <a:pt x="248881" y="38201"/>
                </a:moveTo>
                <a:lnTo>
                  <a:pt x="247357" y="35153"/>
                </a:lnTo>
                <a:lnTo>
                  <a:pt x="245833" y="33629"/>
                </a:lnTo>
                <a:lnTo>
                  <a:pt x="244309" y="30581"/>
                </a:lnTo>
                <a:lnTo>
                  <a:pt x="238213" y="27533"/>
                </a:lnTo>
                <a:lnTo>
                  <a:pt x="239737" y="27533"/>
                </a:lnTo>
                <a:lnTo>
                  <a:pt x="244309" y="22961"/>
                </a:lnTo>
                <a:lnTo>
                  <a:pt x="244309" y="21437"/>
                </a:lnTo>
                <a:lnTo>
                  <a:pt x="245833" y="18389"/>
                </a:lnTo>
                <a:lnTo>
                  <a:pt x="245833" y="13817"/>
                </a:lnTo>
                <a:lnTo>
                  <a:pt x="242785" y="7721"/>
                </a:lnTo>
                <a:lnTo>
                  <a:pt x="242785" y="6096"/>
                </a:lnTo>
                <a:lnTo>
                  <a:pt x="236689" y="3048"/>
                </a:lnTo>
                <a:lnTo>
                  <a:pt x="235165" y="1524"/>
                </a:lnTo>
                <a:lnTo>
                  <a:pt x="232029" y="0"/>
                </a:lnTo>
                <a:lnTo>
                  <a:pt x="222885" y="0"/>
                </a:lnTo>
                <a:lnTo>
                  <a:pt x="219837" y="1524"/>
                </a:lnTo>
                <a:lnTo>
                  <a:pt x="210693" y="10769"/>
                </a:lnTo>
                <a:lnTo>
                  <a:pt x="210693" y="15341"/>
                </a:lnTo>
                <a:lnTo>
                  <a:pt x="216789" y="16865"/>
                </a:lnTo>
                <a:lnTo>
                  <a:pt x="219837" y="10769"/>
                </a:lnTo>
                <a:lnTo>
                  <a:pt x="222885" y="7721"/>
                </a:lnTo>
                <a:lnTo>
                  <a:pt x="225933" y="6096"/>
                </a:lnTo>
                <a:lnTo>
                  <a:pt x="230505" y="6096"/>
                </a:lnTo>
                <a:lnTo>
                  <a:pt x="233553" y="7721"/>
                </a:lnTo>
                <a:lnTo>
                  <a:pt x="236689" y="10769"/>
                </a:lnTo>
                <a:lnTo>
                  <a:pt x="238213" y="13817"/>
                </a:lnTo>
                <a:lnTo>
                  <a:pt x="238213" y="19913"/>
                </a:lnTo>
                <a:lnTo>
                  <a:pt x="235165" y="22961"/>
                </a:lnTo>
                <a:lnTo>
                  <a:pt x="228981" y="26009"/>
                </a:lnTo>
                <a:lnTo>
                  <a:pt x="224409" y="26009"/>
                </a:lnTo>
                <a:lnTo>
                  <a:pt x="224409" y="32105"/>
                </a:lnTo>
                <a:lnTo>
                  <a:pt x="235165" y="32105"/>
                </a:lnTo>
                <a:lnTo>
                  <a:pt x="239737" y="36677"/>
                </a:lnTo>
                <a:lnTo>
                  <a:pt x="241261" y="39725"/>
                </a:lnTo>
                <a:lnTo>
                  <a:pt x="241261" y="45821"/>
                </a:lnTo>
                <a:lnTo>
                  <a:pt x="239737" y="48869"/>
                </a:lnTo>
                <a:lnTo>
                  <a:pt x="236689" y="51917"/>
                </a:lnTo>
                <a:lnTo>
                  <a:pt x="235165" y="54965"/>
                </a:lnTo>
                <a:lnTo>
                  <a:pt x="222885" y="54965"/>
                </a:lnTo>
                <a:lnTo>
                  <a:pt x="218313" y="50393"/>
                </a:lnTo>
                <a:lnTo>
                  <a:pt x="218313" y="47345"/>
                </a:lnTo>
                <a:lnTo>
                  <a:pt x="216789" y="44297"/>
                </a:lnTo>
                <a:lnTo>
                  <a:pt x="209169" y="44297"/>
                </a:lnTo>
                <a:lnTo>
                  <a:pt x="210693" y="50393"/>
                </a:lnTo>
                <a:lnTo>
                  <a:pt x="212217" y="53441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3553" y="61061"/>
                </a:lnTo>
                <a:lnTo>
                  <a:pt x="239737" y="59537"/>
                </a:lnTo>
                <a:lnTo>
                  <a:pt x="247357" y="51917"/>
                </a:lnTo>
                <a:lnTo>
                  <a:pt x="248881" y="47345"/>
                </a:lnTo>
                <a:lnTo>
                  <a:pt x="248881" y="38201"/>
                </a:lnTo>
                <a:close/>
              </a:path>
              <a:path w="342264" h="61595">
                <a:moveTo>
                  <a:pt x="294703" y="19900"/>
                </a:moveTo>
                <a:lnTo>
                  <a:pt x="293077" y="16852"/>
                </a:lnTo>
                <a:lnTo>
                  <a:pt x="293077" y="13804"/>
                </a:lnTo>
                <a:lnTo>
                  <a:pt x="290029" y="7708"/>
                </a:lnTo>
                <a:lnTo>
                  <a:pt x="288505" y="6096"/>
                </a:lnTo>
                <a:lnTo>
                  <a:pt x="286981" y="4572"/>
                </a:lnTo>
                <a:lnTo>
                  <a:pt x="286981" y="21424"/>
                </a:lnTo>
                <a:lnTo>
                  <a:pt x="286981" y="41249"/>
                </a:lnTo>
                <a:lnTo>
                  <a:pt x="285457" y="47345"/>
                </a:lnTo>
                <a:lnTo>
                  <a:pt x="283933" y="50393"/>
                </a:lnTo>
                <a:lnTo>
                  <a:pt x="279361" y="54965"/>
                </a:lnTo>
                <a:lnTo>
                  <a:pt x="271741" y="54965"/>
                </a:lnTo>
                <a:lnTo>
                  <a:pt x="268693" y="53441"/>
                </a:lnTo>
                <a:lnTo>
                  <a:pt x="267169" y="50393"/>
                </a:lnTo>
                <a:lnTo>
                  <a:pt x="264121" y="47345"/>
                </a:lnTo>
                <a:lnTo>
                  <a:pt x="264121" y="13804"/>
                </a:lnTo>
                <a:lnTo>
                  <a:pt x="267169" y="10756"/>
                </a:lnTo>
                <a:lnTo>
                  <a:pt x="268693" y="7708"/>
                </a:lnTo>
                <a:lnTo>
                  <a:pt x="271741" y="6096"/>
                </a:lnTo>
                <a:lnTo>
                  <a:pt x="279361" y="6096"/>
                </a:lnTo>
                <a:lnTo>
                  <a:pt x="280885" y="7708"/>
                </a:lnTo>
                <a:lnTo>
                  <a:pt x="283933" y="10756"/>
                </a:lnTo>
                <a:lnTo>
                  <a:pt x="285457" y="15328"/>
                </a:lnTo>
                <a:lnTo>
                  <a:pt x="286981" y="21424"/>
                </a:lnTo>
                <a:lnTo>
                  <a:pt x="286981" y="4572"/>
                </a:lnTo>
                <a:lnTo>
                  <a:pt x="285457" y="3048"/>
                </a:lnTo>
                <a:lnTo>
                  <a:pt x="283933" y="3048"/>
                </a:lnTo>
                <a:lnTo>
                  <a:pt x="277837" y="0"/>
                </a:lnTo>
                <a:lnTo>
                  <a:pt x="270217" y="0"/>
                </a:lnTo>
                <a:lnTo>
                  <a:pt x="267169" y="1524"/>
                </a:lnTo>
                <a:lnTo>
                  <a:pt x="264121" y="4572"/>
                </a:lnTo>
                <a:lnTo>
                  <a:pt x="261073" y="6096"/>
                </a:lnTo>
                <a:lnTo>
                  <a:pt x="259549" y="9232"/>
                </a:lnTo>
                <a:lnTo>
                  <a:pt x="256501" y="18376"/>
                </a:lnTo>
                <a:lnTo>
                  <a:pt x="256501" y="42773"/>
                </a:lnTo>
                <a:lnTo>
                  <a:pt x="258025" y="50393"/>
                </a:lnTo>
                <a:lnTo>
                  <a:pt x="261073" y="54965"/>
                </a:lnTo>
                <a:lnTo>
                  <a:pt x="265645" y="59537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3933" y="59537"/>
                </a:lnTo>
                <a:lnTo>
                  <a:pt x="288505" y="54965"/>
                </a:lnTo>
                <a:lnTo>
                  <a:pt x="291553" y="51917"/>
                </a:lnTo>
                <a:lnTo>
                  <a:pt x="293077" y="47345"/>
                </a:lnTo>
                <a:lnTo>
                  <a:pt x="294703" y="44297"/>
                </a:lnTo>
                <a:lnTo>
                  <a:pt x="294703" y="19900"/>
                </a:lnTo>
                <a:close/>
              </a:path>
              <a:path w="342264" h="61595">
                <a:moveTo>
                  <a:pt x="341947" y="1625"/>
                </a:moveTo>
                <a:lnTo>
                  <a:pt x="302323" y="1625"/>
                </a:lnTo>
                <a:lnTo>
                  <a:pt x="302323" y="9245"/>
                </a:lnTo>
                <a:lnTo>
                  <a:pt x="332803" y="9245"/>
                </a:lnTo>
                <a:lnTo>
                  <a:pt x="328231" y="12293"/>
                </a:lnTo>
                <a:lnTo>
                  <a:pt x="322135" y="24485"/>
                </a:lnTo>
                <a:lnTo>
                  <a:pt x="317563" y="30581"/>
                </a:lnTo>
                <a:lnTo>
                  <a:pt x="314515" y="42862"/>
                </a:lnTo>
                <a:lnTo>
                  <a:pt x="311467" y="50482"/>
                </a:lnTo>
                <a:lnTo>
                  <a:pt x="311467" y="61150"/>
                </a:lnTo>
                <a:lnTo>
                  <a:pt x="319087" y="61150"/>
                </a:lnTo>
                <a:lnTo>
                  <a:pt x="319087" y="55054"/>
                </a:lnTo>
                <a:lnTo>
                  <a:pt x="320611" y="48958"/>
                </a:lnTo>
                <a:lnTo>
                  <a:pt x="322135" y="44386"/>
                </a:lnTo>
                <a:lnTo>
                  <a:pt x="323659" y="36766"/>
                </a:lnTo>
                <a:lnTo>
                  <a:pt x="326707" y="30581"/>
                </a:lnTo>
                <a:lnTo>
                  <a:pt x="329755" y="22961"/>
                </a:lnTo>
                <a:lnTo>
                  <a:pt x="334327" y="16865"/>
                </a:lnTo>
                <a:lnTo>
                  <a:pt x="337375" y="10769"/>
                </a:lnTo>
                <a:lnTo>
                  <a:pt x="341947" y="7721"/>
                </a:lnTo>
                <a:lnTo>
                  <a:pt x="341947" y="1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1" name="object 19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086837" y="7912904"/>
            <a:ext cx="804581" cy="62637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9103211" y="7912904"/>
            <a:ext cx="800995" cy="62637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328013" y="7912905"/>
            <a:ext cx="800995" cy="62637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682133" y="7912904"/>
            <a:ext cx="800995" cy="62637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13036237" y="7912910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24472"/>
                </a:moveTo>
                <a:lnTo>
                  <a:pt x="38188" y="19900"/>
                </a:lnTo>
                <a:lnTo>
                  <a:pt x="38188" y="16852"/>
                </a:lnTo>
                <a:lnTo>
                  <a:pt x="36664" y="13804"/>
                </a:lnTo>
                <a:lnTo>
                  <a:pt x="35052" y="10756"/>
                </a:lnTo>
                <a:lnTo>
                  <a:pt x="33528" y="7708"/>
                </a:lnTo>
                <a:lnTo>
                  <a:pt x="32004" y="6096"/>
                </a:lnTo>
                <a:lnTo>
                  <a:pt x="32004" y="21424"/>
                </a:lnTo>
                <a:lnTo>
                  <a:pt x="32004" y="41249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24"/>
                </a:lnTo>
                <a:lnTo>
                  <a:pt x="9144" y="13804"/>
                </a:lnTo>
                <a:lnTo>
                  <a:pt x="10668" y="10756"/>
                </a:lnTo>
                <a:lnTo>
                  <a:pt x="13716" y="7708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708"/>
                </a:lnTo>
                <a:lnTo>
                  <a:pt x="27432" y="10756"/>
                </a:lnTo>
                <a:lnTo>
                  <a:pt x="30480" y="15328"/>
                </a:lnTo>
                <a:lnTo>
                  <a:pt x="32004" y="21424"/>
                </a:lnTo>
                <a:lnTo>
                  <a:pt x="32004" y="6096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232"/>
                </a:lnTo>
                <a:lnTo>
                  <a:pt x="1524" y="13804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5052" y="51917"/>
                </a:lnTo>
                <a:lnTo>
                  <a:pt x="36664" y="47345"/>
                </a:lnTo>
                <a:lnTo>
                  <a:pt x="38188" y="44297"/>
                </a:lnTo>
                <a:lnTo>
                  <a:pt x="39712" y="38201"/>
                </a:lnTo>
                <a:lnTo>
                  <a:pt x="39712" y="24472"/>
                </a:lnTo>
                <a:close/>
              </a:path>
              <a:path w="340995" h="61595">
                <a:moveTo>
                  <a:pt x="60299" y="52108"/>
                </a:moveTo>
                <a:lnTo>
                  <a:pt x="51142" y="52108"/>
                </a:lnTo>
                <a:lnTo>
                  <a:pt x="51142" y="61239"/>
                </a:lnTo>
                <a:lnTo>
                  <a:pt x="60299" y="61239"/>
                </a:lnTo>
                <a:lnTo>
                  <a:pt x="60299" y="52108"/>
                </a:lnTo>
                <a:close/>
              </a:path>
              <a:path w="340995" h="61595">
                <a:moveTo>
                  <a:pt x="108394" y="12293"/>
                </a:moveTo>
                <a:lnTo>
                  <a:pt x="106870" y="7721"/>
                </a:lnTo>
                <a:lnTo>
                  <a:pt x="103822" y="4572"/>
                </a:lnTo>
                <a:lnTo>
                  <a:pt x="99250" y="1524"/>
                </a:lnTo>
                <a:lnTo>
                  <a:pt x="94678" y="0"/>
                </a:lnTo>
                <a:lnTo>
                  <a:pt x="83908" y="0"/>
                </a:lnTo>
                <a:lnTo>
                  <a:pt x="79336" y="1524"/>
                </a:lnTo>
                <a:lnTo>
                  <a:pt x="73240" y="7721"/>
                </a:lnTo>
                <a:lnTo>
                  <a:pt x="70192" y="12293"/>
                </a:lnTo>
                <a:lnTo>
                  <a:pt x="70192" y="18389"/>
                </a:lnTo>
                <a:lnTo>
                  <a:pt x="77812" y="18389"/>
                </a:lnTo>
                <a:lnTo>
                  <a:pt x="77812" y="15341"/>
                </a:lnTo>
                <a:lnTo>
                  <a:pt x="80860" y="9245"/>
                </a:lnTo>
                <a:lnTo>
                  <a:pt x="82384" y="7721"/>
                </a:lnTo>
                <a:lnTo>
                  <a:pt x="85432" y="6096"/>
                </a:lnTo>
                <a:lnTo>
                  <a:pt x="93052" y="6096"/>
                </a:lnTo>
                <a:lnTo>
                  <a:pt x="94678" y="7721"/>
                </a:lnTo>
                <a:lnTo>
                  <a:pt x="97726" y="9245"/>
                </a:lnTo>
                <a:lnTo>
                  <a:pt x="99250" y="12293"/>
                </a:lnTo>
                <a:lnTo>
                  <a:pt x="100774" y="13817"/>
                </a:lnTo>
                <a:lnTo>
                  <a:pt x="100774" y="19913"/>
                </a:lnTo>
                <a:lnTo>
                  <a:pt x="97726" y="26009"/>
                </a:lnTo>
                <a:lnTo>
                  <a:pt x="90004" y="33629"/>
                </a:lnTo>
                <a:lnTo>
                  <a:pt x="83908" y="38201"/>
                </a:lnTo>
                <a:lnTo>
                  <a:pt x="79336" y="41249"/>
                </a:lnTo>
                <a:lnTo>
                  <a:pt x="76288" y="44297"/>
                </a:lnTo>
                <a:lnTo>
                  <a:pt x="74764" y="47345"/>
                </a:lnTo>
                <a:lnTo>
                  <a:pt x="70192" y="51917"/>
                </a:lnTo>
                <a:lnTo>
                  <a:pt x="70192" y="54965"/>
                </a:lnTo>
                <a:lnTo>
                  <a:pt x="68668" y="56489"/>
                </a:lnTo>
                <a:lnTo>
                  <a:pt x="68668" y="61061"/>
                </a:lnTo>
                <a:lnTo>
                  <a:pt x="108394" y="61061"/>
                </a:lnTo>
                <a:lnTo>
                  <a:pt x="108394" y="53441"/>
                </a:lnTo>
                <a:lnTo>
                  <a:pt x="79336" y="53441"/>
                </a:lnTo>
                <a:lnTo>
                  <a:pt x="79336" y="51917"/>
                </a:lnTo>
                <a:lnTo>
                  <a:pt x="82384" y="48869"/>
                </a:lnTo>
                <a:lnTo>
                  <a:pt x="83908" y="48869"/>
                </a:lnTo>
                <a:lnTo>
                  <a:pt x="85432" y="45821"/>
                </a:lnTo>
                <a:lnTo>
                  <a:pt x="90004" y="41249"/>
                </a:lnTo>
                <a:lnTo>
                  <a:pt x="96202" y="38201"/>
                </a:lnTo>
                <a:lnTo>
                  <a:pt x="99250" y="33629"/>
                </a:lnTo>
                <a:lnTo>
                  <a:pt x="102298" y="32105"/>
                </a:lnTo>
                <a:lnTo>
                  <a:pt x="105346" y="26009"/>
                </a:lnTo>
                <a:lnTo>
                  <a:pt x="106870" y="24485"/>
                </a:lnTo>
                <a:lnTo>
                  <a:pt x="108394" y="21437"/>
                </a:lnTo>
                <a:lnTo>
                  <a:pt x="108394" y="12293"/>
                </a:lnTo>
                <a:close/>
              </a:path>
              <a:path w="340995" h="61595">
                <a:moveTo>
                  <a:pt x="155727" y="24472"/>
                </a:moveTo>
                <a:lnTo>
                  <a:pt x="154203" y="19900"/>
                </a:lnTo>
                <a:lnTo>
                  <a:pt x="154203" y="16852"/>
                </a:lnTo>
                <a:lnTo>
                  <a:pt x="152679" y="13804"/>
                </a:lnTo>
                <a:lnTo>
                  <a:pt x="151066" y="10756"/>
                </a:lnTo>
                <a:lnTo>
                  <a:pt x="149542" y="7708"/>
                </a:lnTo>
                <a:lnTo>
                  <a:pt x="148018" y="6096"/>
                </a:lnTo>
                <a:lnTo>
                  <a:pt x="148018" y="21424"/>
                </a:lnTo>
                <a:lnTo>
                  <a:pt x="148018" y="41249"/>
                </a:lnTo>
                <a:lnTo>
                  <a:pt x="146494" y="47345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1249"/>
                </a:lnTo>
                <a:lnTo>
                  <a:pt x="123634" y="21424"/>
                </a:lnTo>
                <a:lnTo>
                  <a:pt x="125158" y="13804"/>
                </a:lnTo>
                <a:lnTo>
                  <a:pt x="126682" y="10756"/>
                </a:lnTo>
                <a:lnTo>
                  <a:pt x="129730" y="7708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708"/>
                </a:lnTo>
                <a:lnTo>
                  <a:pt x="143446" y="10756"/>
                </a:lnTo>
                <a:lnTo>
                  <a:pt x="146494" y="15328"/>
                </a:lnTo>
                <a:lnTo>
                  <a:pt x="148018" y="21424"/>
                </a:lnTo>
                <a:lnTo>
                  <a:pt x="148018" y="6096"/>
                </a:lnTo>
                <a:lnTo>
                  <a:pt x="146494" y="3048"/>
                </a:lnTo>
                <a:lnTo>
                  <a:pt x="143446" y="3048"/>
                </a:lnTo>
                <a:lnTo>
                  <a:pt x="141922" y="1524"/>
                </a:lnTo>
                <a:lnTo>
                  <a:pt x="138874" y="0"/>
                </a:lnTo>
                <a:lnTo>
                  <a:pt x="131254" y="0"/>
                </a:lnTo>
                <a:lnTo>
                  <a:pt x="128206" y="1524"/>
                </a:lnTo>
                <a:lnTo>
                  <a:pt x="125158" y="4572"/>
                </a:lnTo>
                <a:lnTo>
                  <a:pt x="122110" y="6096"/>
                </a:lnTo>
                <a:lnTo>
                  <a:pt x="119062" y="9232"/>
                </a:lnTo>
                <a:lnTo>
                  <a:pt x="117538" y="13804"/>
                </a:lnTo>
                <a:lnTo>
                  <a:pt x="117538" y="18376"/>
                </a:lnTo>
                <a:lnTo>
                  <a:pt x="116014" y="24472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398" y="61061"/>
                </a:lnTo>
                <a:lnTo>
                  <a:pt x="146494" y="58013"/>
                </a:lnTo>
                <a:lnTo>
                  <a:pt x="149542" y="54965"/>
                </a:lnTo>
                <a:lnTo>
                  <a:pt x="151066" y="51917"/>
                </a:lnTo>
                <a:lnTo>
                  <a:pt x="152679" y="47345"/>
                </a:lnTo>
                <a:lnTo>
                  <a:pt x="154203" y="44297"/>
                </a:lnTo>
                <a:lnTo>
                  <a:pt x="155727" y="38201"/>
                </a:lnTo>
                <a:lnTo>
                  <a:pt x="155727" y="24472"/>
                </a:lnTo>
                <a:close/>
              </a:path>
              <a:path w="340995" h="61595">
                <a:moveTo>
                  <a:pt x="201460" y="12293"/>
                </a:moveTo>
                <a:lnTo>
                  <a:pt x="199936" y="7721"/>
                </a:lnTo>
                <a:lnTo>
                  <a:pt x="197573" y="6096"/>
                </a:lnTo>
                <a:lnTo>
                  <a:pt x="195364" y="4572"/>
                </a:lnTo>
                <a:lnTo>
                  <a:pt x="192316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9456" y="4572"/>
                </a:lnTo>
                <a:lnTo>
                  <a:pt x="164884" y="7721"/>
                </a:lnTo>
                <a:lnTo>
                  <a:pt x="163360" y="12293"/>
                </a:lnTo>
                <a:lnTo>
                  <a:pt x="163360" y="18389"/>
                </a:lnTo>
                <a:lnTo>
                  <a:pt x="170980" y="18389"/>
                </a:lnTo>
                <a:lnTo>
                  <a:pt x="170980" y="12293"/>
                </a:lnTo>
                <a:lnTo>
                  <a:pt x="175552" y="7721"/>
                </a:lnTo>
                <a:lnTo>
                  <a:pt x="178600" y="6096"/>
                </a:lnTo>
                <a:lnTo>
                  <a:pt x="186220" y="6096"/>
                </a:lnTo>
                <a:lnTo>
                  <a:pt x="187744" y="7721"/>
                </a:lnTo>
                <a:lnTo>
                  <a:pt x="190792" y="9245"/>
                </a:lnTo>
                <a:lnTo>
                  <a:pt x="192316" y="12293"/>
                </a:lnTo>
                <a:lnTo>
                  <a:pt x="193840" y="13817"/>
                </a:lnTo>
                <a:lnTo>
                  <a:pt x="193840" y="19913"/>
                </a:lnTo>
                <a:lnTo>
                  <a:pt x="190792" y="26009"/>
                </a:lnTo>
                <a:lnTo>
                  <a:pt x="183172" y="33629"/>
                </a:lnTo>
                <a:lnTo>
                  <a:pt x="177076" y="38201"/>
                </a:lnTo>
                <a:lnTo>
                  <a:pt x="172504" y="41249"/>
                </a:lnTo>
                <a:lnTo>
                  <a:pt x="169456" y="44297"/>
                </a:lnTo>
                <a:lnTo>
                  <a:pt x="167932" y="47345"/>
                </a:lnTo>
                <a:lnTo>
                  <a:pt x="163360" y="51917"/>
                </a:lnTo>
                <a:lnTo>
                  <a:pt x="161836" y="54965"/>
                </a:lnTo>
                <a:lnTo>
                  <a:pt x="161836" y="61061"/>
                </a:lnTo>
                <a:lnTo>
                  <a:pt x="201460" y="61061"/>
                </a:lnTo>
                <a:lnTo>
                  <a:pt x="201460" y="53441"/>
                </a:lnTo>
                <a:lnTo>
                  <a:pt x="172504" y="53441"/>
                </a:lnTo>
                <a:lnTo>
                  <a:pt x="172504" y="51917"/>
                </a:lnTo>
                <a:lnTo>
                  <a:pt x="183172" y="41249"/>
                </a:lnTo>
                <a:lnTo>
                  <a:pt x="189268" y="38201"/>
                </a:lnTo>
                <a:lnTo>
                  <a:pt x="192316" y="33629"/>
                </a:lnTo>
                <a:lnTo>
                  <a:pt x="195364" y="32105"/>
                </a:lnTo>
                <a:lnTo>
                  <a:pt x="198412" y="26009"/>
                </a:lnTo>
                <a:lnTo>
                  <a:pt x="199936" y="24485"/>
                </a:lnTo>
                <a:lnTo>
                  <a:pt x="199936" y="21437"/>
                </a:lnTo>
                <a:lnTo>
                  <a:pt x="201460" y="19913"/>
                </a:lnTo>
                <a:lnTo>
                  <a:pt x="201460" y="12293"/>
                </a:lnTo>
                <a:close/>
              </a:path>
              <a:path w="340995" h="61595">
                <a:moveTo>
                  <a:pt x="236601" y="0"/>
                </a:moveTo>
                <a:lnTo>
                  <a:pt x="232029" y="0"/>
                </a:lnTo>
                <a:lnTo>
                  <a:pt x="228981" y="6096"/>
                </a:lnTo>
                <a:lnTo>
                  <a:pt x="225933" y="9144"/>
                </a:lnTo>
                <a:lnTo>
                  <a:pt x="222885" y="10668"/>
                </a:lnTo>
                <a:lnTo>
                  <a:pt x="218313" y="13716"/>
                </a:lnTo>
                <a:lnTo>
                  <a:pt x="215265" y="15240"/>
                </a:lnTo>
                <a:lnTo>
                  <a:pt x="215265" y="22860"/>
                </a:lnTo>
                <a:lnTo>
                  <a:pt x="216789" y="21336"/>
                </a:lnTo>
                <a:lnTo>
                  <a:pt x="225933" y="16764"/>
                </a:lnTo>
                <a:lnTo>
                  <a:pt x="228981" y="13716"/>
                </a:lnTo>
                <a:lnTo>
                  <a:pt x="228981" y="61061"/>
                </a:lnTo>
                <a:lnTo>
                  <a:pt x="236601" y="61061"/>
                </a:lnTo>
                <a:lnTo>
                  <a:pt x="236601" y="0"/>
                </a:lnTo>
                <a:close/>
              </a:path>
              <a:path w="340995" h="61595">
                <a:moveTo>
                  <a:pt x="294614" y="39624"/>
                </a:moveTo>
                <a:lnTo>
                  <a:pt x="286994" y="39624"/>
                </a:lnTo>
                <a:lnTo>
                  <a:pt x="286994" y="12192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192"/>
                </a:lnTo>
                <a:lnTo>
                  <a:pt x="279374" y="39624"/>
                </a:lnTo>
                <a:lnTo>
                  <a:pt x="259549" y="39624"/>
                </a:lnTo>
                <a:lnTo>
                  <a:pt x="279374" y="12192"/>
                </a:lnTo>
                <a:lnTo>
                  <a:pt x="279374" y="2209"/>
                </a:lnTo>
                <a:lnTo>
                  <a:pt x="253453" y="39624"/>
                </a:lnTo>
                <a:lnTo>
                  <a:pt x="253453" y="45720"/>
                </a:lnTo>
                <a:lnTo>
                  <a:pt x="279374" y="45720"/>
                </a:lnTo>
                <a:lnTo>
                  <a:pt x="279374" y="61061"/>
                </a:lnTo>
                <a:lnTo>
                  <a:pt x="286994" y="61061"/>
                </a:lnTo>
                <a:lnTo>
                  <a:pt x="286994" y="45720"/>
                </a:lnTo>
                <a:lnTo>
                  <a:pt x="294614" y="45720"/>
                </a:lnTo>
                <a:lnTo>
                  <a:pt x="294614" y="39624"/>
                </a:lnTo>
                <a:close/>
              </a:path>
              <a:path w="340995" h="61595">
                <a:moveTo>
                  <a:pt x="340423" y="1524"/>
                </a:moveTo>
                <a:lnTo>
                  <a:pt x="302234" y="1524"/>
                </a:lnTo>
                <a:lnTo>
                  <a:pt x="302234" y="9245"/>
                </a:lnTo>
                <a:lnTo>
                  <a:pt x="331279" y="9245"/>
                </a:lnTo>
                <a:lnTo>
                  <a:pt x="328231" y="12293"/>
                </a:lnTo>
                <a:lnTo>
                  <a:pt x="325094" y="18389"/>
                </a:lnTo>
                <a:lnTo>
                  <a:pt x="320522" y="24485"/>
                </a:lnTo>
                <a:lnTo>
                  <a:pt x="317474" y="30581"/>
                </a:lnTo>
                <a:lnTo>
                  <a:pt x="315950" y="36677"/>
                </a:lnTo>
                <a:lnTo>
                  <a:pt x="312902" y="42773"/>
                </a:lnTo>
                <a:lnTo>
                  <a:pt x="311378" y="50393"/>
                </a:lnTo>
                <a:lnTo>
                  <a:pt x="311378" y="61061"/>
                </a:lnTo>
                <a:lnTo>
                  <a:pt x="317474" y="61061"/>
                </a:lnTo>
                <a:lnTo>
                  <a:pt x="318998" y="54965"/>
                </a:lnTo>
                <a:lnTo>
                  <a:pt x="318998" y="48869"/>
                </a:lnTo>
                <a:lnTo>
                  <a:pt x="320522" y="44297"/>
                </a:lnTo>
                <a:lnTo>
                  <a:pt x="323570" y="36677"/>
                </a:lnTo>
                <a:lnTo>
                  <a:pt x="326618" y="30581"/>
                </a:lnTo>
                <a:lnTo>
                  <a:pt x="329755" y="22961"/>
                </a:lnTo>
                <a:lnTo>
                  <a:pt x="332803" y="16865"/>
                </a:lnTo>
                <a:lnTo>
                  <a:pt x="337375" y="10769"/>
                </a:lnTo>
                <a:lnTo>
                  <a:pt x="340423" y="7721"/>
                </a:lnTo>
                <a:lnTo>
                  <a:pt x="3404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6" name="object 19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566302" y="7912905"/>
            <a:ext cx="800995" cy="62637"/>
          </a:xfrm>
          <a:prstGeom prst="rect">
            <a:avLst/>
          </a:prstGeom>
        </p:spPr>
      </p:pic>
      <p:sp>
        <p:nvSpPr>
          <p:cNvPr id="197" name="object 197"/>
          <p:cNvSpPr/>
          <p:nvPr/>
        </p:nvSpPr>
        <p:spPr>
          <a:xfrm>
            <a:off x="15591416" y="7966191"/>
            <a:ext cx="129986" cy="9741"/>
          </a:xfrm>
          <a:custGeom>
            <a:avLst/>
            <a:gdLst/>
            <a:ahLst/>
            <a:cxnLst/>
            <a:rect l="l" t="t" r="r" b="b"/>
            <a:pathLst>
              <a:path w="55245" h="9525">
                <a:moveTo>
                  <a:pt x="9144" y="9143"/>
                </a:moveTo>
                <a:lnTo>
                  <a:pt x="0" y="9143"/>
                </a:lnTo>
                <a:lnTo>
                  <a:pt x="0" y="0"/>
                </a:lnTo>
                <a:lnTo>
                  <a:pt x="9144" y="0"/>
                </a:lnTo>
                <a:lnTo>
                  <a:pt x="9144" y="9143"/>
                </a:lnTo>
                <a:close/>
              </a:path>
              <a:path w="55245" h="9525">
                <a:moveTo>
                  <a:pt x="32003" y="9143"/>
                </a:moveTo>
                <a:lnTo>
                  <a:pt x="22860" y="9143"/>
                </a:lnTo>
                <a:lnTo>
                  <a:pt x="22860" y="0"/>
                </a:lnTo>
                <a:lnTo>
                  <a:pt x="32003" y="0"/>
                </a:lnTo>
                <a:lnTo>
                  <a:pt x="32003" y="9143"/>
                </a:lnTo>
                <a:close/>
              </a:path>
              <a:path w="55245" h="9525">
                <a:moveTo>
                  <a:pt x="54864" y="9143"/>
                </a:moveTo>
                <a:lnTo>
                  <a:pt x="45719" y="9143"/>
                </a:lnTo>
                <a:lnTo>
                  <a:pt x="45719" y="0"/>
                </a:lnTo>
                <a:lnTo>
                  <a:pt x="54864" y="0"/>
                </a:lnTo>
                <a:lnTo>
                  <a:pt x="54864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6333456" y="7912910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5" h="61595">
                <a:moveTo>
                  <a:pt x="39712" y="19900"/>
                </a:moveTo>
                <a:lnTo>
                  <a:pt x="38188" y="16852"/>
                </a:lnTo>
                <a:lnTo>
                  <a:pt x="38188" y="13804"/>
                </a:lnTo>
                <a:lnTo>
                  <a:pt x="36664" y="10756"/>
                </a:lnTo>
                <a:lnTo>
                  <a:pt x="35052" y="7708"/>
                </a:lnTo>
                <a:lnTo>
                  <a:pt x="33528" y="6096"/>
                </a:lnTo>
                <a:lnTo>
                  <a:pt x="32004" y="4572"/>
                </a:lnTo>
                <a:lnTo>
                  <a:pt x="32004" y="21424"/>
                </a:lnTo>
                <a:lnTo>
                  <a:pt x="32004" y="41249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424"/>
                </a:lnTo>
                <a:lnTo>
                  <a:pt x="9144" y="13804"/>
                </a:lnTo>
                <a:lnTo>
                  <a:pt x="12192" y="10756"/>
                </a:lnTo>
                <a:lnTo>
                  <a:pt x="13716" y="7708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708"/>
                </a:lnTo>
                <a:lnTo>
                  <a:pt x="28956" y="10756"/>
                </a:lnTo>
                <a:lnTo>
                  <a:pt x="30480" y="15328"/>
                </a:lnTo>
                <a:lnTo>
                  <a:pt x="32004" y="21424"/>
                </a:lnTo>
                <a:lnTo>
                  <a:pt x="32004" y="4572"/>
                </a:lnTo>
                <a:lnTo>
                  <a:pt x="30480" y="3048"/>
                </a:lnTo>
                <a:lnTo>
                  <a:pt x="28956" y="3048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232"/>
                </a:lnTo>
                <a:lnTo>
                  <a:pt x="1524" y="18376"/>
                </a:lnTo>
                <a:lnTo>
                  <a:pt x="0" y="24472"/>
                </a:lnTo>
                <a:lnTo>
                  <a:pt x="0" y="42773"/>
                </a:lnTo>
                <a:lnTo>
                  <a:pt x="3048" y="50393"/>
                </a:lnTo>
                <a:lnTo>
                  <a:pt x="6096" y="54965"/>
                </a:lnTo>
                <a:lnTo>
                  <a:pt x="10668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28956" y="59537"/>
                </a:lnTo>
                <a:lnTo>
                  <a:pt x="33528" y="54965"/>
                </a:lnTo>
                <a:lnTo>
                  <a:pt x="36664" y="51917"/>
                </a:lnTo>
                <a:lnTo>
                  <a:pt x="38188" y="47345"/>
                </a:lnTo>
                <a:lnTo>
                  <a:pt x="39712" y="44297"/>
                </a:lnTo>
                <a:lnTo>
                  <a:pt x="39712" y="19900"/>
                </a:lnTo>
                <a:close/>
              </a:path>
              <a:path w="342265" h="61595">
                <a:moveTo>
                  <a:pt x="59524" y="52108"/>
                </a:moveTo>
                <a:lnTo>
                  <a:pt x="50393" y="52108"/>
                </a:lnTo>
                <a:lnTo>
                  <a:pt x="50393" y="61239"/>
                </a:lnTo>
                <a:lnTo>
                  <a:pt x="59524" y="61239"/>
                </a:lnTo>
                <a:lnTo>
                  <a:pt x="59524" y="52108"/>
                </a:lnTo>
                <a:close/>
              </a:path>
              <a:path w="342265" h="61595">
                <a:moveTo>
                  <a:pt x="109918" y="35153"/>
                </a:moveTo>
                <a:lnTo>
                  <a:pt x="108394" y="30581"/>
                </a:lnTo>
                <a:lnTo>
                  <a:pt x="103822" y="27533"/>
                </a:lnTo>
                <a:lnTo>
                  <a:pt x="102298" y="25247"/>
                </a:lnTo>
                <a:lnTo>
                  <a:pt x="102298" y="36677"/>
                </a:lnTo>
                <a:lnTo>
                  <a:pt x="102298" y="45821"/>
                </a:lnTo>
                <a:lnTo>
                  <a:pt x="99250" y="51917"/>
                </a:lnTo>
                <a:lnTo>
                  <a:pt x="96202" y="53441"/>
                </a:lnTo>
                <a:lnTo>
                  <a:pt x="93052" y="54965"/>
                </a:lnTo>
                <a:lnTo>
                  <a:pt x="86956" y="54965"/>
                </a:lnTo>
                <a:lnTo>
                  <a:pt x="83908" y="53441"/>
                </a:lnTo>
                <a:lnTo>
                  <a:pt x="79336" y="48869"/>
                </a:lnTo>
                <a:lnTo>
                  <a:pt x="79336" y="45821"/>
                </a:lnTo>
                <a:lnTo>
                  <a:pt x="77812" y="44297"/>
                </a:lnTo>
                <a:lnTo>
                  <a:pt x="77812" y="36677"/>
                </a:lnTo>
                <a:lnTo>
                  <a:pt x="79336" y="33629"/>
                </a:lnTo>
                <a:lnTo>
                  <a:pt x="82384" y="32105"/>
                </a:lnTo>
                <a:lnTo>
                  <a:pt x="83908" y="29057"/>
                </a:lnTo>
                <a:lnTo>
                  <a:pt x="86956" y="27533"/>
                </a:lnTo>
                <a:lnTo>
                  <a:pt x="93052" y="27533"/>
                </a:lnTo>
                <a:lnTo>
                  <a:pt x="96202" y="29057"/>
                </a:lnTo>
                <a:lnTo>
                  <a:pt x="100774" y="33629"/>
                </a:lnTo>
                <a:lnTo>
                  <a:pt x="102298" y="36677"/>
                </a:lnTo>
                <a:lnTo>
                  <a:pt x="102298" y="25247"/>
                </a:lnTo>
                <a:lnTo>
                  <a:pt x="100774" y="22961"/>
                </a:lnTo>
                <a:lnTo>
                  <a:pt x="96202" y="21437"/>
                </a:lnTo>
                <a:lnTo>
                  <a:pt x="88480" y="21437"/>
                </a:lnTo>
                <a:lnTo>
                  <a:pt x="86956" y="22961"/>
                </a:lnTo>
                <a:lnTo>
                  <a:pt x="83908" y="22961"/>
                </a:lnTo>
                <a:lnTo>
                  <a:pt x="80860" y="24485"/>
                </a:lnTo>
                <a:lnTo>
                  <a:pt x="79336" y="27533"/>
                </a:lnTo>
                <a:lnTo>
                  <a:pt x="77812" y="29057"/>
                </a:lnTo>
                <a:lnTo>
                  <a:pt x="77812" y="18389"/>
                </a:lnTo>
                <a:lnTo>
                  <a:pt x="80860" y="12293"/>
                </a:lnTo>
                <a:lnTo>
                  <a:pt x="82384" y="10769"/>
                </a:lnTo>
                <a:lnTo>
                  <a:pt x="85432" y="9245"/>
                </a:lnTo>
                <a:lnTo>
                  <a:pt x="86956" y="7721"/>
                </a:lnTo>
                <a:lnTo>
                  <a:pt x="88480" y="6096"/>
                </a:lnTo>
                <a:lnTo>
                  <a:pt x="94678" y="6096"/>
                </a:lnTo>
                <a:lnTo>
                  <a:pt x="96202" y="7721"/>
                </a:lnTo>
                <a:lnTo>
                  <a:pt x="99250" y="10769"/>
                </a:lnTo>
                <a:lnTo>
                  <a:pt x="100774" y="13817"/>
                </a:lnTo>
                <a:lnTo>
                  <a:pt x="100774" y="15341"/>
                </a:lnTo>
                <a:lnTo>
                  <a:pt x="108394" y="15341"/>
                </a:lnTo>
                <a:lnTo>
                  <a:pt x="108394" y="10769"/>
                </a:lnTo>
                <a:lnTo>
                  <a:pt x="105346" y="7721"/>
                </a:lnTo>
                <a:lnTo>
                  <a:pt x="103771" y="6096"/>
                </a:lnTo>
                <a:lnTo>
                  <a:pt x="102298" y="4572"/>
                </a:lnTo>
                <a:lnTo>
                  <a:pt x="100774" y="1524"/>
                </a:lnTo>
                <a:lnTo>
                  <a:pt x="96202" y="0"/>
                </a:lnTo>
                <a:lnTo>
                  <a:pt x="85432" y="0"/>
                </a:lnTo>
                <a:lnTo>
                  <a:pt x="79336" y="3048"/>
                </a:lnTo>
                <a:lnTo>
                  <a:pt x="76288" y="7721"/>
                </a:lnTo>
                <a:lnTo>
                  <a:pt x="71716" y="12293"/>
                </a:lnTo>
                <a:lnTo>
                  <a:pt x="70192" y="21437"/>
                </a:lnTo>
                <a:lnTo>
                  <a:pt x="70192" y="42773"/>
                </a:lnTo>
                <a:lnTo>
                  <a:pt x="71716" y="50393"/>
                </a:lnTo>
                <a:lnTo>
                  <a:pt x="76288" y="54965"/>
                </a:lnTo>
                <a:lnTo>
                  <a:pt x="79336" y="59537"/>
                </a:lnTo>
                <a:lnTo>
                  <a:pt x="83908" y="61061"/>
                </a:lnTo>
                <a:lnTo>
                  <a:pt x="97726" y="61061"/>
                </a:lnTo>
                <a:lnTo>
                  <a:pt x="100774" y="59537"/>
                </a:lnTo>
                <a:lnTo>
                  <a:pt x="105346" y="54965"/>
                </a:lnTo>
                <a:lnTo>
                  <a:pt x="108394" y="48869"/>
                </a:lnTo>
                <a:lnTo>
                  <a:pt x="109918" y="44297"/>
                </a:lnTo>
                <a:lnTo>
                  <a:pt x="109918" y="35153"/>
                </a:lnTo>
                <a:close/>
              </a:path>
              <a:path w="342265" h="61595">
                <a:moveTo>
                  <a:pt x="155740" y="1524"/>
                </a:moveTo>
                <a:lnTo>
                  <a:pt x="117538" y="1524"/>
                </a:lnTo>
                <a:lnTo>
                  <a:pt x="117538" y="9245"/>
                </a:lnTo>
                <a:lnTo>
                  <a:pt x="146494" y="9245"/>
                </a:lnTo>
                <a:lnTo>
                  <a:pt x="143446" y="12293"/>
                </a:lnTo>
                <a:lnTo>
                  <a:pt x="138874" y="18389"/>
                </a:lnTo>
                <a:lnTo>
                  <a:pt x="129730" y="36677"/>
                </a:lnTo>
                <a:lnTo>
                  <a:pt x="128206" y="42773"/>
                </a:lnTo>
                <a:lnTo>
                  <a:pt x="126682" y="50393"/>
                </a:lnTo>
                <a:lnTo>
                  <a:pt x="125158" y="56489"/>
                </a:lnTo>
                <a:lnTo>
                  <a:pt x="125158" y="61061"/>
                </a:lnTo>
                <a:lnTo>
                  <a:pt x="132778" y="61061"/>
                </a:lnTo>
                <a:lnTo>
                  <a:pt x="132778" y="54965"/>
                </a:lnTo>
                <a:lnTo>
                  <a:pt x="134302" y="48869"/>
                </a:lnTo>
                <a:lnTo>
                  <a:pt x="135826" y="44297"/>
                </a:lnTo>
                <a:lnTo>
                  <a:pt x="137350" y="36677"/>
                </a:lnTo>
                <a:lnTo>
                  <a:pt x="140398" y="30581"/>
                </a:lnTo>
                <a:lnTo>
                  <a:pt x="144970" y="22961"/>
                </a:lnTo>
                <a:lnTo>
                  <a:pt x="148018" y="16865"/>
                </a:lnTo>
                <a:lnTo>
                  <a:pt x="152692" y="10769"/>
                </a:lnTo>
                <a:lnTo>
                  <a:pt x="155740" y="7721"/>
                </a:lnTo>
                <a:lnTo>
                  <a:pt x="155740" y="1524"/>
                </a:lnTo>
                <a:close/>
              </a:path>
              <a:path w="342265" h="61595">
                <a:moveTo>
                  <a:pt x="202984" y="38201"/>
                </a:moveTo>
                <a:lnTo>
                  <a:pt x="201460" y="35153"/>
                </a:lnTo>
                <a:lnTo>
                  <a:pt x="195364" y="29057"/>
                </a:lnTo>
                <a:lnTo>
                  <a:pt x="190792" y="27533"/>
                </a:lnTo>
                <a:lnTo>
                  <a:pt x="193840" y="27533"/>
                </a:lnTo>
                <a:lnTo>
                  <a:pt x="195364" y="24485"/>
                </a:lnTo>
                <a:lnTo>
                  <a:pt x="198412" y="21437"/>
                </a:lnTo>
                <a:lnTo>
                  <a:pt x="199936" y="18389"/>
                </a:lnTo>
                <a:lnTo>
                  <a:pt x="199936" y="13817"/>
                </a:lnTo>
                <a:lnTo>
                  <a:pt x="196888" y="7721"/>
                </a:lnTo>
                <a:lnTo>
                  <a:pt x="195364" y="6096"/>
                </a:lnTo>
                <a:lnTo>
                  <a:pt x="193840" y="4572"/>
                </a:lnTo>
                <a:lnTo>
                  <a:pt x="184696" y="0"/>
                </a:lnTo>
                <a:lnTo>
                  <a:pt x="177076" y="0"/>
                </a:lnTo>
                <a:lnTo>
                  <a:pt x="163360" y="15341"/>
                </a:lnTo>
                <a:lnTo>
                  <a:pt x="170980" y="16865"/>
                </a:lnTo>
                <a:lnTo>
                  <a:pt x="172504" y="13817"/>
                </a:lnTo>
                <a:lnTo>
                  <a:pt x="172504" y="10769"/>
                </a:lnTo>
                <a:lnTo>
                  <a:pt x="175552" y="9245"/>
                </a:lnTo>
                <a:lnTo>
                  <a:pt x="177076" y="7721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721"/>
                </a:lnTo>
                <a:lnTo>
                  <a:pt x="190792" y="10769"/>
                </a:lnTo>
                <a:lnTo>
                  <a:pt x="192316" y="13817"/>
                </a:lnTo>
                <a:lnTo>
                  <a:pt x="192316" y="19913"/>
                </a:lnTo>
                <a:lnTo>
                  <a:pt x="190792" y="21437"/>
                </a:lnTo>
                <a:lnTo>
                  <a:pt x="187744" y="22961"/>
                </a:lnTo>
                <a:lnTo>
                  <a:pt x="186220" y="24485"/>
                </a:lnTo>
                <a:lnTo>
                  <a:pt x="183172" y="26009"/>
                </a:lnTo>
                <a:lnTo>
                  <a:pt x="178600" y="26009"/>
                </a:lnTo>
                <a:lnTo>
                  <a:pt x="177076" y="32105"/>
                </a:lnTo>
                <a:lnTo>
                  <a:pt x="189268" y="32105"/>
                </a:lnTo>
                <a:lnTo>
                  <a:pt x="190792" y="35153"/>
                </a:lnTo>
                <a:lnTo>
                  <a:pt x="193840" y="36677"/>
                </a:lnTo>
                <a:lnTo>
                  <a:pt x="193840" y="48869"/>
                </a:lnTo>
                <a:lnTo>
                  <a:pt x="190792" y="51917"/>
                </a:lnTo>
                <a:lnTo>
                  <a:pt x="189268" y="54965"/>
                </a:lnTo>
                <a:lnTo>
                  <a:pt x="177076" y="54965"/>
                </a:lnTo>
                <a:lnTo>
                  <a:pt x="172504" y="50393"/>
                </a:lnTo>
                <a:lnTo>
                  <a:pt x="170980" y="47345"/>
                </a:lnTo>
                <a:lnTo>
                  <a:pt x="170980" y="44297"/>
                </a:lnTo>
                <a:lnTo>
                  <a:pt x="163360" y="44297"/>
                </a:lnTo>
                <a:lnTo>
                  <a:pt x="163360" y="50393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7744" y="61061"/>
                </a:lnTo>
                <a:lnTo>
                  <a:pt x="192316" y="59537"/>
                </a:lnTo>
                <a:lnTo>
                  <a:pt x="196888" y="56489"/>
                </a:lnTo>
                <a:lnTo>
                  <a:pt x="197904" y="54965"/>
                </a:lnTo>
                <a:lnTo>
                  <a:pt x="202984" y="47345"/>
                </a:lnTo>
                <a:lnTo>
                  <a:pt x="202984" y="38201"/>
                </a:lnTo>
                <a:close/>
              </a:path>
              <a:path w="342265" h="61595">
                <a:moveTo>
                  <a:pt x="248793" y="35153"/>
                </a:moveTo>
                <a:lnTo>
                  <a:pt x="247269" y="30581"/>
                </a:lnTo>
                <a:lnTo>
                  <a:pt x="244221" y="26009"/>
                </a:lnTo>
                <a:lnTo>
                  <a:pt x="239649" y="22961"/>
                </a:lnTo>
                <a:lnTo>
                  <a:pt x="236601" y="21437"/>
                </a:lnTo>
                <a:lnTo>
                  <a:pt x="222885" y="21437"/>
                </a:lnTo>
                <a:lnTo>
                  <a:pt x="219837" y="24485"/>
                </a:lnTo>
                <a:lnTo>
                  <a:pt x="222885" y="9245"/>
                </a:lnTo>
                <a:lnTo>
                  <a:pt x="245745" y="9245"/>
                </a:lnTo>
                <a:lnTo>
                  <a:pt x="245745" y="1524"/>
                </a:lnTo>
                <a:lnTo>
                  <a:pt x="216789" y="1524"/>
                </a:lnTo>
                <a:lnTo>
                  <a:pt x="210693" y="32105"/>
                </a:lnTo>
                <a:lnTo>
                  <a:pt x="218313" y="33629"/>
                </a:lnTo>
                <a:lnTo>
                  <a:pt x="218313" y="32105"/>
                </a:lnTo>
                <a:lnTo>
                  <a:pt x="219837" y="30581"/>
                </a:lnTo>
                <a:lnTo>
                  <a:pt x="222885" y="29057"/>
                </a:lnTo>
                <a:lnTo>
                  <a:pt x="224409" y="27533"/>
                </a:lnTo>
                <a:lnTo>
                  <a:pt x="232029" y="27533"/>
                </a:lnTo>
                <a:lnTo>
                  <a:pt x="238125" y="30581"/>
                </a:lnTo>
                <a:lnTo>
                  <a:pt x="241173" y="36677"/>
                </a:lnTo>
                <a:lnTo>
                  <a:pt x="241173" y="45821"/>
                </a:lnTo>
                <a:lnTo>
                  <a:pt x="238125" y="51917"/>
                </a:lnTo>
                <a:lnTo>
                  <a:pt x="232029" y="54965"/>
                </a:lnTo>
                <a:lnTo>
                  <a:pt x="222885" y="54965"/>
                </a:lnTo>
                <a:lnTo>
                  <a:pt x="221361" y="51917"/>
                </a:lnTo>
                <a:lnTo>
                  <a:pt x="219837" y="50393"/>
                </a:lnTo>
                <a:lnTo>
                  <a:pt x="216789" y="44297"/>
                </a:lnTo>
                <a:lnTo>
                  <a:pt x="209067" y="44297"/>
                </a:lnTo>
                <a:lnTo>
                  <a:pt x="210693" y="50393"/>
                </a:lnTo>
                <a:lnTo>
                  <a:pt x="212217" y="53441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41173" y="59537"/>
                </a:lnTo>
                <a:lnTo>
                  <a:pt x="247269" y="50393"/>
                </a:lnTo>
                <a:lnTo>
                  <a:pt x="248793" y="45821"/>
                </a:lnTo>
                <a:lnTo>
                  <a:pt x="248793" y="35153"/>
                </a:lnTo>
                <a:close/>
              </a:path>
              <a:path w="342265" h="61595">
                <a:moveTo>
                  <a:pt x="294513" y="19900"/>
                </a:moveTo>
                <a:lnTo>
                  <a:pt x="292989" y="16852"/>
                </a:lnTo>
                <a:lnTo>
                  <a:pt x="292989" y="13804"/>
                </a:lnTo>
                <a:lnTo>
                  <a:pt x="289941" y="7708"/>
                </a:lnTo>
                <a:lnTo>
                  <a:pt x="288417" y="6096"/>
                </a:lnTo>
                <a:lnTo>
                  <a:pt x="286893" y="3048"/>
                </a:lnTo>
                <a:lnTo>
                  <a:pt x="286893" y="15328"/>
                </a:lnTo>
                <a:lnTo>
                  <a:pt x="286893" y="47345"/>
                </a:lnTo>
                <a:lnTo>
                  <a:pt x="283845" y="50393"/>
                </a:lnTo>
                <a:lnTo>
                  <a:pt x="282321" y="53441"/>
                </a:lnTo>
                <a:lnTo>
                  <a:pt x="279273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7081" y="50393"/>
                </a:lnTo>
                <a:lnTo>
                  <a:pt x="264033" y="47345"/>
                </a:lnTo>
                <a:lnTo>
                  <a:pt x="264033" y="21424"/>
                </a:lnTo>
                <a:lnTo>
                  <a:pt x="265557" y="13804"/>
                </a:lnTo>
                <a:lnTo>
                  <a:pt x="267081" y="10756"/>
                </a:lnTo>
                <a:lnTo>
                  <a:pt x="270129" y="7708"/>
                </a:lnTo>
                <a:lnTo>
                  <a:pt x="271653" y="6096"/>
                </a:lnTo>
                <a:lnTo>
                  <a:pt x="279273" y="6096"/>
                </a:lnTo>
                <a:lnTo>
                  <a:pt x="282321" y="7708"/>
                </a:lnTo>
                <a:lnTo>
                  <a:pt x="283845" y="10756"/>
                </a:lnTo>
                <a:lnTo>
                  <a:pt x="286893" y="15328"/>
                </a:lnTo>
                <a:lnTo>
                  <a:pt x="286893" y="3048"/>
                </a:lnTo>
                <a:lnTo>
                  <a:pt x="283845" y="3048"/>
                </a:lnTo>
                <a:lnTo>
                  <a:pt x="280797" y="1524"/>
                </a:lnTo>
                <a:lnTo>
                  <a:pt x="279273" y="0"/>
                </a:lnTo>
                <a:lnTo>
                  <a:pt x="271653" y="0"/>
                </a:lnTo>
                <a:lnTo>
                  <a:pt x="267081" y="1524"/>
                </a:lnTo>
                <a:lnTo>
                  <a:pt x="262509" y="6096"/>
                </a:lnTo>
                <a:lnTo>
                  <a:pt x="259461" y="9232"/>
                </a:lnTo>
                <a:lnTo>
                  <a:pt x="256413" y="18376"/>
                </a:lnTo>
                <a:lnTo>
                  <a:pt x="256413" y="42773"/>
                </a:lnTo>
                <a:lnTo>
                  <a:pt x="257937" y="50393"/>
                </a:lnTo>
                <a:lnTo>
                  <a:pt x="262509" y="54965"/>
                </a:lnTo>
                <a:lnTo>
                  <a:pt x="265557" y="59537"/>
                </a:lnTo>
                <a:lnTo>
                  <a:pt x="270129" y="61061"/>
                </a:lnTo>
                <a:lnTo>
                  <a:pt x="279273" y="61061"/>
                </a:lnTo>
                <a:lnTo>
                  <a:pt x="292989" y="47345"/>
                </a:lnTo>
                <a:lnTo>
                  <a:pt x="294513" y="44297"/>
                </a:lnTo>
                <a:lnTo>
                  <a:pt x="294513" y="19900"/>
                </a:lnTo>
                <a:close/>
              </a:path>
              <a:path w="342265" h="61595">
                <a:moveTo>
                  <a:pt x="341947" y="1524"/>
                </a:moveTo>
                <a:lnTo>
                  <a:pt x="303745" y="1524"/>
                </a:lnTo>
                <a:lnTo>
                  <a:pt x="303745" y="9245"/>
                </a:lnTo>
                <a:lnTo>
                  <a:pt x="332803" y="9245"/>
                </a:lnTo>
                <a:lnTo>
                  <a:pt x="328231" y="12293"/>
                </a:lnTo>
                <a:lnTo>
                  <a:pt x="325081" y="18389"/>
                </a:lnTo>
                <a:lnTo>
                  <a:pt x="315937" y="36677"/>
                </a:lnTo>
                <a:lnTo>
                  <a:pt x="314413" y="42773"/>
                </a:lnTo>
                <a:lnTo>
                  <a:pt x="312889" y="50393"/>
                </a:lnTo>
                <a:lnTo>
                  <a:pt x="311365" y="56489"/>
                </a:lnTo>
                <a:lnTo>
                  <a:pt x="311365" y="61061"/>
                </a:lnTo>
                <a:lnTo>
                  <a:pt x="318985" y="61061"/>
                </a:lnTo>
                <a:lnTo>
                  <a:pt x="318985" y="54965"/>
                </a:lnTo>
                <a:lnTo>
                  <a:pt x="320509" y="48869"/>
                </a:lnTo>
                <a:lnTo>
                  <a:pt x="322033" y="44297"/>
                </a:lnTo>
                <a:lnTo>
                  <a:pt x="323557" y="36677"/>
                </a:lnTo>
                <a:lnTo>
                  <a:pt x="326605" y="30581"/>
                </a:lnTo>
                <a:lnTo>
                  <a:pt x="329755" y="22961"/>
                </a:lnTo>
                <a:lnTo>
                  <a:pt x="334327" y="16865"/>
                </a:lnTo>
                <a:lnTo>
                  <a:pt x="337375" y="10769"/>
                </a:lnTo>
                <a:lnTo>
                  <a:pt x="341947" y="7721"/>
                </a:lnTo>
                <a:lnTo>
                  <a:pt x="34194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349843" y="7928784"/>
            <a:ext cx="5976" cy="34420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476" y="33432"/>
                </a:moveTo>
                <a:lnTo>
                  <a:pt x="0" y="27241"/>
                </a:lnTo>
                <a:lnTo>
                  <a:pt x="0" y="8953"/>
                </a:lnTo>
                <a:lnTo>
                  <a:pt x="1524" y="2857"/>
                </a:lnTo>
                <a:lnTo>
                  <a:pt x="2476" y="0"/>
                </a:lnTo>
                <a:lnTo>
                  <a:pt x="2476" y="33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0" name="object 20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710031" y="8173489"/>
            <a:ext cx="2474706" cy="73353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695684" y="475969"/>
            <a:ext cx="3002504" cy="90498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3086996" y="747463"/>
            <a:ext cx="97118" cy="28575"/>
          </a:xfrm>
          <a:custGeom>
            <a:avLst/>
            <a:gdLst/>
            <a:ahLst/>
            <a:cxnLst/>
            <a:rect l="l" t="t" r="r" b="b"/>
            <a:pathLst>
              <a:path w="41275" h="27940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7940">
                <a:moveTo>
                  <a:pt x="41243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41243" y="18288"/>
                </a:lnTo>
                <a:lnTo>
                  <a:pt x="41243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4" name="object 203"/>
          <p:cNvGrpSpPr/>
          <p:nvPr/>
        </p:nvGrpSpPr>
        <p:grpSpPr>
          <a:xfrm>
            <a:off x="2702857" y="714635"/>
            <a:ext cx="2608729" cy="332509"/>
            <a:chOff x="1148714" y="698754"/>
            <a:chExt cx="1108710" cy="325120"/>
          </a:xfrm>
        </p:grpSpPr>
        <p:sp>
          <p:nvSpPr>
            <p:cNvPr id="204" name="object 204"/>
            <p:cNvSpPr/>
            <p:nvPr/>
          </p:nvSpPr>
          <p:spPr>
            <a:xfrm>
              <a:off x="1311973" y="848296"/>
              <a:ext cx="41275" cy="29209"/>
            </a:xfrm>
            <a:custGeom>
              <a:avLst/>
              <a:gdLst/>
              <a:ahLst/>
              <a:cxnLst/>
              <a:rect l="l" t="t" r="r" b="b"/>
              <a:pathLst>
                <a:path w="41275" h="29209">
                  <a:moveTo>
                    <a:pt x="41243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9144"/>
                  </a:lnTo>
                  <a:close/>
                </a:path>
                <a:path w="41275" h="29209">
                  <a:moveTo>
                    <a:pt x="41243" y="29051"/>
                  </a:moveTo>
                  <a:lnTo>
                    <a:pt x="0" y="29051"/>
                  </a:lnTo>
                  <a:lnTo>
                    <a:pt x="0" y="18288"/>
                  </a:lnTo>
                  <a:lnTo>
                    <a:pt x="41243" y="18288"/>
                  </a:lnTo>
                  <a:lnTo>
                    <a:pt x="41243" y="29051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48714" y="698754"/>
              <a:ext cx="1108233" cy="324993"/>
            </a:xfrm>
            <a:prstGeom prst="rect">
              <a:avLst/>
            </a:prstGeom>
          </p:spPr>
        </p:pic>
      </p:grpSp>
      <p:pic>
        <p:nvPicPr>
          <p:cNvPr id="206" name="object 20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706444" y="1207748"/>
            <a:ext cx="226134" cy="65560"/>
          </a:xfrm>
          <a:prstGeom prst="rect">
            <a:avLst/>
          </a:prstGeom>
        </p:spPr>
      </p:pic>
      <p:sp>
        <p:nvSpPr>
          <p:cNvPr id="207" name="object 207"/>
          <p:cNvSpPr/>
          <p:nvPr/>
        </p:nvSpPr>
        <p:spPr>
          <a:xfrm>
            <a:off x="3086996" y="1231225"/>
            <a:ext cx="97118" cy="28575"/>
          </a:xfrm>
          <a:custGeom>
            <a:avLst/>
            <a:gdLst/>
            <a:ahLst/>
            <a:cxnLst/>
            <a:rect l="l" t="t" r="r" b="b"/>
            <a:pathLst>
              <a:path w="41275" h="27940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7940">
                <a:moveTo>
                  <a:pt x="41243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41243" y="18288"/>
                </a:lnTo>
                <a:lnTo>
                  <a:pt x="41243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8" name="object 20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331282" y="1207748"/>
            <a:ext cx="229944" cy="81146"/>
          </a:xfrm>
          <a:prstGeom prst="rect">
            <a:avLst/>
          </a:prstGeom>
        </p:spPr>
      </p:pic>
      <p:sp>
        <p:nvSpPr>
          <p:cNvPr id="209" name="object 209"/>
          <p:cNvSpPr/>
          <p:nvPr/>
        </p:nvSpPr>
        <p:spPr>
          <a:xfrm>
            <a:off x="3712060" y="1221776"/>
            <a:ext cx="112059" cy="47409"/>
          </a:xfrm>
          <a:custGeom>
            <a:avLst/>
            <a:gdLst/>
            <a:ahLst/>
            <a:cxnLst/>
            <a:rect l="l" t="t" r="r" b="b"/>
            <a:pathLst>
              <a:path w="47625" h="46355">
                <a:moveTo>
                  <a:pt x="29051" y="45815"/>
                </a:moveTo>
                <a:lnTo>
                  <a:pt x="18287" y="45815"/>
                </a:lnTo>
                <a:lnTo>
                  <a:pt x="18287" y="27527"/>
                </a:lnTo>
                <a:lnTo>
                  <a:pt x="0" y="27527"/>
                </a:lnTo>
                <a:lnTo>
                  <a:pt x="0" y="18383"/>
                </a:lnTo>
                <a:lnTo>
                  <a:pt x="18287" y="18383"/>
                </a:lnTo>
                <a:lnTo>
                  <a:pt x="18287" y="0"/>
                </a:lnTo>
                <a:lnTo>
                  <a:pt x="29051" y="0"/>
                </a:lnTo>
                <a:lnTo>
                  <a:pt x="29051" y="18383"/>
                </a:lnTo>
                <a:lnTo>
                  <a:pt x="47339" y="18383"/>
                </a:lnTo>
                <a:lnTo>
                  <a:pt x="47339" y="27527"/>
                </a:lnTo>
                <a:lnTo>
                  <a:pt x="29051" y="27527"/>
                </a:lnTo>
                <a:lnTo>
                  <a:pt x="29051" y="4581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970917" y="1207760"/>
            <a:ext cx="348129" cy="65593"/>
          </a:xfrm>
          <a:custGeom>
            <a:avLst/>
            <a:gdLst/>
            <a:ahLst/>
            <a:cxnLst/>
            <a:rect l="l" t="t" r="r" b="b"/>
            <a:pathLst>
              <a:path w="147955" h="64134">
                <a:moveTo>
                  <a:pt x="41148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6764"/>
                </a:lnTo>
                <a:lnTo>
                  <a:pt x="18288" y="9144"/>
                </a:lnTo>
                <a:lnTo>
                  <a:pt x="18288" y="54952"/>
                </a:lnTo>
                <a:lnTo>
                  <a:pt x="3048" y="54952"/>
                </a:lnTo>
                <a:lnTo>
                  <a:pt x="3048" y="62572"/>
                </a:lnTo>
                <a:lnTo>
                  <a:pt x="41148" y="62572"/>
                </a:lnTo>
                <a:lnTo>
                  <a:pt x="41148" y="54952"/>
                </a:lnTo>
                <a:close/>
              </a:path>
              <a:path w="147955" h="64134">
                <a:moveTo>
                  <a:pt x="82296" y="54952"/>
                </a:moveTo>
                <a:lnTo>
                  <a:pt x="80772" y="53428"/>
                </a:lnTo>
                <a:lnTo>
                  <a:pt x="80772" y="50380"/>
                </a:lnTo>
                <a:lnTo>
                  <a:pt x="79248" y="50380"/>
                </a:lnTo>
                <a:lnTo>
                  <a:pt x="79248" y="48856"/>
                </a:lnTo>
                <a:lnTo>
                  <a:pt x="76200" y="48856"/>
                </a:lnTo>
                <a:lnTo>
                  <a:pt x="76200" y="47332"/>
                </a:lnTo>
                <a:lnTo>
                  <a:pt x="71628" y="47332"/>
                </a:lnTo>
                <a:lnTo>
                  <a:pt x="70104" y="48856"/>
                </a:lnTo>
                <a:lnTo>
                  <a:pt x="68580" y="48856"/>
                </a:lnTo>
                <a:lnTo>
                  <a:pt x="68580" y="50380"/>
                </a:lnTo>
                <a:lnTo>
                  <a:pt x="67056" y="50380"/>
                </a:lnTo>
                <a:lnTo>
                  <a:pt x="67056" y="51904"/>
                </a:lnTo>
                <a:lnTo>
                  <a:pt x="65532" y="53428"/>
                </a:lnTo>
                <a:lnTo>
                  <a:pt x="65532" y="58000"/>
                </a:lnTo>
                <a:lnTo>
                  <a:pt x="67056" y="58000"/>
                </a:lnTo>
                <a:lnTo>
                  <a:pt x="67056" y="61048"/>
                </a:lnTo>
                <a:lnTo>
                  <a:pt x="68580" y="61048"/>
                </a:lnTo>
                <a:lnTo>
                  <a:pt x="70104" y="62572"/>
                </a:lnTo>
                <a:lnTo>
                  <a:pt x="71628" y="62572"/>
                </a:lnTo>
                <a:lnTo>
                  <a:pt x="73152" y="64096"/>
                </a:lnTo>
                <a:lnTo>
                  <a:pt x="74676" y="64096"/>
                </a:lnTo>
                <a:lnTo>
                  <a:pt x="76200" y="62572"/>
                </a:lnTo>
                <a:lnTo>
                  <a:pt x="77724" y="62572"/>
                </a:lnTo>
                <a:lnTo>
                  <a:pt x="79248" y="61048"/>
                </a:lnTo>
                <a:lnTo>
                  <a:pt x="80772" y="61048"/>
                </a:lnTo>
                <a:lnTo>
                  <a:pt x="80772" y="58000"/>
                </a:lnTo>
                <a:lnTo>
                  <a:pt x="82296" y="56476"/>
                </a:lnTo>
                <a:lnTo>
                  <a:pt x="82296" y="54952"/>
                </a:lnTo>
                <a:close/>
              </a:path>
              <a:path w="147955" h="64134">
                <a:moveTo>
                  <a:pt x="147916" y="39712"/>
                </a:moveTo>
                <a:lnTo>
                  <a:pt x="144868" y="33616"/>
                </a:lnTo>
                <a:lnTo>
                  <a:pt x="140296" y="29044"/>
                </a:lnTo>
                <a:lnTo>
                  <a:pt x="137248" y="27520"/>
                </a:lnTo>
                <a:lnTo>
                  <a:pt x="135724" y="25996"/>
                </a:lnTo>
                <a:lnTo>
                  <a:pt x="129628" y="25996"/>
                </a:lnTo>
                <a:lnTo>
                  <a:pt x="126580" y="24472"/>
                </a:lnTo>
                <a:lnTo>
                  <a:pt x="118960" y="24472"/>
                </a:lnTo>
                <a:lnTo>
                  <a:pt x="118960" y="7620"/>
                </a:lnTo>
                <a:lnTo>
                  <a:pt x="143344" y="7620"/>
                </a:lnTo>
                <a:lnTo>
                  <a:pt x="143344" y="0"/>
                </a:lnTo>
                <a:lnTo>
                  <a:pt x="109816" y="0"/>
                </a:lnTo>
                <a:lnTo>
                  <a:pt x="109816" y="32092"/>
                </a:lnTo>
                <a:lnTo>
                  <a:pt x="128104" y="32092"/>
                </a:lnTo>
                <a:lnTo>
                  <a:pt x="137248" y="36664"/>
                </a:lnTo>
                <a:lnTo>
                  <a:pt x="138772" y="39712"/>
                </a:lnTo>
                <a:lnTo>
                  <a:pt x="138772" y="47332"/>
                </a:lnTo>
                <a:lnTo>
                  <a:pt x="137248" y="48856"/>
                </a:lnTo>
                <a:lnTo>
                  <a:pt x="137248" y="50380"/>
                </a:lnTo>
                <a:lnTo>
                  <a:pt x="134200" y="53428"/>
                </a:lnTo>
                <a:lnTo>
                  <a:pt x="132676" y="53428"/>
                </a:lnTo>
                <a:lnTo>
                  <a:pt x="131152" y="54952"/>
                </a:lnTo>
                <a:lnTo>
                  <a:pt x="128104" y="54952"/>
                </a:lnTo>
                <a:lnTo>
                  <a:pt x="126580" y="56476"/>
                </a:lnTo>
                <a:lnTo>
                  <a:pt x="115912" y="56476"/>
                </a:lnTo>
                <a:lnTo>
                  <a:pt x="112864" y="54952"/>
                </a:lnTo>
                <a:lnTo>
                  <a:pt x="109816" y="54952"/>
                </a:lnTo>
                <a:lnTo>
                  <a:pt x="109816" y="62572"/>
                </a:lnTo>
                <a:lnTo>
                  <a:pt x="118960" y="62572"/>
                </a:lnTo>
                <a:lnTo>
                  <a:pt x="120484" y="64096"/>
                </a:lnTo>
                <a:lnTo>
                  <a:pt x="125056" y="64096"/>
                </a:lnTo>
                <a:lnTo>
                  <a:pt x="128104" y="62572"/>
                </a:lnTo>
                <a:lnTo>
                  <a:pt x="131152" y="62572"/>
                </a:lnTo>
                <a:lnTo>
                  <a:pt x="140296" y="58000"/>
                </a:lnTo>
                <a:lnTo>
                  <a:pt x="141820" y="56476"/>
                </a:lnTo>
                <a:lnTo>
                  <a:pt x="144868" y="50380"/>
                </a:lnTo>
                <a:lnTo>
                  <a:pt x="146392" y="48856"/>
                </a:lnTo>
                <a:lnTo>
                  <a:pt x="147916" y="45808"/>
                </a:lnTo>
                <a:lnTo>
                  <a:pt x="147916" y="39712"/>
                </a:lnTo>
                <a:close/>
              </a:path>
            </a:pathLst>
          </a:custGeom>
          <a:solidFill>
            <a:srgbClr val="00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477199" y="1203072"/>
            <a:ext cx="94129" cy="42213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24383" y="41243"/>
                </a:moveTo>
                <a:lnTo>
                  <a:pt x="15239" y="41243"/>
                </a:lnTo>
                <a:lnTo>
                  <a:pt x="16763" y="26003"/>
                </a:lnTo>
                <a:lnTo>
                  <a:pt x="4571" y="35147"/>
                </a:lnTo>
                <a:lnTo>
                  <a:pt x="0" y="26003"/>
                </a:lnTo>
                <a:lnTo>
                  <a:pt x="13715" y="19811"/>
                </a:lnTo>
                <a:lnTo>
                  <a:pt x="0" y="13715"/>
                </a:lnTo>
                <a:lnTo>
                  <a:pt x="4571" y="6095"/>
                </a:lnTo>
                <a:lnTo>
                  <a:pt x="16763" y="15239"/>
                </a:lnTo>
                <a:lnTo>
                  <a:pt x="15239" y="0"/>
                </a:lnTo>
                <a:lnTo>
                  <a:pt x="24383" y="0"/>
                </a:lnTo>
                <a:lnTo>
                  <a:pt x="22859" y="15239"/>
                </a:lnTo>
                <a:lnTo>
                  <a:pt x="35051" y="6095"/>
                </a:lnTo>
                <a:lnTo>
                  <a:pt x="39623" y="13715"/>
                </a:lnTo>
                <a:lnTo>
                  <a:pt x="27431" y="19811"/>
                </a:lnTo>
                <a:lnTo>
                  <a:pt x="39623" y="26003"/>
                </a:lnTo>
                <a:lnTo>
                  <a:pt x="35051" y="35147"/>
                </a:lnTo>
                <a:lnTo>
                  <a:pt x="22859" y="26003"/>
                </a:lnTo>
                <a:lnTo>
                  <a:pt x="24383" y="41243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2" name="object 21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732020" y="1207748"/>
            <a:ext cx="352087" cy="81146"/>
          </a:xfrm>
          <a:prstGeom prst="rect">
            <a:avLst/>
          </a:prstGeom>
        </p:spPr>
      </p:pic>
      <p:sp>
        <p:nvSpPr>
          <p:cNvPr id="213" name="object 213"/>
          <p:cNvSpPr/>
          <p:nvPr/>
        </p:nvSpPr>
        <p:spPr>
          <a:xfrm>
            <a:off x="2720788" y="1329516"/>
            <a:ext cx="212165" cy="62994"/>
          </a:xfrm>
          <a:custGeom>
            <a:avLst/>
            <a:gdLst/>
            <a:ahLst/>
            <a:cxnLst/>
            <a:rect l="l" t="t" r="r" b="b"/>
            <a:pathLst>
              <a:path w="90169" h="61594">
                <a:moveTo>
                  <a:pt x="36563" y="54876"/>
                </a:moveTo>
                <a:lnTo>
                  <a:pt x="9144" y="54876"/>
                </a:lnTo>
                <a:lnTo>
                  <a:pt x="9144" y="0"/>
                </a:lnTo>
                <a:lnTo>
                  <a:pt x="0" y="0"/>
                </a:lnTo>
                <a:lnTo>
                  <a:pt x="0" y="60972"/>
                </a:lnTo>
                <a:lnTo>
                  <a:pt x="36563" y="60972"/>
                </a:lnTo>
                <a:lnTo>
                  <a:pt x="36563" y="54876"/>
                </a:lnTo>
                <a:close/>
              </a:path>
              <a:path w="90169" h="61594">
                <a:moveTo>
                  <a:pt x="90004" y="54876"/>
                </a:moveTo>
                <a:lnTo>
                  <a:pt x="62572" y="54876"/>
                </a:lnTo>
                <a:lnTo>
                  <a:pt x="62572" y="0"/>
                </a:lnTo>
                <a:lnTo>
                  <a:pt x="53428" y="0"/>
                </a:lnTo>
                <a:lnTo>
                  <a:pt x="53428" y="60972"/>
                </a:lnTo>
                <a:lnTo>
                  <a:pt x="90004" y="60972"/>
                </a:lnTo>
                <a:lnTo>
                  <a:pt x="90004" y="54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086996" y="1351337"/>
            <a:ext cx="97118" cy="29873"/>
          </a:xfrm>
          <a:custGeom>
            <a:avLst/>
            <a:gdLst/>
            <a:ahLst/>
            <a:cxnLst/>
            <a:rect l="l" t="t" r="r" b="b"/>
            <a:pathLst>
              <a:path w="41275" h="29209">
                <a:moveTo>
                  <a:pt x="41243" y="9144"/>
                </a:moveTo>
                <a:lnTo>
                  <a:pt x="0" y="9144"/>
                </a:lnTo>
                <a:lnTo>
                  <a:pt x="0" y="0"/>
                </a:lnTo>
                <a:lnTo>
                  <a:pt x="41243" y="0"/>
                </a:lnTo>
                <a:lnTo>
                  <a:pt x="41243" y="9144"/>
                </a:lnTo>
                <a:close/>
              </a:path>
              <a:path w="41275" h="29209">
                <a:moveTo>
                  <a:pt x="41243" y="28956"/>
                </a:moveTo>
                <a:lnTo>
                  <a:pt x="0" y="28956"/>
                </a:lnTo>
                <a:lnTo>
                  <a:pt x="0" y="19812"/>
                </a:lnTo>
                <a:lnTo>
                  <a:pt x="41243" y="19812"/>
                </a:lnTo>
                <a:lnTo>
                  <a:pt x="41243" y="28956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5" name="object 21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331283" y="1327958"/>
            <a:ext cx="233529" cy="82705"/>
          </a:xfrm>
          <a:prstGeom prst="rect">
            <a:avLst/>
          </a:prstGeom>
        </p:spPr>
      </p:pic>
      <p:sp>
        <p:nvSpPr>
          <p:cNvPr id="216" name="object 216"/>
          <p:cNvSpPr/>
          <p:nvPr/>
        </p:nvSpPr>
        <p:spPr>
          <a:xfrm>
            <a:off x="3729315" y="1360689"/>
            <a:ext cx="71718" cy="11040"/>
          </a:xfrm>
          <a:custGeom>
            <a:avLst/>
            <a:gdLst/>
            <a:ahLst/>
            <a:cxnLst/>
            <a:rect l="l" t="t" r="r" b="b"/>
            <a:pathLst>
              <a:path w="30480" h="10794">
                <a:moveTo>
                  <a:pt x="30480" y="10668"/>
                </a:moveTo>
                <a:lnTo>
                  <a:pt x="0" y="10668"/>
                </a:lnTo>
                <a:lnTo>
                  <a:pt x="0" y="0"/>
                </a:lnTo>
                <a:lnTo>
                  <a:pt x="30480" y="0"/>
                </a:lnTo>
                <a:lnTo>
                  <a:pt x="30480" y="10668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70675" y="1329529"/>
            <a:ext cx="349624" cy="64294"/>
          </a:xfrm>
          <a:custGeom>
            <a:avLst/>
            <a:gdLst/>
            <a:ahLst/>
            <a:cxnLst/>
            <a:rect l="l" t="t" r="r" b="b"/>
            <a:pathLst>
              <a:path w="148589" h="62865">
                <a:moveTo>
                  <a:pt x="41249" y="53340"/>
                </a:moveTo>
                <a:lnTo>
                  <a:pt x="27432" y="53340"/>
                </a:lnTo>
                <a:lnTo>
                  <a:pt x="27432" y="0"/>
                </a:lnTo>
                <a:lnTo>
                  <a:pt x="19812" y="0"/>
                </a:lnTo>
                <a:lnTo>
                  <a:pt x="0" y="9144"/>
                </a:lnTo>
                <a:lnTo>
                  <a:pt x="3048" y="16764"/>
                </a:lnTo>
                <a:lnTo>
                  <a:pt x="18288" y="9144"/>
                </a:lnTo>
                <a:lnTo>
                  <a:pt x="18288" y="53340"/>
                </a:lnTo>
                <a:lnTo>
                  <a:pt x="3048" y="53340"/>
                </a:lnTo>
                <a:lnTo>
                  <a:pt x="3048" y="60960"/>
                </a:lnTo>
                <a:lnTo>
                  <a:pt x="41249" y="60960"/>
                </a:lnTo>
                <a:lnTo>
                  <a:pt x="41249" y="53340"/>
                </a:lnTo>
                <a:close/>
              </a:path>
              <a:path w="148589" h="62865">
                <a:moveTo>
                  <a:pt x="82397" y="53340"/>
                </a:moveTo>
                <a:lnTo>
                  <a:pt x="80873" y="51816"/>
                </a:lnTo>
                <a:lnTo>
                  <a:pt x="80873" y="50292"/>
                </a:lnTo>
                <a:lnTo>
                  <a:pt x="77825" y="47244"/>
                </a:lnTo>
                <a:lnTo>
                  <a:pt x="70205" y="47244"/>
                </a:lnTo>
                <a:lnTo>
                  <a:pt x="67157" y="50292"/>
                </a:lnTo>
                <a:lnTo>
                  <a:pt x="67157" y="51816"/>
                </a:lnTo>
                <a:lnTo>
                  <a:pt x="65633" y="51816"/>
                </a:lnTo>
                <a:lnTo>
                  <a:pt x="65633" y="56388"/>
                </a:lnTo>
                <a:lnTo>
                  <a:pt x="67157" y="57912"/>
                </a:lnTo>
                <a:lnTo>
                  <a:pt x="67157" y="59436"/>
                </a:lnTo>
                <a:lnTo>
                  <a:pt x="68681" y="60960"/>
                </a:lnTo>
                <a:lnTo>
                  <a:pt x="70205" y="60960"/>
                </a:lnTo>
                <a:lnTo>
                  <a:pt x="70205" y="62484"/>
                </a:lnTo>
                <a:lnTo>
                  <a:pt x="76301" y="62484"/>
                </a:lnTo>
                <a:lnTo>
                  <a:pt x="77825" y="60960"/>
                </a:lnTo>
                <a:lnTo>
                  <a:pt x="79349" y="60960"/>
                </a:lnTo>
                <a:lnTo>
                  <a:pt x="80873" y="59436"/>
                </a:lnTo>
                <a:lnTo>
                  <a:pt x="80873" y="56388"/>
                </a:lnTo>
                <a:lnTo>
                  <a:pt x="82397" y="56388"/>
                </a:lnTo>
                <a:lnTo>
                  <a:pt x="82397" y="53340"/>
                </a:lnTo>
                <a:close/>
              </a:path>
              <a:path w="148589" h="62865">
                <a:moveTo>
                  <a:pt x="148018" y="38100"/>
                </a:moveTo>
                <a:lnTo>
                  <a:pt x="146494" y="35052"/>
                </a:lnTo>
                <a:lnTo>
                  <a:pt x="144970" y="33528"/>
                </a:lnTo>
                <a:lnTo>
                  <a:pt x="143446" y="30480"/>
                </a:lnTo>
                <a:lnTo>
                  <a:pt x="140398" y="27432"/>
                </a:lnTo>
                <a:lnTo>
                  <a:pt x="137350" y="25908"/>
                </a:lnTo>
                <a:lnTo>
                  <a:pt x="135826" y="25908"/>
                </a:lnTo>
                <a:lnTo>
                  <a:pt x="132778" y="24384"/>
                </a:lnTo>
                <a:lnTo>
                  <a:pt x="119062" y="24384"/>
                </a:lnTo>
                <a:lnTo>
                  <a:pt x="119062" y="6096"/>
                </a:lnTo>
                <a:lnTo>
                  <a:pt x="143446" y="6096"/>
                </a:lnTo>
                <a:lnTo>
                  <a:pt x="143446" y="0"/>
                </a:lnTo>
                <a:lnTo>
                  <a:pt x="109918" y="0"/>
                </a:lnTo>
                <a:lnTo>
                  <a:pt x="109918" y="32004"/>
                </a:lnTo>
                <a:lnTo>
                  <a:pt x="131254" y="32004"/>
                </a:lnTo>
                <a:lnTo>
                  <a:pt x="137350" y="35052"/>
                </a:lnTo>
                <a:lnTo>
                  <a:pt x="138874" y="38100"/>
                </a:lnTo>
                <a:lnTo>
                  <a:pt x="138874" y="45720"/>
                </a:lnTo>
                <a:lnTo>
                  <a:pt x="137350" y="47244"/>
                </a:lnTo>
                <a:lnTo>
                  <a:pt x="137350" y="48768"/>
                </a:lnTo>
                <a:lnTo>
                  <a:pt x="132778" y="53340"/>
                </a:lnTo>
                <a:lnTo>
                  <a:pt x="131254" y="53340"/>
                </a:lnTo>
                <a:lnTo>
                  <a:pt x="128206" y="54864"/>
                </a:lnTo>
                <a:lnTo>
                  <a:pt x="109918" y="54864"/>
                </a:lnTo>
                <a:lnTo>
                  <a:pt x="109918" y="62484"/>
                </a:lnTo>
                <a:lnTo>
                  <a:pt x="128206" y="62484"/>
                </a:lnTo>
                <a:lnTo>
                  <a:pt x="140398" y="56388"/>
                </a:lnTo>
                <a:lnTo>
                  <a:pt x="143446" y="53340"/>
                </a:lnTo>
                <a:lnTo>
                  <a:pt x="148018" y="44196"/>
                </a:lnTo>
                <a:lnTo>
                  <a:pt x="148018" y="41148"/>
                </a:lnTo>
                <a:lnTo>
                  <a:pt x="148018" y="38100"/>
                </a:lnTo>
                <a:close/>
              </a:path>
            </a:pathLst>
          </a:custGeom>
          <a:solidFill>
            <a:srgbClr val="00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77199" y="1323283"/>
            <a:ext cx="94129" cy="42213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24383" y="41148"/>
                </a:moveTo>
                <a:lnTo>
                  <a:pt x="15239" y="41148"/>
                </a:lnTo>
                <a:lnTo>
                  <a:pt x="16763" y="27432"/>
                </a:lnTo>
                <a:lnTo>
                  <a:pt x="4571" y="35052"/>
                </a:lnTo>
                <a:lnTo>
                  <a:pt x="0" y="27432"/>
                </a:lnTo>
                <a:lnTo>
                  <a:pt x="13715" y="21336"/>
                </a:lnTo>
                <a:lnTo>
                  <a:pt x="0" y="15240"/>
                </a:lnTo>
                <a:lnTo>
                  <a:pt x="4571" y="6096"/>
                </a:lnTo>
                <a:lnTo>
                  <a:pt x="16763" y="15240"/>
                </a:lnTo>
                <a:lnTo>
                  <a:pt x="15239" y="0"/>
                </a:lnTo>
                <a:lnTo>
                  <a:pt x="24383" y="0"/>
                </a:lnTo>
                <a:lnTo>
                  <a:pt x="22859" y="15240"/>
                </a:lnTo>
                <a:lnTo>
                  <a:pt x="35051" y="6096"/>
                </a:lnTo>
                <a:lnTo>
                  <a:pt x="39623" y="15240"/>
                </a:lnTo>
                <a:lnTo>
                  <a:pt x="27431" y="21336"/>
                </a:lnTo>
                <a:lnTo>
                  <a:pt x="39623" y="27432"/>
                </a:lnTo>
                <a:lnTo>
                  <a:pt x="35051" y="35052"/>
                </a:lnTo>
                <a:lnTo>
                  <a:pt x="22859" y="27432"/>
                </a:lnTo>
                <a:lnTo>
                  <a:pt x="24383" y="41148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9" name="object 2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732020" y="1327958"/>
            <a:ext cx="352087" cy="82705"/>
          </a:xfrm>
          <a:prstGeom prst="rect">
            <a:avLst/>
          </a:prstGeom>
        </p:spPr>
      </p:pic>
      <p:grpSp>
        <p:nvGrpSpPr>
          <p:cNvPr id="229" name="object 220"/>
          <p:cNvGrpSpPr/>
          <p:nvPr/>
        </p:nvGrpSpPr>
        <p:grpSpPr>
          <a:xfrm>
            <a:off x="2727735" y="1767981"/>
            <a:ext cx="339165" cy="94168"/>
            <a:chOff x="1159287" y="1728692"/>
            <a:chExt cx="144145" cy="92075"/>
          </a:xfrm>
        </p:grpSpPr>
        <p:sp>
          <p:nvSpPr>
            <p:cNvPr id="221" name="object 221"/>
            <p:cNvSpPr/>
            <p:nvPr/>
          </p:nvSpPr>
          <p:spPr>
            <a:xfrm>
              <a:off x="1159287" y="1728692"/>
              <a:ext cx="27940" cy="92075"/>
            </a:xfrm>
            <a:custGeom>
              <a:avLst/>
              <a:gdLst/>
              <a:ahLst/>
              <a:cxnLst/>
              <a:rect l="l" t="t" r="r" b="b"/>
              <a:pathLst>
                <a:path w="27940" h="92075">
                  <a:moveTo>
                    <a:pt x="22955" y="91535"/>
                  </a:moveTo>
                  <a:lnTo>
                    <a:pt x="12898" y="80947"/>
                  </a:lnTo>
                  <a:lnTo>
                    <a:pt x="5726" y="69770"/>
                  </a:lnTo>
                  <a:lnTo>
                    <a:pt x="1430" y="58022"/>
                  </a:lnTo>
                  <a:lnTo>
                    <a:pt x="0" y="45719"/>
                  </a:lnTo>
                  <a:lnTo>
                    <a:pt x="0" y="38099"/>
                  </a:lnTo>
                  <a:lnTo>
                    <a:pt x="1524" y="35051"/>
                  </a:lnTo>
                  <a:lnTo>
                    <a:pt x="1524" y="30479"/>
                  </a:lnTo>
                  <a:lnTo>
                    <a:pt x="3048" y="27431"/>
                  </a:lnTo>
                  <a:lnTo>
                    <a:pt x="4572" y="22859"/>
                  </a:lnTo>
                  <a:lnTo>
                    <a:pt x="7620" y="19811"/>
                  </a:lnTo>
                  <a:lnTo>
                    <a:pt x="9144" y="15239"/>
                  </a:lnTo>
                  <a:lnTo>
                    <a:pt x="12192" y="12191"/>
                  </a:lnTo>
                  <a:lnTo>
                    <a:pt x="15240" y="7619"/>
                  </a:lnTo>
                  <a:lnTo>
                    <a:pt x="22955" y="0"/>
                  </a:lnTo>
                  <a:lnTo>
                    <a:pt x="27527" y="6095"/>
                  </a:lnTo>
                  <a:lnTo>
                    <a:pt x="19471" y="15287"/>
                  </a:lnTo>
                  <a:lnTo>
                    <a:pt x="13727" y="24764"/>
                  </a:lnTo>
                  <a:lnTo>
                    <a:pt x="10288" y="34813"/>
                  </a:lnTo>
                  <a:lnTo>
                    <a:pt x="9144" y="45719"/>
                  </a:lnTo>
                  <a:lnTo>
                    <a:pt x="9144" y="53339"/>
                  </a:lnTo>
                  <a:lnTo>
                    <a:pt x="10668" y="60959"/>
                  </a:lnTo>
                  <a:lnTo>
                    <a:pt x="16764" y="73151"/>
                  </a:lnTo>
                  <a:lnTo>
                    <a:pt x="21336" y="80867"/>
                  </a:lnTo>
                  <a:lnTo>
                    <a:pt x="27527" y="86963"/>
                  </a:lnTo>
                  <a:lnTo>
                    <a:pt x="22955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12722" y="1728692"/>
              <a:ext cx="90106" cy="91535"/>
            </a:xfrm>
            <a:prstGeom prst="rect">
              <a:avLst/>
            </a:prstGeom>
          </p:spPr>
        </p:pic>
      </p:grpSp>
      <p:sp>
        <p:nvSpPr>
          <p:cNvPr id="223" name="object 223"/>
          <p:cNvSpPr/>
          <p:nvPr/>
        </p:nvSpPr>
        <p:spPr>
          <a:xfrm>
            <a:off x="3219898" y="1786684"/>
            <a:ext cx="94129" cy="55202"/>
          </a:xfrm>
          <a:custGeom>
            <a:avLst/>
            <a:gdLst/>
            <a:ahLst/>
            <a:cxnLst/>
            <a:rect l="l" t="t" r="r" b="b"/>
            <a:pathLst>
              <a:path w="40005" h="53975">
                <a:moveTo>
                  <a:pt x="7715" y="53435"/>
                </a:moveTo>
                <a:lnTo>
                  <a:pt x="0" y="47339"/>
                </a:lnTo>
                <a:lnTo>
                  <a:pt x="24479" y="27431"/>
                </a:lnTo>
                <a:lnTo>
                  <a:pt x="0" y="7620"/>
                </a:lnTo>
                <a:lnTo>
                  <a:pt x="7715" y="0"/>
                </a:lnTo>
                <a:lnTo>
                  <a:pt x="39719" y="27431"/>
                </a:lnTo>
                <a:lnTo>
                  <a:pt x="7715" y="5343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4" name="object 224"/>
          <p:cNvGrpSpPr/>
          <p:nvPr/>
        </p:nvGrpSpPr>
        <p:grpSpPr>
          <a:xfrm>
            <a:off x="3464187" y="1761260"/>
            <a:ext cx="736600" cy="100662"/>
            <a:chOff x="1472279" y="1722120"/>
            <a:chExt cx="313055" cy="98425"/>
          </a:xfrm>
        </p:grpSpPr>
        <p:sp>
          <p:nvSpPr>
            <p:cNvPr id="225" name="object 225"/>
            <p:cNvSpPr/>
            <p:nvPr/>
          </p:nvSpPr>
          <p:spPr>
            <a:xfrm>
              <a:off x="1472272" y="1728698"/>
              <a:ext cx="142240" cy="92075"/>
            </a:xfrm>
            <a:custGeom>
              <a:avLst/>
              <a:gdLst/>
              <a:ahLst/>
              <a:cxnLst/>
              <a:rect l="l" t="t" r="r" b="b"/>
              <a:pathLst>
                <a:path w="142240" h="92075">
                  <a:moveTo>
                    <a:pt x="42760" y="9144"/>
                  </a:moveTo>
                  <a:lnTo>
                    <a:pt x="35140" y="9144"/>
                  </a:lnTo>
                  <a:lnTo>
                    <a:pt x="35140" y="54965"/>
                  </a:lnTo>
                  <a:lnTo>
                    <a:pt x="32092" y="61061"/>
                  </a:lnTo>
                  <a:lnTo>
                    <a:pt x="29044" y="64109"/>
                  </a:lnTo>
                  <a:lnTo>
                    <a:pt x="25996" y="65633"/>
                  </a:lnTo>
                  <a:lnTo>
                    <a:pt x="19900" y="65633"/>
                  </a:lnTo>
                  <a:lnTo>
                    <a:pt x="16852" y="64109"/>
                  </a:lnTo>
                  <a:lnTo>
                    <a:pt x="13716" y="64109"/>
                  </a:lnTo>
                  <a:lnTo>
                    <a:pt x="10668" y="61061"/>
                  </a:lnTo>
                  <a:lnTo>
                    <a:pt x="10668" y="59537"/>
                  </a:lnTo>
                  <a:lnTo>
                    <a:pt x="9144" y="58013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56489"/>
                  </a:lnTo>
                  <a:lnTo>
                    <a:pt x="1524" y="59537"/>
                  </a:lnTo>
                  <a:lnTo>
                    <a:pt x="1524" y="62585"/>
                  </a:lnTo>
                  <a:lnTo>
                    <a:pt x="3048" y="64109"/>
                  </a:lnTo>
                  <a:lnTo>
                    <a:pt x="4572" y="67157"/>
                  </a:lnTo>
                  <a:lnTo>
                    <a:pt x="6096" y="68681"/>
                  </a:lnTo>
                  <a:lnTo>
                    <a:pt x="9144" y="70205"/>
                  </a:lnTo>
                  <a:lnTo>
                    <a:pt x="10668" y="70205"/>
                  </a:lnTo>
                  <a:lnTo>
                    <a:pt x="13716" y="71729"/>
                  </a:lnTo>
                  <a:lnTo>
                    <a:pt x="27520" y="71729"/>
                  </a:lnTo>
                  <a:lnTo>
                    <a:pt x="30568" y="70205"/>
                  </a:lnTo>
                  <a:lnTo>
                    <a:pt x="33616" y="70205"/>
                  </a:lnTo>
                  <a:lnTo>
                    <a:pt x="39712" y="64109"/>
                  </a:lnTo>
                  <a:lnTo>
                    <a:pt x="41236" y="61061"/>
                  </a:lnTo>
                  <a:lnTo>
                    <a:pt x="41236" y="59537"/>
                  </a:lnTo>
                  <a:lnTo>
                    <a:pt x="42760" y="56489"/>
                  </a:lnTo>
                  <a:lnTo>
                    <a:pt x="42760" y="50292"/>
                  </a:lnTo>
                  <a:lnTo>
                    <a:pt x="42760" y="9144"/>
                  </a:lnTo>
                  <a:close/>
                </a:path>
                <a:path w="142240" h="92075">
                  <a:moveTo>
                    <a:pt x="94678" y="64109"/>
                  </a:moveTo>
                  <a:lnTo>
                    <a:pt x="68668" y="64109"/>
                  </a:lnTo>
                  <a:lnTo>
                    <a:pt x="68668" y="9144"/>
                  </a:lnTo>
                  <a:lnTo>
                    <a:pt x="59537" y="9144"/>
                  </a:lnTo>
                  <a:lnTo>
                    <a:pt x="59537" y="71729"/>
                  </a:lnTo>
                  <a:lnTo>
                    <a:pt x="94678" y="71729"/>
                  </a:lnTo>
                  <a:lnTo>
                    <a:pt x="94678" y="64109"/>
                  </a:lnTo>
                  <a:close/>
                </a:path>
                <a:path w="142240" h="92075">
                  <a:moveTo>
                    <a:pt x="142024" y="45720"/>
                  </a:moveTo>
                  <a:lnTo>
                    <a:pt x="140589" y="33439"/>
                  </a:lnTo>
                  <a:lnTo>
                    <a:pt x="136296" y="21717"/>
                  </a:lnTo>
                  <a:lnTo>
                    <a:pt x="129120" y="10579"/>
                  </a:lnTo>
                  <a:lnTo>
                    <a:pt x="119062" y="0"/>
                  </a:lnTo>
                  <a:lnTo>
                    <a:pt x="114490" y="6096"/>
                  </a:lnTo>
                  <a:lnTo>
                    <a:pt x="122504" y="15290"/>
                  </a:lnTo>
                  <a:lnTo>
                    <a:pt x="128257" y="24765"/>
                  </a:lnTo>
                  <a:lnTo>
                    <a:pt x="131711" y="34810"/>
                  </a:lnTo>
                  <a:lnTo>
                    <a:pt x="132880" y="45720"/>
                  </a:lnTo>
                  <a:lnTo>
                    <a:pt x="132880" y="53441"/>
                  </a:lnTo>
                  <a:lnTo>
                    <a:pt x="131254" y="61061"/>
                  </a:lnTo>
                  <a:lnTo>
                    <a:pt x="125158" y="73253"/>
                  </a:lnTo>
                  <a:lnTo>
                    <a:pt x="120586" y="80873"/>
                  </a:lnTo>
                  <a:lnTo>
                    <a:pt x="114490" y="86969"/>
                  </a:lnTo>
                  <a:lnTo>
                    <a:pt x="119062" y="91541"/>
                  </a:lnTo>
                  <a:lnTo>
                    <a:pt x="126682" y="83921"/>
                  </a:lnTo>
                  <a:lnTo>
                    <a:pt x="132880" y="74777"/>
                  </a:lnTo>
                  <a:lnTo>
                    <a:pt x="134404" y="71729"/>
                  </a:lnTo>
                  <a:lnTo>
                    <a:pt x="137452" y="67157"/>
                  </a:lnTo>
                  <a:lnTo>
                    <a:pt x="138976" y="64109"/>
                  </a:lnTo>
                  <a:lnTo>
                    <a:pt x="138976" y="59537"/>
                  </a:lnTo>
                  <a:lnTo>
                    <a:pt x="140500" y="56489"/>
                  </a:lnTo>
                  <a:lnTo>
                    <a:pt x="140500" y="53441"/>
                  </a:lnTo>
                  <a:lnTo>
                    <a:pt x="142024" y="48768"/>
                  </a:lnTo>
                  <a:lnTo>
                    <a:pt x="142024" y="45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648967" y="1722120"/>
              <a:ext cx="12700" cy="97790"/>
            </a:xfrm>
            <a:custGeom>
              <a:avLst/>
              <a:gdLst/>
              <a:ahLst/>
              <a:cxnLst/>
              <a:rect l="l" t="t" r="r" b="b"/>
              <a:pathLst>
                <a:path w="12700" h="97789">
                  <a:moveTo>
                    <a:pt x="12191" y="97535"/>
                  </a:moveTo>
                  <a:lnTo>
                    <a:pt x="0" y="97535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97535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95164" y="1728692"/>
              <a:ext cx="90106" cy="91535"/>
            </a:xfrm>
            <a:prstGeom prst="rect">
              <a:avLst/>
            </a:prstGeom>
          </p:spPr>
        </p:pic>
      </p:grpSp>
      <p:sp>
        <p:nvSpPr>
          <p:cNvPr id="228" name="object 228"/>
          <p:cNvSpPr/>
          <p:nvPr/>
        </p:nvSpPr>
        <p:spPr>
          <a:xfrm>
            <a:off x="4347884" y="1786684"/>
            <a:ext cx="94129" cy="55202"/>
          </a:xfrm>
          <a:custGeom>
            <a:avLst/>
            <a:gdLst/>
            <a:ahLst/>
            <a:cxnLst/>
            <a:rect l="l" t="t" r="r" b="b"/>
            <a:pathLst>
              <a:path w="40005" h="53975">
                <a:moveTo>
                  <a:pt x="32004" y="53435"/>
                </a:moveTo>
                <a:lnTo>
                  <a:pt x="0" y="27431"/>
                </a:lnTo>
                <a:lnTo>
                  <a:pt x="32004" y="0"/>
                </a:lnTo>
                <a:lnTo>
                  <a:pt x="39624" y="7620"/>
                </a:lnTo>
                <a:lnTo>
                  <a:pt x="15240" y="27431"/>
                </a:lnTo>
                <a:lnTo>
                  <a:pt x="39624" y="47339"/>
                </a:lnTo>
                <a:lnTo>
                  <a:pt x="32004" y="53435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9" name="object 229"/>
          <p:cNvGrpSpPr/>
          <p:nvPr/>
        </p:nvGrpSpPr>
        <p:grpSpPr>
          <a:xfrm>
            <a:off x="4613686" y="1767981"/>
            <a:ext cx="1199776" cy="94168"/>
            <a:chOff x="1960816" y="1728692"/>
            <a:chExt cx="509905" cy="92075"/>
          </a:xfrm>
        </p:grpSpPr>
        <p:sp>
          <p:nvSpPr>
            <p:cNvPr id="230" name="object 230"/>
            <p:cNvSpPr/>
            <p:nvPr/>
          </p:nvSpPr>
          <p:spPr>
            <a:xfrm>
              <a:off x="1960816" y="1728698"/>
              <a:ext cx="238125" cy="92075"/>
            </a:xfrm>
            <a:custGeom>
              <a:avLst/>
              <a:gdLst/>
              <a:ahLst/>
              <a:cxnLst/>
              <a:rect l="l" t="t" r="r" b="b"/>
              <a:pathLst>
                <a:path w="238125" h="92075">
                  <a:moveTo>
                    <a:pt x="35039" y="64109"/>
                  </a:moveTo>
                  <a:lnTo>
                    <a:pt x="9144" y="64109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71729"/>
                  </a:lnTo>
                  <a:lnTo>
                    <a:pt x="35039" y="71729"/>
                  </a:lnTo>
                  <a:lnTo>
                    <a:pt x="35039" y="64109"/>
                  </a:lnTo>
                  <a:close/>
                </a:path>
                <a:path w="238125" h="92075">
                  <a:moveTo>
                    <a:pt x="88480" y="64109"/>
                  </a:moveTo>
                  <a:lnTo>
                    <a:pt x="62572" y="64109"/>
                  </a:lnTo>
                  <a:lnTo>
                    <a:pt x="62572" y="9144"/>
                  </a:lnTo>
                  <a:lnTo>
                    <a:pt x="53428" y="9144"/>
                  </a:lnTo>
                  <a:lnTo>
                    <a:pt x="53428" y="71729"/>
                  </a:lnTo>
                  <a:lnTo>
                    <a:pt x="88480" y="71729"/>
                  </a:lnTo>
                  <a:lnTo>
                    <a:pt x="88480" y="64109"/>
                  </a:lnTo>
                  <a:close/>
                </a:path>
                <a:path w="238125" h="92075">
                  <a:moveTo>
                    <a:pt x="135826" y="45720"/>
                  </a:moveTo>
                  <a:lnTo>
                    <a:pt x="134391" y="33439"/>
                  </a:lnTo>
                  <a:lnTo>
                    <a:pt x="130111" y="21717"/>
                  </a:lnTo>
                  <a:lnTo>
                    <a:pt x="122961" y="10579"/>
                  </a:lnTo>
                  <a:lnTo>
                    <a:pt x="112966" y="0"/>
                  </a:lnTo>
                  <a:lnTo>
                    <a:pt x="108292" y="6096"/>
                  </a:lnTo>
                  <a:lnTo>
                    <a:pt x="116344" y="15290"/>
                  </a:lnTo>
                  <a:lnTo>
                    <a:pt x="122097" y="24765"/>
                  </a:lnTo>
                  <a:lnTo>
                    <a:pt x="125526" y="34810"/>
                  </a:lnTo>
                  <a:lnTo>
                    <a:pt x="126682" y="45720"/>
                  </a:lnTo>
                  <a:lnTo>
                    <a:pt x="126682" y="53441"/>
                  </a:lnTo>
                  <a:lnTo>
                    <a:pt x="125158" y="61061"/>
                  </a:lnTo>
                  <a:lnTo>
                    <a:pt x="119062" y="73253"/>
                  </a:lnTo>
                  <a:lnTo>
                    <a:pt x="114490" y="80873"/>
                  </a:lnTo>
                  <a:lnTo>
                    <a:pt x="108292" y="86969"/>
                  </a:lnTo>
                  <a:lnTo>
                    <a:pt x="112966" y="91541"/>
                  </a:lnTo>
                  <a:lnTo>
                    <a:pt x="120586" y="83921"/>
                  </a:lnTo>
                  <a:lnTo>
                    <a:pt x="126682" y="74777"/>
                  </a:lnTo>
                  <a:lnTo>
                    <a:pt x="129730" y="71729"/>
                  </a:lnTo>
                  <a:lnTo>
                    <a:pt x="131254" y="67157"/>
                  </a:lnTo>
                  <a:lnTo>
                    <a:pt x="132778" y="64109"/>
                  </a:lnTo>
                  <a:lnTo>
                    <a:pt x="134302" y="59537"/>
                  </a:lnTo>
                  <a:lnTo>
                    <a:pt x="134302" y="56489"/>
                  </a:lnTo>
                  <a:lnTo>
                    <a:pt x="135826" y="53441"/>
                  </a:lnTo>
                  <a:lnTo>
                    <a:pt x="135826" y="45720"/>
                  </a:lnTo>
                  <a:close/>
                </a:path>
                <a:path w="238125" h="92075">
                  <a:moveTo>
                    <a:pt x="189166" y="45720"/>
                  </a:moveTo>
                  <a:lnTo>
                    <a:pt x="187731" y="33439"/>
                  </a:lnTo>
                  <a:lnTo>
                    <a:pt x="183451" y="21717"/>
                  </a:lnTo>
                  <a:lnTo>
                    <a:pt x="176301" y="10579"/>
                  </a:lnTo>
                  <a:lnTo>
                    <a:pt x="166306" y="0"/>
                  </a:lnTo>
                  <a:lnTo>
                    <a:pt x="161632" y="6096"/>
                  </a:lnTo>
                  <a:lnTo>
                    <a:pt x="169684" y="15290"/>
                  </a:lnTo>
                  <a:lnTo>
                    <a:pt x="175437" y="24765"/>
                  </a:lnTo>
                  <a:lnTo>
                    <a:pt x="178866" y="34810"/>
                  </a:lnTo>
                  <a:lnTo>
                    <a:pt x="180022" y="45720"/>
                  </a:lnTo>
                  <a:lnTo>
                    <a:pt x="180022" y="53441"/>
                  </a:lnTo>
                  <a:lnTo>
                    <a:pt x="178498" y="61061"/>
                  </a:lnTo>
                  <a:lnTo>
                    <a:pt x="172402" y="73253"/>
                  </a:lnTo>
                  <a:lnTo>
                    <a:pt x="167830" y="80873"/>
                  </a:lnTo>
                  <a:lnTo>
                    <a:pt x="161632" y="86969"/>
                  </a:lnTo>
                  <a:lnTo>
                    <a:pt x="166306" y="91541"/>
                  </a:lnTo>
                  <a:lnTo>
                    <a:pt x="173926" y="83921"/>
                  </a:lnTo>
                  <a:lnTo>
                    <a:pt x="180022" y="74777"/>
                  </a:lnTo>
                  <a:lnTo>
                    <a:pt x="183070" y="71729"/>
                  </a:lnTo>
                  <a:lnTo>
                    <a:pt x="184594" y="67157"/>
                  </a:lnTo>
                  <a:lnTo>
                    <a:pt x="186118" y="64109"/>
                  </a:lnTo>
                  <a:lnTo>
                    <a:pt x="187642" y="59537"/>
                  </a:lnTo>
                  <a:lnTo>
                    <a:pt x="187642" y="56489"/>
                  </a:lnTo>
                  <a:lnTo>
                    <a:pt x="189166" y="53441"/>
                  </a:lnTo>
                  <a:lnTo>
                    <a:pt x="189166" y="45720"/>
                  </a:lnTo>
                  <a:close/>
                </a:path>
                <a:path w="238125" h="92075">
                  <a:moveTo>
                    <a:pt x="238112" y="62572"/>
                  </a:moveTo>
                  <a:lnTo>
                    <a:pt x="236588" y="62572"/>
                  </a:lnTo>
                  <a:lnTo>
                    <a:pt x="236588" y="59524"/>
                  </a:lnTo>
                  <a:lnTo>
                    <a:pt x="235064" y="58000"/>
                  </a:lnTo>
                  <a:lnTo>
                    <a:pt x="233540" y="58000"/>
                  </a:lnTo>
                  <a:lnTo>
                    <a:pt x="232016" y="56476"/>
                  </a:lnTo>
                  <a:lnTo>
                    <a:pt x="225831" y="56476"/>
                  </a:lnTo>
                  <a:lnTo>
                    <a:pt x="225831" y="58000"/>
                  </a:lnTo>
                  <a:lnTo>
                    <a:pt x="224307" y="58000"/>
                  </a:lnTo>
                  <a:lnTo>
                    <a:pt x="222783" y="59524"/>
                  </a:lnTo>
                  <a:lnTo>
                    <a:pt x="222783" y="61048"/>
                  </a:lnTo>
                  <a:lnTo>
                    <a:pt x="221259" y="62572"/>
                  </a:lnTo>
                  <a:lnTo>
                    <a:pt x="221259" y="67144"/>
                  </a:lnTo>
                  <a:lnTo>
                    <a:pt x="222783" y="67144"/>
                  </a:lnTo>
                  <a:lnTo>
                    <a:pt x="222783" y="68668"/>
                  </a:lnTo>
                  <a:lnTo>
                    <a:pt x="225831" y="71716"/>
                  </a:lnTo>
                  <a:lnTo>
                    <a:pt x="233540" y="71716"/>
                  </a:lnTo>
                  <a:lnTo>
                    <a:pt x="236588" y="68668"/>
                  </a:lnTo>
                  <a:lnTo>
                    <a:pt x="236588" y="67144"/>
                  </a:lnTo>
                  <a:lnTo>
                    <a:pt x="238112" y="65620"/>
                  </a:lnTo>
                  <a:lnTo>
                    <a:pt x="238112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226373" y="1728692"/>
              <a:ext cx="193833" cy="91535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2444686" y="1728692"/>
              <a:ext cx="26034" cy="92075"/>
            </a:xfrm>
            <a:custGeom>
              <a:avLst/>
              <a:gdLst/>
              <a:ahLst/>
              <a:cxnLst/>
              <a:rect l="l" t="t" r="r" b="b"/>
              <a:pathLst>
                <a:path w="26035" h="92075">
                  <a:moveTo>
                    <a:pt x="4572" y="91535"/>
                  </a:moveTo>
                  <a:lnTo>
                    <a:pt x="0" y="86963"/>
                  </a:lnTo>
                  <a:lnTo>
                    <a:pt x="6096" y="80867"/>
                  </a:lnTo>
                  <a:lnTo>
                    <a:pt x="10668" y="73247"/>
                  </a:lnTo>
                  <a:lnTo>
                    <a:pt x="16764" y="61055"/>
                  </a:lnTo>
                  <a:lnTo>
                    <a:pt x="18288" y="53435"/>
                  </a:lnTo>
                  <a:lnTo>
                    <a:pt x="18288" y="45719"/>
                  </a:lnTo>
                  <a:lnTo>
                    <a:pt x="17145" y="34813"/>
                  </a:lnTo>
                  <a:lnTo>
                    <a:pt x="13716" y="24765"/>
                  </a:lnTo>
                  <a:lnTo>
                    <a:pt x="8001" y="15287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14335" y="10572"/>
                  </a:lnTo>
                  <a:lnTo>
                    <a:pt x="20955" y="21717"/>
                  </a:lnTo>
                  <a:lnTo>
                    <a:pt x="24717" y="33432"/>
                  </a:lnTo>
                  <a:lnTo>
                    <a:pt x="25908" y="45719"/>
                  </a:lnTo>
                  <a:lnTo>
                    <a:pt x="25908" y="56483"/>
                  </a:lnTo>
                  <a:lnTo>
                    <a:pt x="24384" y="59531"/>
                  </a:lnTo>
                  <a:lnTo>
                    <a:pt x="22860" y="64103"/>
                  </a:lnTo>
                  <a:lnTo>
                    <a:pt x="21336" y="67151"/>
                  </a:lnTo>
                  <a:lnTo>
                    <a:pt x="19812" y="71723"/>
                  </a:lnTo>
                  <a:lnTo>
                    <a:pt x="18288" y="74771"/>
                  </a:lnTo>
                  <a:lnTo>
                    <a:pt x="12192" y="83915"/>
                  </a:lnTo>
                  <a:lnTo>
                    <a:pt x="4572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/>
          <p:nvPr/>
        </p:nvSpPr>
        <p:spPr>
          <a:xfrm>
            <a:off x="2702858" y="5236726"/>
            <a:ext cx="112059" cy="48707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47339"/>
                </a:moveTo>
                <a:lnTo>
                  <a:pt x="36575" y="47339"/>
                </a:lnTo>
                <a:lnTo>
                  <a:pt x="22859" y="29051"/>
                </a:lnTo>
                <a:lnTo>
                  <a:pt x="10667" y="47339"/>
                </a:lnTo>
                <a:lnTo>
                  <a:pt x="0" y="47339"/>
                </a:lnTo>
                <a:lnTo>
                  <a:pt x="18287" y="22860"/>
                </a:lnTo>
                <a:lnTo>
                  <a:pt x="1523" y="0"/>
                </a:lnTo>
                <a:lnTo>
                  <a:pt x="12191" y="0"/>
                </a:lnTo>
                <a:lnTo>
                  <a:pt x="24383" y="18288"/>
                </a:lnTo>
                <a:lnTo>
                  <a:pt x="36575" y="0"/>
                </a:lnTo>
                <a:lnTo>
                  <a:pt x="47243" y="0"/>
                </a:lnTo>
                <a:lnTo>
                  <a:pt x="28955" y="22860"/>
                </a:lnTo>
                <a:lnTo>
                  <a:pt x="47243" y="4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2" name="object 234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235" name="object 23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245" name="object 239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240" name="object 240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248" name="object 242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243" name="object 24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249" name="object 245"/>
          <p:cNvGrpSpPr/>
          <p:nvPr/>
        </p:nvGrpSpPr>
        <p:grpSpPr>
          <a:xfrm>
            <a:off x="17098383" y="10017941"/>
            <a:ext cx="442259" cy="78581"/>
            <a:chOff x="7266813" y="9795319"/>
            <a:chExt cx="187960" cy="76835"/>
          </a:xfrm>
        </p:grpSpPr>
        <p:pic>
          <p:nvPicPr>
            <p:cNvPr id="246" name="object 24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266813" y="9795319"/>
              <a:ext cx="117538" cy="76295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774" y="465391"/>
              <a:ext cx="135826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23744" y="407291"/>
            <a:ext cx="14723035" cy="234445"/>
          </a:xfrm>
          <a:custGeom>
            <a:avLst/>
            <a:gdLst/>
            <a:ahLst/>
            <a:cxnLst/>
            <a:rect l="l" t="t" r="r" b="b"/>
            <a:pathLst>
              <a:path w="6257290" h="229234">
                <a:moveTo>
                  <a:pt x="0" y="219646"/>
                </a:moveTo>
                <a:lnTo>
                  <a:pt x="0" y="10667"/>
                </a:lnTo>
                <a:lnTo>
                  <a:pt x="0" y="7619"/>
                </a:lnTo>
                <a:lnTo>
                  <a:pt x="0" y="4571"/>
                </a:lnTo>
                <a:lnTo>
                  <a:pt x="3048" y="3047"/>
                </a:lnTo>
                <a:lnTo>
                  <a:pt x="4572" y="1523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3"/>
                </a:lnTo>
                <a:lnTo>
                  <a:pt x="6254020" y="3047"/>
                </a:lnTo>
                <a:lnTo>
                  <a:pt x="6255543" y="4571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219646"/>
                </a:lnTo>
                <a:lnTo>
                  <a:pt x="6257067" y="221170"/>
                </a:lnTo>
                <a:lnTo>
                  <a:pt x="6255543" y="224313"/>
                </a:lnTo>
                <a:lnTo>
                  <a:pt x="6254020" y="225837"/>
                </a:lnTo>
                <a:lnTo>
                  <a:pt x="6252495" y="228885"/>
                </a:lnTo>
                <a:lnTo>
                  <a:pt x="4572" y="228885"/>
                </a:lnTo>
                <a:lnTo>
                  <a:pt x="3048" y="225837"/>
                </a:lnTo>
                <a:lnTo>
                  <a:pt x="0" y="224313"/>
                </a:lnTo>
                <a:lnTo>
                  <a:pt x="0" y="221170"/>
                </a:lnTo>
                <a:lnTo>
                  <a:pt x="0" y="219646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1829" y="2353164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3240" y="13716"/>
                </a:lnTo>
                <a:lnTo>
                  <a:pt x="71716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7812" y="21336"/>
                </a:lnTo>
                <a:lnTo>
                  <a:pt x="79438" y="22860"/>
                </a:lnTo>
                <a:lnTo>
                  <a:pt x="82486" y="25908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930548" y="2346917"/>
            <a:ext cx="542362" cy="90920"/>
            <a:chOff x="820483" y="2294763"/>
            <a:chExt cx="230504" cy="88900"/>
          </a:xfrm>
        </p:grpSpPr>
        <p:sp>
          <p:nvSpPr>
            <p:cNvPr id="9" name="object 9"/>
            <p:cNvSpPr/>
            <p:nvPr/>
          </p:nvSpPr>
          <p:spPr>
            <a:xfrm>
              <a:off x="820483" y="2294763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74" y="2300858"/>
              <a:ext cx="93059" cy="641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7734" y="2294775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2384"/>
                  </a:lnTo>
                  <a:lnTo>
                    <a:pt x="0" y="82384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7912"/>
                  </a:moveTo>
                  <a:lnTo>
                    <a:pt x="71716" y="57912"/>
                  </a:lnTo>
                  <a:lnTo>
                    <a:pt x="71716" y="56388"/>
                  </a:lnTo>
                  <a:lnTo>
                    <a:pt x="70192" y="56388"/>
                  </a:lnTo>
                  <a:lnTo>
                    <a:pt x="68668" y="54864"/>
                  </a:lnTo>
                  <a:lnTo>
                    <a:pt x="64096" y="54864"/>
                  </a:lnTo>
                  <a:lnTo>
                    <a:pt x="64096" y="56388"/>
                  </a:lnTo>
                  <a:lnTo>
                    <a:pt x="62572" y="56388"/>
                  </a:lnTo>
                  <a:lnTo>
                    <a:pt x="61048" y="57912"/>
                  </a:lnTo>
                  <a:lnTo>
                    <a:pt x="61048" y="59436"/>
                  </a:lnTo>
                  <a:lnTo>
                    <a:pt x="59524" y="59436"/>
                  </a:lnTo>
                  <a:lnTo>
                    <a:pt x="59524" y="65532"/>
                  </a:lnTo>
                  <a:lnTo>
                    <a:pt x="61048" y="65532"/>
                  </a:lnTo>
                  <a:lnTo>
                    <a:pt x="61048" y="67144"/>
                  </a:lnTo>
                  <a:lnTo>
                    <a:pt x="62572" y="68668"/>
                  </a:lnTo>
                  <a:lnTo>
                    <a:pt x="64096" y="68668"/>
                  </a:lnTo>
                  <a:lnTo>
                    <a:pt x="64096" y="70192"/>
                  </a:lnTo>
                  <a:lnTo>
                    <a:pt x="68668" y="70192"/>
                  </a:lnTo>
                  <a:lnTo>
                    <a:pt x="70192" y="68668"/>
                  </a:lnTo>
                  <a:lnTo>
                    <a:pt x="71716" y="68668"/>
                  </a:lnTo>
                  <a:lnTo>
                    <a:pt x="71716" y="67144"/>
                  </a:lnTo>
                  <a:lnTo>
                    <a:pt x="73240" y="65532"/>
                  </a:lnTo>
                  <a:lnTo>
                    <a:pt x="73240" y="57912"/>
                  </a:lnTo>
                  <a:close/>
                </a:path>
                <a:path w="73659" h="88900">
                  <a:moveTo>
                    <a:pt x="73240" y="24384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70192" y="21336"/>
                  </a:lnTo>
                  <a:lnTo>
                    <a:pt x="68668" y="19799"/>
                  </a:lnTo>
                  <a:lnTo>
                    <a:pt x="64096" y="19799"/>
                  </a:lnTo>
                  <a:lnTo>
                    <a:pt x="64096" y="21336"/>
                  </a:lnTo>
                  <a:lnTo>
                    <a:pt x="62572" y="21336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59524" y="24384"/>
                  </a:lnTo>
                  <a:lnTo>
                    <a:pt x="59524" y="30480"/>
                  </a:lnTo>
                  <a:lnTo>
                    <a:pt x="62572" y="33528"/>
                  </a:lnTo>
                  <a:lnTo>
                    <a:pt x="64096" y="33528"/>
                  </a:lnTo>
                  <a:lnTo>
                    <a:pt x="64096" y="35052"/>
                  </a:lnTo>
                  <a:lnTo>
                    <a:pt x="68668" y="35052"/>
                  </a:lnTo>
                  <a:lnTo>
                    <a:pt x="70192" y="33528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0480"/>
                  </a:lnTo>
                  <a:lnTo>
                    <a:pt x="73240" y="24384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531829" y="3136470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4384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2585"/>
                </a:lnTo>
                <a:lnTo>
                  <a:pt x="61048" y="62585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585"/>
                </a:lnTo>
                <a:lnTo>
                  <a:pt x="91630" y="62585"/>
                </a:lnTo>
                <a:lnTo>
                  <a:pt x="91630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30548" y="3130229"/>
            <a:ext cx="542362" cy="90920"/>
            <a:chOff x="820483" y="3060668"/>
            <a:chExt cx="230504" cy="88900"/>
          </a:xfrm>
        </p:grpSpPr>
        <p:sp>
          <p:nvSpPr>
            <p:cNvPr id="14" name="object 14"/>
            <p:cNvSpPr/>
            <p:nvPr/>
          </p:nvSpPr>
          <p:spPr>
            <a:xfrm>
              <a:off x="820483" y="3060668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74" y="3065240"/>
              <a:ext cx="93059" cy="641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7734" y="3060674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6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8013"/>
                  </a:moveTo>
                  <a:lnTo>
                    <a:pt x="71716" y="58013"/>
                  </a:lnTo>
                  <a:lnTo>
                    <a:pt x="71716" y="56489"/>
                  </a:lnTo>
                  <a:lnTo>
                    <a:pt x="70192" y="54965"/>
                  </a:lnTo>
                  <a:lnTo>
                    <a:pt x="62572" y="54965"/>
                  </a:lnTo>
                  <a:lnTo>
                    <a:pt x="62572" y="56489"/>
                  </a:lnTo>
                  <a:lnTo>
                    <a:pt x="61048" y="56489"/>
                  </a:lnTo>
                  <a:lnTo>
                    <a:pt x="61048" y="58013"/>
                  </a:lnTo>
                  <a:lnTo>
                    <a:pt x="59524" y="59537"/>
                  </a:lnTo>
                  <a:lnTo>
                    <a:pt x="59524" y="64109"/>
                  </a:lnTo>
                  <a:lnTo>
                    <a:pt x="61048" y="65633"/>
                  </a:lnTo>
                  <a:lnTo>
                    <a:pt x="61048" y="67157"/>
                  </a:lnTo>
                  <a:lnTo>
                    <a:pt x="62572" y="67157"/>
                  </a:lnTo>
                  <a:lnTo>
                    <a:pt x="62572" y="68681"/>
                  </a:lnTo>
                  <a:lnTo>
                    <a:pt x="70192" y="68681"/>
                  </a:lnTo>
                  <a:lnTo>
                    <a:pt x="71716" y="67157"/>
                  </a:lnTo>
                  <a:lnTo>
                    <a:pt x="71716" y="65633"/>
                  </a:lnTo>
                  <a:lnTo>
                    <a:pt x="73240" y="65633"/>
                  </a:lnTo>
                  <a:lnTo>
                    <a:pt x="73240" y="58013"/>
                  </a:lnTo>
                  <a:close/>
                </a:path>
                <a:path w="73659" h="88900">
                  <a:moveTo>
                    <a:pt x="73240" y="22860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70192" y="21336"/>
                  </a:lnTo>
                  <a:lnTo>
                    <a:pt x="70192" y="19812"/>
                  </a:lnTo>
                  <a:lnTo>
                    <a:pt x="64096" y="19812"/>
                  </a:lnTo>
                  <a:lnTo>
                    <a:pt x="62572" y="21336"/>
                  </a:lnTo>
                  <a:lnTo>
                    <a:pt x="61048" y="21336"/>
                  </a:lnTo>
                  <a:lnTo>
                    <a:pt x="61048" y="22860"/>
                  </a:lnTo>
                  <a:lnTo>
                    <a:pt x="59524" y="24384"/>
                  </a:lnTo>
                  <a:lnTo>
                    <a:pt x="59524" y="30480"/>
                  </a:lnTo>
                  <a:lnTo>
                    <a:pt x="61048" y="30480"/>
                  </a:lnTo>
                  <a:lnTo>
                    <a:pt x="61048" y="32004"/>
                  </a:lnTo>
                  <a:lnTo>
                    <a:pt x="62572" y="32004"/>
                  </a:lnTo>
                  <a:lnTo>
                    <a:pt x="62572" y="33528"/>
                  </a:lnTo>
                  <a:lnTo>
                    <a:pt x="70192" y="33528"/>
                  </a:lnTo>
                  <a:lnTo>
                    <a:pt x="73240" y="30480"/>
                  </a:lnTo>
                  <a:lnTo>
                    <a:pt x="73240" y="2286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531829" y="5982734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860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336" y="21336"/>
                </a:lnTo>
                <a:lnTo>
                  <a:pt x="80860" y="22860"/>
                </a:lnTo>
                <a:lnTo>
                  <a:pt x="82384" y="25908"/>
                </a:lnTo>
                <a:lnTo>
                  <a:pt x="82384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30549" y="5976500"/>
            <a:ext cx="324224" cy="90920"/>
          </a:xfrm>
          <a:custGeom>
            <a:avLst/>
            <a:gdLst/>
            <a:ahLst/>
            <a:cxnLst/>
            <a:rect l="l" t="t" r="r" b="b"/>
            <a:pathLst>
              <a:path w="137794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137794" h="88900">
                <a:moveTo>
                  <a:pt x="83997" y="47244"/>
                </a:moveTo>
                <a:lnTo>
                  <a:pt x="82384" y="45720"/>
                </a:lnTo>
                <a:lnTo>
                  <a:pt x="82384" y="44196"/>
                </a:lnTo>
                <a:lnTo>
                  <a:pt x="80860" y="42672"/>
                </a:lnTo>
                <a:lnTo>
                  <a:pt x="80860" y="41148"/>
                </a:lnTo>
                <a:lnTo>
                  <a:pt x="77812" y="38100"/>
                </a:lnTo>
                <a:lnTo>
                  <a:pt x="76288" y="38100"/>
                </a:lnTo>
                <a:lnTo>
                  <a:pt x="74764" y="36576"/>
                </a:lnTo>
                <a:lnTo>
                  <a:pt x="73240" y="36576"/>
                </a:lnTo>
                <a:lnTo>
                  <a:pt x="71716" y="35052"/>
                </a:lnTo>
                <a:lnTo>
                  <a:pt x="70192" y="35052"/>
                </a:lnTo>
                <a:lnTo>
                  <a:pt x="76288" y="32004"/>
                </a:lnTo>
                <a:lnTo>
                  <a:pt x="77812" y="28956"/>
                </a:lnTo>
                <a:lnTo>
                  <a:pt x="79336" y="27432"/>
                </a:lnTo>
                <a:lnTo>
                  <a:pt x="80860" y="24384"/>
                </a:lnTo>
                <a:lnTo>
                  <a:pt x="80860" y="18288"/>
                </a:lnTo>
                <a:lnTo>
                  <a:pt x="79336" y="16764"/>
                </a:lnTo>
                <a:lnTo>
                  <a:pt x="79336" y="13716"/>
                </a:lnTo>
                <a:lnTo>
                  <a:pt x="73240" y="7620"/>
                </a:lnTo>
                <a:lnTo>
                  <a:pt x="71716" y="7620"/>
                </a:lnTo>
                <a:lnTo>
                  <a:pt x="68668" y="6096"/>
                </a:lnTo>
                <a:lnTo>
                  <a:pt x="48856" y="6096"/>
                </a:lnTo>
                <a:lnTo>
                  <a:pt x="48856" y="7620"/>
                </a:lnTo>
                <a:lnTo>
                  <a:pt x="45808" y="7620"/>
                </a:lnTo>
                <a:lnTo>
                  <a:pt x="45808" y="15240"/>
                </a:lnTo>
                <a:lnTo>
                  <a:pt x="48856" y="13716"/>
                </a:lnTo>
                <a:lnTo>
                  <a:pt x="53428" y="13716"/>
                </a:lnTo>
                <a:lnTo>
                  <a:pt x="54952" y="12192"/>
                </a:lnTo>
                <a:lnTo>
                  <a:pt x="64096" y="12192"/>
                </a:lnTo>
                <a:lnTo>
                  <a:pt x="67144" y="13716"/>
                </a:lnTo>
                <a:lnTo>
                  <a:pt x="71716" y="18288"/>
                </a:lnTo>
                <a:lnTo>
                  <a:pt x="71716" y="25908"/>
                </a:lnTo>
                <a:lnTo>
                  <a:pt x="70192" y="25908"/>
                </a:lnTo>
                <a:lnTo>
                  <a:pt x="70192" y="27432"/>
                </a:lnTo>
                <a:lnTo>
                  <a:pt x="68668" y="28956"/>
                </a:lnTo>
                <a:lnTo>
                  <a:pt x="68668" y="30480"/>
                </a:lnTo>
                <a:lnTo>
                  <a:pt x="67144" y="30480"/>
                </a:lnTo>
                <a:lnTo>
                  <a:pt x="65620" y="32004"/>
                </a:lnTo>
                <a:lnTo>
                  <a:pt x="62572" y="32004"/>
                </a:lnTo>
                <a:lnTo>
                  <a:pt x="61048" y="33528"/>
                </a:lnTo>
                <a:lnTo>
                  <a:pt x="51904" y="33528"/>
                </a:lnTo>
                <a:lnTo>
                  <a:pt x="51904" y="39624"/>
                </a:lnTo>
                <a:lnTo>
                  <a:pt x="65620" y="39624"/>
                </a:lnTo>
                <a:lnTo>
                  <a:pt x="67144" y="41148"/>
                </a:lnTo>
                <a:lnTo>
                  <a:pt x="68668" y="41148"/>
                </a:lnTo>
                <a:lnTo>
                  <a:pt x="70192" y="42672"/>
                </a:lnTo>
                <a:lnTo>
                  <a:pt x="71716" y="42672"/>
                </a:lnTo>
                <a:lnTo>
                  <a:pt x="73240" y="44196"/>
                </a:lnTo>
                <a:lnTo>
                  <a:pt x="73240" y="45720"/>
                </a:lnTo>
                <a:lnTo>
                  <a:pt x="74764" y="47244"/>
                </a:lnTo>
                <a:lnTo>
                  <a:pt x="74764" y="53340"/>
                </a:lnTo>
                <a:lnTo>
                  <a:pt x="73240" y="54864"/>
                </a:lnTo>
                <a:lnTo>
                  <a:pt x="73240" y="56388"/>
                </a:lnTo>
                <a:lnTo>
                  <a:pt x="70192" y="59436"/>
                </a:lnTo>
                <a:lnTo>
                  <a:pt x="68668" y="59436"/>
                </a:lnTo>
                <a:lnTo>
                  <a:pt x="67144" y="60960"/>
                </a:lnTo>
                <a:lnTo>
                  <a:pt x="62572" y="60960"/>
                </a:lnTo>
                <a:lnTo>
                  <a:pt x="61048" y="62484"/>
                </a:lnTo>
                <a:lnTo>
                  <a:pt x="53428" y="62484"/>
                </a:lnTo>
                <a:lnTo>
                  <a:pt x="50380" y="60960"/>
                </a:lnTo>
                <a:lnTo>
                  <a:pt x="44284" y="60960"/>
                </a:lnTo>
                <a:lnTo>
                  <a:pt x="44284" y="68580"/>
                </a:lnTo>
                <a:lnTo>
                  <a:pt x="65620" y="68580"/>
                </a:lnTo>
                <a:lnTo>
                  <a:pt x="68668" y="67056"/>
                </a:lnTo>
                <a:lnTo>
                  <a:pt x="71716" y="67056"/>
                </a:lnTo>
                <a:lnTo>
                  <a:pt x="74764" y="65532"/>
                </a:lnTo>
                <a:lnTo>
                  <a:pt x="80860" y="59436"/>
                </a:lnTo>
                <a:lnTo>
                  <a:pt x="82384" y="56388"/>
                </a:lnTo>
                <a:lnTo>
                  <a:pt x="82384" y="54864"/>
                </a:lnTo>
                <a:lnTo>
                  <a:pt x="83997" y="51816"/>
                </a:lnTo>
                <a:lnTo>
                  <a:pt x="83997" y="48768"/>
                </a:lnTo>
                <a:lnTo>
                  <a:pt x="83997" y="47244"/>
                </a:lnTo>
                <a:close/>
              </a:path>
              <a:path w="137794" h="88900">
                <a:moveTo>
                  <a:pt x="137337" y="24384"/>
                </a:moveTo>
                <a:lnTo>
                  <a:pt x="135813" y="21336"/>
                </a:lnTo>
                <a:lnTo>
                  <a:pt x="134289" y="16764"/>
                </a:lnTo>
                <a:lnTo>
                  <a:pt x="132765" y="13716"/>
                </a:lnTo>
                <a:lnTo>
                  <a:pt x="131241" y="12192"/>
                </a:lnTo>
                <a:lnTo>
                  <a:pt x="129717" y="9144"/>
                </a:lnTo>
                <a:lnTo>
                  <a:pt x="129717" y="28956"/>
                </a:lnTo>
                <a:lnTo>
                  <a:pt x="129717" y="33528"/>
                </a:lnTo>
                <a:lnTo>
                  <a:pt x="128193" y="33528"/>
                </a:lnTo>
                <a:lnTo>
                  <a:pt x="126669" y="35052"/>
                </a:lnTo>
                <a:lnTo>
                  <a:pt x="125145" y="35052"/>
                </a:lnTo>
                <a:lnTo>
                  <a:pt x="123621" y="36576"/>
                </a:lnTo>
                <a:lnTo>
                  <a:pt x="120573" y="36576"/>
                </a:lnTo>
                <a:lnTo>
                  <a:pt x="119049" y="38100"/>
                </a:lnTo>
                <a:lnTo>
                  <a:pt x="111429" y="38100"/>
                </a:lnTo>
                <a:lnTo>
                  <a:pt x="109905" y="36576"/>
                </a:lnTo>
                <a:lnTo>
                  <a:pt x="108381" y="36576"/>
                </a:lnTo>
                <a:lnTo>
                  <a:pt x="105333" y="33528"/>
                </a:lnTo>
                <a:lnTo>
                  <a:pt x="105333" y="32004"/>
                </a:lnTo>
                <a:lnTo>
                  <a:pt x="103809" y="30480"/>
                </a:lnTo>
                <a:lnTo>
                  <a:pt x="103809" y="19812"/>
                </a:lnTo>
                <a:lnTo>
                  <a:pt x="105333" y="18288"/>
                </a:lnTo>
                <a:lnTo>
                  <a:pt x="105333" y="16764"/>
                </a:lnTo>
                <a:lnTo>
                  <a:pt x="108381" y="13716"/>
                </a:lnTo>
                <a:lnTo>
                  <a:pt x="111429" y="13716"/>
                </a:lnTo>
                <a:lnTo>
                  <a:pt x="112953" y="12192"/>
                </a:lnTo>
                <a:lnTo>
                  <a:pt x="120573" y="12192"/>
                </a:lnTo>
                <a:lnTo>
                  <a:pt x="122097" y="13716"/>
                </a:lnTo>
                <a:lnTo>
                  <a:pt x="123621" y="13716"/>
                </a:lnTo>
                <a:lnTo>
                  <a:pt x="125145" y="15240"/>
                </a:lnTo>
                <a:lnTo>
                  <a:pt x="125145" y="16764"/>
                </a:lnTo>
                <a:lnTo>
                  <a:pt x="126669" y="18288"/>
                </a:lnTo>
                <a:lnTo>
                  <a:pt x="128193" y="21336"/>
                </a:lnTo>
                <a:lnTo>
                  <a:pt x="128193" y="25908"/>
                </a:lnTo>
                <a:lnTo>
                  <a:pt x="129717" y="28956"/>
                </a:lnTo>
                <a:lnTo>
                  <a:pt x="129717" y="9144"/>
                </a:lnTo>
                <a:lnTo>
                  <a:pt x="128193" y="7620"/>
                </a:lnTo>
                <a:lnTo>
                  <a:pt x="125145" y="6096"/>
                </a:lnTo>
                <a:lnTo>
                  <a:pt x="109905" y="6096"/>
                </a:lnTo>
                <a:lnTo>
                  <a:pt x="108381" y="7620"/>
                </a:lnTo>
                <a:lnTo>
                  <a:pt x="105333" y="7620"/>
                </a:lnTo>
                <a:lnTo>
                  <a:pt x="102285" y="9144"/>
                </a:lnTo>
                <a:lnTo>
                  <a:pt x="100761" y="10668"/>
                </a:lnTo>
                <a:lnTo>
                  <a:pt x="99237" y="13716"/>
                </a:lnTo>
                <a:lnTo>
                  <a:pt x="97713" y="15240"/>
                </a:lnTo>
                <a:lnTo>
                  <a:pt x="96189" y="18288"/>
                </a:lnTo>
                <a:lnTo>
                  <a:pt x="94665" y="19812"/>
                </a:lnTo>
                <a:lnTo>
                  <a:pt x="94665" y="30480"/>
                </a:lnTo>
                <a:lnTo>
                  <a:pt x="96189" y="33528"/>
                </a:lnTo>
                <a:lnTo>
                  <a:pt x="96189" y="35052"/>
                </a:lnTo>
                <a:lnTo>
                  <a:pt x="97713" y="38100"/>
                </a:lnTo>
                <a:lnTo>
                  <a:pt x="100761" y="41148"/>
                </a:lnTo>
                <a:lnTo>
                  <a:pt x="103809" y="42672"/>
                </a:lnTo>
                <a:lnTo>
                  <a:pt x="105333" y="42672"/>
                </a:lnTo>
                <a:lnTo>
                  <a:pt x="108381" y="44196"/>
                </a:lnTo>
                <a:lnTo>
                  <a:pt x="119049" y="44196"/>
                </a:lnTo>
                <a:lnTo>
                  <a:pt x="122097" y="42672"/>
                </a:lnTo>
                <a:lnTo>
                  <a:pt x="125145" y="42672"/>
                </a:lnTo>
                <a:lnTo>
                  <a:pt x="126669" y="41148"/>
                </a:lnTo>
                <a:lnTo>
                  <a:pt x="129717" y="41148"/>
                </a:lnTo>
                <a:lnTo>
                  <a:pt x="129717" y="42672"/>
                </a:lnTo>
                <a:lnTo>
                  <a:pt x="128193" y="45720"/>
                </a:lnTo>
                <a:lnTo>
                  <a:pt x="128193" y="48768"/>
                </a:lnTo>
                <a:lnTo>
                  <a:pt x="126669" y="50292"/>
                </a:lnTo>
                <a:lnTo>
                  <a:pt x="126669" y="53340"/>
                </a:lnTo>
                <a:lnTo>
                  <a:pt x="125145" y="54864"/>
                </a:lnTo>
                <a:lnTo>
                  <a:pt x="122097" y="56388"/>
                </a:lnTo>
                <a:lnTo>
                  <a:pt x="120573" y="57912"/>
                </a:lnTo>
                <a:lnTo>
                  <a:pt x="117525" y="59436"/>
                </a:lnTo>
                <a:lnTo>
                  <a:pt x="114477" y="59436"/>
                </a:lnTo>
                <a:lnTo>
                  <a:pt x="111429" y="60960"/>
                </a:lnTo>
                <a:lnTo>
                  <a:pt x="99237" y="60960"/>
                </a:lnTo>
                <a:lnTo>
                  <a:pt x="99237" y="68580"/>
                </a:lnTo>
                <a:lnTo>
                  <a:pt x="109905" y="68580"/>
                </a:lnTo>
                <a:lnTo>
                  <a:pt x="119049" y="65532"/>
                </a:lnTo>
                <a:lnTo>
                  <a:pt x="122097" y="65532"/>
                </a:lnTo>
                <a:lnTo>
                  <a:pt x="126669" y="62484"/>
                </a:lnTo>
                <a:lnTo>
                  <a:pt x="131241" y="57912"/>
                </a:lnTo>
                <a:lnTo>
                  <a:pt x="134289" y="53340"/>
                </a:lnTo>
                <a:lnTo>
                  <a:pt x="135813" y="48768"/>
                </a:lnTo>
                <a:lnTo>
                  <a:pt x="137337" y="45720"/>
                </a:lnTo>
                <a:lnTo>
                  <a:pt x="137337" y="41148"/>
                </a:lnTo>
                <a:lnTo>
                  <a:pt x="137337" y="38100"/>
                </a:lnTo>
                <a:lnTo>
                  <a:pt x="137337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4770" y="2274337"/>
            <a:ext cx="14740464" cy="24968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300550" y="5976500"/>
            <a:ext cx="173318" cy="90920"/>
          </a:xfrm>
          <a:custGeom>
            <a:avLst/>
            <a:gdLst/>
            <a:ahLst/>
            <a:cxnLst/>
            <a:rect l="l" t="t" r="r" b="b"/>
            <a:pathLst>
              <a:path w="73659" h="88900">
                <a:moveTo>
                  <a:pt x="22860" y="0"/>
                </a:moveTo>
                <a:lnTo>
                  <a:pt x="0" y="0"/>
                </a:lnTo>
                <a:lnTo>
                  <a:pt x="0" y="6096"/>
                </a:lnTo>
                <a:lnTo>
                  <a:pt x="15240" y="6096"/>
                </a:lnTo>
                <a:lnTo>
                  <a:pt x="15240" y="80860"/>
                </a:lnTo>
                <a:lnTo>
                  <a:pt x="0" y="8086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0"/>
                </a:lnTo>
                <a:close/>
              </a:path>
              <a:path w="73659" h="88900">
                <a:moveTo>
                  <a:pt x="73240" y="57912"/>
                </a:moveTo>
                <a:lnTo>
                  <a:pt x="71716" y="57912"/>
                </a:lnTo>
                <a:lnTo>
                  <a:pt x="71716" y="56388"/>
                </a:lnTo>
                <a:lnTo>
                  <a:pt x="70192" y="54864"/>
                </a:lnTo>
                <a:lnTo>
                  <a:pt x="62572" y="54864"/>
                </a:lnTo>
                <a:lnTo>
                  <a:pt x="62572" y="56388"/>
                </a:lnTo>
                <a:lnTo>
                  <a:pt x="61048" y="56388"/>
                </a:lnTo>
                <a:lnTo>
                  <a:pt x="61048" y="57912"/>
                </a:lnTo>
                <a:lnTo>
                  <a:pt x="59524" y="59436"/>
                </a:lnTo>
                <a:lnTo>
                  <a:pt x="59524" y="64008"/>
                </a:lnTo>
                <a:lnTo>
                  <a:pt x="61048" y="65532"/>
                </a:lnTo>
                <a:lnTo>
                  <a:pt x="61048" y="67056"/>
                </a:lnTo>
                <a:lnTo>
                  <a:pt x="62572" y="67056"/>
                </a:lnTo>
                <a:lnTo>
                  <a:pt x="62572" y="68580"/>
                </a:lnTo>
                <a:lnTo>
                  <a:pt x="70192" y="68580"/>
                </a:lnTo>
                <a:lnTo>
                  <a:pt x="73240" y="65532"/>
                </a:lnTo>
                <a:lnTo>
                  <a:pt x="73240" y="57912"/>
                </a:lnTo>
                <a:close/>
              </a:path>
              <a:path w="73659" h="88900">
                <a:moveTo>
                  <a:pt x="73240" y="22860"/>
                </a:moveTo>
                <a:lnTo>
                  <a:pt x="71716" y="22860"/>
                </a:lnTo>
                <a:lnTo>
                  <a:pt x="71716" y="21336"/>
                </a:lnTo>
                <a:lnTo>
                  <a:pt x="70192" y="21336"/>
                </a:lnTo>
                <a:lnTo>
                  <a:pt x="70192" y="19812"/>
                </a:lnTo>
                <a:lnTo>
                  <a:pt x="64096" y="19812"/>
                </a:lnTo>
                <a:lnTo>
                  <a:pt x="62572" y="21336"/>
                </a:lnTo>
                <a:lnTo>
                  <a:pt x="61048" y="21336"/>
                </a:lnTo>
                <a:lnTo>
                  <a:pt x="61048" y="22860"/>
                </a:lnTo>
                <a:lnTo>
                  <a:pt x="59524" y="24384"/>
                </a:lnTo>
                <a:lnTo>
                  <a:pt x="59524" y="30480"/>
                </a:lnTo>
                <a:lnTo>
                  <a:pt x="61048" y="30480"/>
                </a:lnTo>
                <a:lnTo>
                  <a:pt x="61048" y="32004"/>
                </a:lnTo>
                <a:lnTo>
                  <a:pt x="62572" y="33528"/>
                </a:lnTo>
                <a:lnTo>
                  <a:pt x="64096" y="33528"/>
                </a:lnTo>
                <a:lnTo>
                  <a:pt x="65620" y="35052"/>
                </a:lnTo>
                <a:lnTo>
                  <a:pt x="67144" y="35052"/>
                </a:lnTo>
                <a:lnTo>
                  <a:pt x="68668" y="33528"/>
                </a:lnTo>
                <a:lnTo>
                  <a:pt x="71716" y="33528"/>
                </a:lnTo>
                <a:lnTo>
                  <a:pt x="71716" y="32004"/>
                </a:lnTo>
                <a:lnTo>
                  <a:pt x="73240" y="30480"/>
                </a:lnTo>
                <a:lnTo>
                  <a:pt x="73240" y="2286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31545" y="6638037"/>
            <a:ext cx="987014" cy="11397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870061" y="6638037"/>
            <a:ext cx="953247" cy="114300"/>
            <a:chOff x="1644776" y="6490525"/>
            <a:chExt cx="405130" cy="11176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776" y="6490525"/>
              <a:ext cx="183165" cy="11144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49374" y="6490538"/>
              <a:ext cx="200025" cy="111760"/>
            </a:xfrm>
            <a:custGeom>
              <a:avLst/>
              <a:gdLst/>
              <a:ahLst/>
              <a:cxnLst/>
              <a:rect l="l" t="t" r="r" b="b"/>
              <a:pathLst>
                <a:path w="200025" h="111759">
                  <a:moveTo>
                    <a:pt x="21336" y="30568"/>
                  </a:moveTo>
                  <a:lnTo>
                    <a:pt x="0" y="30568"/>
                  </a:lnTo>
                  <a:lnTo>
                    <a:pt x="0" y="109918"/>
                  </a:lnTo>
                  <a:lnTo>
                    <a:pt x="21336" y="109918"/>
                  </a:lnTo>
                  <a:lnTo>
                    <a:pt x="21336" y="30568"/>
                  </a:lnTo>
                  <a:close/>
                </a:path>
                <a:path w="200025" h="111759">
                  <a:moveTo>
                    <a:pt x="21336" y="0"/>
                  </a:moveTo>
                  <a:lnTo>
                    <a:pt x="0" y="0"/>
                  </a:lnTo>
                  <a:lnTo>
                    <a:pt x="0" y="19900"/>
                  </a:lnTo>
                  <a:lnTo>
                    <a:pt x="21336" y="19900"/>
                  </a:lnTo>
                  <a:lnTo>
                    <a:pt x="21336" y="0"/>
                  </a:lnTo>
                  <a:close/>
                </a:path>
                <a:path w="200025" h="111759">
                  <a:moveTo>
                    <a:pt x="64770" y="190"/>
                  </a:moveTo>
                  <a:lnTo>
                    <a:pt x="43434" y="190"/>
                  </a:lnTo>
                  <a:lnTo>
                    <a:pt x="43434" y="109918"/>
                  </a:lnTo>
                  <a:lnTo>
                    <a:pt x="64770" y="109918"/>
                  </a:lnTo>
                  <a:lnTo>
                    <a:pt x="64770" y="190"/>
                  </a:lnTo>
                  <a:close/>
                </a:path>
                <a:path w="200025" h="111759">
                  <a:moveTo>
                    <a:pt x="157162" y="0"/>
                  </a:moveTo>
                  <a:lnTo>
                    <a:pt x="137350" y="0"/>
                  </a:lnTo>
                  <a:lnTo>
                    <a:pt x="137350" y="39712"/>
                  </a:lnTo>
                  <a:lnTo>
                    <a:pt x="137261" y="60718"/>
                  </a:lnTo>
                  <a:lnTo>
                    <a:pt x="137261" y="79667"/>
                  </a:lnTo>
                  <a:lnTo>
                    <a:pt x="135826" y="85432"/>
                  </a:lnTo>
                  <a:lnTo>
                    <a:pt x="128206" y="93052"/>
                  </a:lnTo>
                  <a:lnTo>
                    <a:pt x="123634" y="96202"/>
                  </a:lnTo>
                  <a:lnTo>
                    <a:pt x="112966" y="96202"/>
                  </a:lnTo>
                  <a:lnTo>
                    <a:pt x="108394" y="93052"/>
                  </a:lnTo>
                  <a:lnTo>
                    <a:pt x="105244" y="86956"/>
                  </a:lnTo>
                  <a:lnTo>
                    <a:pt x="102196" y="83908"/>
                  </a:lnTo>
                  <a:lnTo>
                    <a:pt x="102285" y="60718"/>
                  </a:lnTo>
                  <a:lnTo>
                    <a:pt x="103720" y="54952"/>
                  </a:lnTo>
                  <a:lnTo>
                    <a:pt x="106870" y="51904"/>
                  </a:lnTo>
                  <a:lnTo>
                    <a:pt x="109918" y="47332"/>
                  </a:lnTo>
                  <a:lnTo>
                    <a:pt x="114490" y="45808"/>
                  </a:lnTo>
                  <a:lnTo>
                    <a:pt x="123634" y="45808"/>
                  </a:lnTo>
                  <a:lnTo>
                    <a:pt x="128206" y="47332"/>
                  </a:lnTo>
                  <a:lnTo>
                    <a:pt x="131254" y="51904"/>
                  </a:lnTo>
                  <a:lnTo>
                    <a:pt x="135826" y="54952"/>
                  </a:lnTo>
                  <a:lnTo>
                    <a:pt x="137261" y="60718"/>
                  </a:lnTo>
                  <a:lnTo>
                    <a:pt x="137261" y="39649"/>
                  </a:lnTo>
                  <a:lnTo>
                    <a:pt x="131610" y="34836"/>
                  </a:lnTo>
                  <a:lnTo>
                    <a:pt x="125730" y="31521"/>
                  </a:lnTo>
                  <a:lnTo>
                    <a:pt x="119557" y="29641"/>
                  </a:lnTo>
                  <a:lnTo>
                    <a:pt x="112966" y="29044"/>
                  </a:lnTo>
                  <a:lnTo>
                    <a:pt x="103720" y="29044"/>
                  </a:lnTo>
                  <a:lnTo>
                    <a:pt x="81432" y="60718"/>
                  </a:lnTo>
                  <a:lnTo>
                    <a:pt x="80860" y="70192"/>
                  </a:lnTo>
                  <a:lnTo>
                    <a:pt x="81432" y="79667"/>
                  </a:lnTo>
                  <a:lnTo>
                    <a:pt x="103720" y="111442"/>
                  </a:lnTo>
                  <a:lnTo>
                    <a:pt x="122110" y="111442"/>
                  </a:lnTo>
                  <a:lnTo>
                    <a:pt x="126682" y="108394"/>
                  </a:lnTo>
                  <a:lnTo>
                    <a:pt x="131254" y="106870"/>
                  </a:lnTo>
                  <a:lnTo>
                    <a:pt x="138874" y="99250"/>
                  </a:lnTo>
                  <a:lnTo>
                    <a:pt x="138874" y="109918"/>
                  </a:lnTo>
                  <a:lnTo>
                    <a:pt x="157162" y="109918"/>
                  </a:lnTo>
                  <a:lnTo>
                    <a:pt x="157162" y="99250"/>
                  </a:lnTo>
                  <a:lnTo>
                    <a:pt x="157162" y="96202"/>
                  </a:lnTo>
                  <a:lnTo>
                    <a:pt x="157162" y="45808"/>
                  </a:lnTo>
                  <a:lnTo>
                    <a:pt x="157162" y="39712"/>
                  </a:lnTo>
                  <a:lnTo>
                    <a:pt x="157162" y="0"/>
                  </a:lnTo>
                  <a:close/>
                </a:path>
                <a:path w="200025" h="111759">
                  <a:moveTo>
                    <a:pt x="199923" y="0"/>
                  </a:moveTo>
                  <a:lnTo>
                    <a:pt x="178587" y="0"/>
                  </a:lnTo>
                  <a:lnTo>
                    <a:pt x="178587" y="19900"/>
                  </a:lnTo>
                  <a:lnTo>
                    <a:pt x="199923" y="19900"/>
                  </a:lnTo>
                  <a:lnTo>
                    <a:pt x="199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771687" y="6667748"/>
            <a:ext cx="493059" cy="115599"/>
            <a:chOff x="2027967" y="6519576"/>
            <a:chExt cx="209550" cy="113030"/>
          </a:xfrm>
        </p:grpSpPr>
        <p:sp>
          <p:nvSpPr>
            <p:cNvPr id="26" name="object 26"/>
            <p:cNvSpPr/>
            <p:nvPr/>
          </p:nvSpPr>
          <p:spPr>
            <a:xfrm>
              <a:off x="2027967" y="6521100"/>
              <a:ext cx="21590" cy="79375"/>
            </a:xfrm>
            <a:custGeom>
              <a:avLst/>
              <a:gdLst/>
              <a:ahLst/>
              <a:cxnLst/>
              <a:rect l="l" t="t" r="r" b="b"/>
              <a:pathLst>
                <a:path w="21589" h="79375">
                  <a:moveTo>
                    <a:pt x="21336" y="79343"/>
                  </a:moveTo>
                  <a:lnTo>
                    <a:pt x="0" y="79343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79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0639" y="6519576"/>
              <a:ext cx="166401" cy="11287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4770" y="3063885"/>
            <a:ext cx="14740464" cy="181640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531829" y="6993900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65"/>
                </a:lnTo>
                <a:lnTo>
                  <a:pt x="0" y="54965"/>
                </a:lnTo>
                <a:lnTo>
                  <a:pt x="0" y="61061"/>
                </a:lnTo>
                <a:lnTo>
                  <a:pt x="36677" y="61061"/>
                </a:lnTo>
                <a:lnTo>
                  <a:pt x="36677" y="54965"/>
                </a:lnTo>
                <a:lnTo>
                  <a:pt x="22961" y="54965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485"/>
                </a:moveTo>
                <a:lnTo>
                  <a:pt x="90106" y="19913"/>
                </a:lnTo>
                <a:lnTo>
                  <a:pt x="87058" y="16865"/>
                </a:lnTo>
                <a:lnTo>
                  <a:pt x="85534" y="13716"/>
                </a:lnTo>
                <a:lnTo>
                  <a:pt x="80962" y="12192"/>
                </a:lnTo>
                <a:lnTo>
                  <a:pt x="74764" y="12192"/>
                </a:lnTo>
                <a:lnTo>
                  <a:pt x="7324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5620" y="16865"/>
                </a:lnTo>
                <a:lnTo>
                  <a:pt x="64096" y="16865"/>
                </a:lnTo>
                <a:lnTo>
                  <a:pt x="64096" y="18389"/>
                </a:lnTo>
                <a:lnTo>
                  <a:pt x="61048" y="21437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1061"/>
                </a:lnTo>
                <a:lnTo>
                  <a:pt x="61048" y="61061"/>
                </a:lnTo>
                <a:lnTo>
                  <a:pt x="61048" y="30581"/>
                </a:lnTo>
                <a:lnTo>
                  <a:pt x="62572" y="27533"/>
                </a:lnTo>
                <a:lnTo>
                  <a:pt x="65620" y="24485"/>
                </a:lnTo>
                <a:lnTo>
                  <a:pt x="67144" y="24485"/>
                </a:lnTo>
                <a:lnTo>
                  <a:pt x="67144" y="22961"/>
                </a:lnTo>
                <a:lnTo>
                  <a:pt x="68668" y="21437"/>
                </a:lnTo>
                <a:lnTo>
                  <a:pt x="70192" y="21437"/>
                </a:lnTo>
                <a:lnTo>
                  <a:pt x="71716" y="19913"/>
                </a:lnTo>
                <a:lnTo>
                  <a:pt x="77812" y="19913"/>
                </a:lnTo>
                <a:lnTo>
                  <a:pt x="79438" y="21437"/>
                </a:lnTo>
                <a:lnTo>
                  <a:pt x="82486" y="24485"/>
                </a:lnTo>
                <a:lnTo>
                  <a:pt x="82486" y="61061"/>
                </a:lnTo>
                <a:lnTo>
                  <a:pt x="91630" y="61061"/>
                </a:lnTo>
                <a:lnTo>
                  <a:pt x="91630" y="2448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930548" y="6986100"/>
            <a:ext cx="542362" cy="90920"/>
            <a:chOff x="820483" y="6830853"/>
            <a:chExt cx="230504" cy="8890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483" y="6830853"/>
              <a:ext cx="180117" cy="884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37272" y="6850665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7620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2192" y="13811"/>
                  </a:move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4667"/>
                  </a:lnTo>
                  <a:lnTo>
                    <a:pt x="1524" y="4667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667"/>
                  </a:lnTo>
                  <a:lnTo>
                    <a:pt x="13716" y="12287"/>
                  </a:lnTo>
                  <a:lnTo>
                    <a:pt x="12192" y="12287"/>
                  </a:lnTo>
                  <a:lnTo>
                    <a:pt x="12192" y="13811"/>
                  </a:lnTo>
                  <a:close/>
                </a:path>
                <a:path w="13969" h="50800">
                  <a:moveTo>
                    <a:pt x="10668" y="15335"/>
                  </a:moveTo>
                  <a:lnTo>
                    <a:pt x="4572" y="15335"/>
                  </a:lnTo>
                  <a:lnTo>
                    <a:pt x="3048" y="13811"/>
                  </a:lnTo>
                  <a:lnTo>
                    <a:pt x="10668" y="13811"/>
                  </a:lnTo>
                  <a:lnTo>
                    <a:pt x="10668" y="15335"/>
                  </a:lnTo>
                  <a:close/>
                </a:path>
                <a:path w="13969" h="50800">
                  <a:moveTo>
                    <a:pt x="10668" y="36671"/>
                  </a:moveTo>
                  <a:lnTo>
                    <a:pt x="4572" y="36671"/>
                  </a:lnTo>
                  <a:lnTo>
                    <a:pt x="4572" y="35147"/>
                  </a:lnTo>
                  <a:lnTo>
                    <a:pt x="9144" y="35147"/>
                  </a:lnTo>
                  <a:lnTo>
                    <a:pt x="10668" y="36671"/>
                  </a:lnTo>
                  <a:close/>
                </a:path>
                <a:path w="13969" h="50800">
                  <a:moveTo>
                    <a:pt x="12192" y="48863"/>
                  </a:moveTo>
                  <a:lnTo>
                    <a:pt x="3048" y="48863"/>
                  </a:lnTo>
                  <a:lnTo>
                    <a:pt x="0" y="45815"/>
                  </a:lnTo>
                  <a:lnTo>
                    <a:pt x="0" y="39719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3048" y="36671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9719"/>
                  </a:lnTo>
                  <a:lnTo>
                    <a:pt x="13716" y="45815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4572" y="48863"/>
                  </a:lnTo>
                  <a:lnTo>
                    <a:pt x="10668" y="48863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20788" y="8373286"/>
            <a:ext cx="2083172" cy="9205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531829" y="8672850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2572"/>
                </a:lnTo>
                <a:lnTo>
                  <a:pt x="36677" y="62572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4472"/>
                </a:moveTo>
                <a:lnTo>
                  <a:pt x="90106" y="19900"/>
                </a:lnTo>
                <a:lnTo>
                  <a:pt x="87058" y="18376"/>
                </a:lnTo>
                <a:lnTo>
                  <a:pt x="85534" y="15328"/>
                </a:lnTo>
                <a:lnTo>
                  <a:pt x="80962" y="13804"/>
                </a:lnTo>
                <a:lnTo>
                  <a:pt x="70192" y="13804"/>
                </a:lnTo>
                <a:lnTo>
                  <a:pt x="68668" y="15328"/>
                </a:lnTo>
                <a:lnTo>
                  <a:pt x="67144" y="15328"/>
                </a:lnTo>
                <a:lnTo>
                  <a:pt x="61048" y="21424"/>
                </a:lnTo>
                <a:lnTo>
                  <a:pt x="61048" y="13804"/>
                </a:lnTo>
                <a:lnTo>
                  <a:pt x="53428" y="13804"/>
                </a:lnTo>
                <a:lnTo>
                  <a:pt x="53428" y="62674"/>
                </a:lnTo>
                <a:lnTo>
                  <a:pt x="61048" y="62674"/>
                </a:lnTo>
                <a:lnTo>
                  <a:pt x="61048" y="30568"/>
                </a:lnTo>
                <a:lnTo>
                  <a:pt x="62572" y="29044"/>
                </a:lnTo>
                <a:lnTo>
                  <a:pt x="64096" y="25996"/>
                </a:lnTo>
                <a:lnTo>
                  <a:pt x="65620" y="25996"/>
                </a:lnTo>
                <a:lnTo>
                  <a:pt x="67144" y="24472"/>
                </a:lnTo>
                <a:lnTo>
                  <a:pt x="67144" y="22948"/>
                </a:lnTo>
                <a:lnTo>
                  <a:pt x="68668" y="22948"/>
                </a:lnTo>
                <a:lnTo>
                  <a:pt x="70192" y="21424"/>
                </a:lnTo>
                <a:lnTo>
                  <a:pt x="71716" y="21424"/>
                </a:lnTo>
                <a:lnTo>
                  <a:pt x="73240" y="19900"/>
                </a:lnTo>
                <a:lnTo>
                  <a:pt x="77812" y="19900"/>
                </a:lnTo>
                <a:lnTo>
                  <a:pt x="79438" y="21424"/>
                </a:lnTo>
                <a:lnTo>
                  <a:pt x="82486" y="24472"/>
                </a:lnTo>
                <a:lnTo>
                  <a:pt x="82486" y="62674"/>
                </a:lnTo>
                <a:lnTo>
                  <a:pt x="91630" y="62674"/>
                </a:lnTo>
                <a:lnTo>
                  <a:pt x="91630" y="2447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930548" y="8665044"/>
            <a:ext cx="542362" cy="90920"/>
            <a:chOff x="820483" y="8472487"/>
            <a:chExt cx="230504" cy="8890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483" y="8472487"/>
              <a:ext cx="180117" cy="884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37272" y="8493918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3716"/>
                  </a:moveTo>
                  <a:lnTo>
                    <a:pt x="3048" y="13716"/>
                  </a:lnTo>
                  <a:lnTo>
                    <a:pt x="3048" y="12192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3716"/>
                  </a:lnTo>
                  <a:close/>
                </a:path>
                <a:path w="13969" h="48895">
                  <a:moveTo>
                    <a:pt x="12192" y="47339"/>
                  </a:move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38195"/>
                  </a:lnTo>
                  <a:lnTo>
                    <a:pt x="1524" y="38195"/>
                  </a:lnTo>
                  <a:lnTo>
                    <a:pt x="1524" y="36671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0668" y="35147"/>
                  </a:lnTo>
                  <a:lnTo>
                    <a:pt x="13716" y="38195"/>
                  </a:lnTo>
                  <a:lnTo>
                    <a:pt x="13716" y="45815"/>
                  </a:lnTo>
                  <a:lnTo>
                    <a:pt x="12192" y="45815"/>
                  </a:lnTo>
                  <a:lnTo>
                    <a:pt x="12192" y="47339"/>
                  </a:lnTo>
                  <a:close/>
                </a:path>
                <a:path w="13969" h="48895">
                  <a:moveTo>
                    <a:pt x="10668" y="48863"/>
                  </a:moveTo>
                  <a:lnTo>
                    <a:pt x="4572" y="48863"/>
                  </a:lnTo>
                  <a:lnTo>
                    <a:pt x="3048" y="47339"/>
                  </a:lnTo>
                  <a:lnTo>
                    <a:pt x="10668" y="47339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7500" y="716193"/>
            <a:ext cx="355673" cy="655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14770" y="5903915"/>
            <a:ext cx="14740464" cy="48367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930548" y="709958"/>
            <a:ext cx="542362" cy="90920"/>
            <a:chOff x="820483" y="694181"/>
            <a:chExt cx="230504" cy="88900"/>
          </a:xfrm>
        </p:grpSpPr>
        <p:sp>
          <p:nvSpPr>
            <p:cNvPr id="41" name="object 41"/>
            <p:cNvSpPr/>
            <p:nvPr/>
          </p:nvSpPr>
          <p:spPr>
            <a:xfrm>
              <a:off x="820483" y="69418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774" y="694181"/>
              <a:ext cx="135826" cy="884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37272" y="714089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7620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3716" y="12192"/>
                  </a:moveTo>
                  <a:lnTo>
                    <a:pt x="0" y="1219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2192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1524" y="13716"/>
                  </a:lnTo>
                  <a:lnTo>
                    <a:pt x="1524" y="12192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4572" y="15240"/>
                  </a:lnTo>
                  <a:lnTo>
                    <a:pt x="3048" y="13716"/>
                  </a:lnTo>
                  <a:lnTo>
                    <a:pt x="10668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9144" y="36576"/>
                  </a:moveTo>
                  <a:lnTo>
                    <a:pt x="4572" y="36576"/>
                  </a:lnTo>
                  <a:lnTo>
                    <a:pt x="4572" y="35052"/>
                  </a:lnTo>
                  <a:lnTo>
                    <a:pt x="9144" y="35052"/>
                  </a:lnTo>
                  <a:lnTo>
                    <a:pt x="9144" y="36576"/>
                  </a:lnTo>
                  <a:close/>
                </a:path>
                <a:path w="13969" h="50800">
                  <a:moveTo>
                    <a:pt x="13716" y="47244"/>
                  </a:moveTo>
                  <a:lnTo>
                    <a:pt x="0" y="47244"/>
                  </a:lnTo>
                  <a:lnTo>
                    <a:pt x="0" y="39624"/>
                  </a:lnTo>
                  <a:lnTo>
                    <a:pt x="3048" y="36576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9624"/>
                  </a:lnTo>
                  <a:lnTo>
                    <a:pt x="13716" y="47244"/>
                  </a:lnTo>
                  <a:close/>
                </a:path>
                <a:path w="13969" h="50800">
                  <a:moveTo>
                    <a:pt x="12192" y="48768"/>
                  </a:moveTo>
                  <a:lnTo>
                    <a:pt x="3048" y="48768"/>
                  </a:lnTo>
                  <a:lnTo>
                    <a:pt x="1524" y="47244"/>
                  </a:lnTo>
                  <a:lnTo>
                    <a:pt x="12192" y="47244"/>
                  </a:lnTo>
                  <a:lnTo>
                    <a:pt x="12192" y="48768"/>
                  </a:lnTo>
                  <a:close/>
                </a:path>
                <a:path w="13969" h="50800">
                  <a:moveTo>
                    <a:pt x="9144" y="50292"/>
                  </a:moveTo>
                  <a:lnTo>
                    <a:pt x="4572" y="50292"/>
                  </a:lnTo>
                  <a:lnTo>
                    <a:pt x="4572" y="48768"/>
                  </a:lnTo>
                  <a:lnTo>
                    <a:pt x="9144" y="48768"/>
                  </a:lnTo>
                  <a:lnTo>
                    <a:pt x="9144" y="50292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2713615" y="724084"/>
            <a:ext cx="109071" cy="64294"/>
          </a:xfrm>
          <a:custGeom>
            <a:avLst/>
            <a:gdLst/>
            <a:ahLst/>
            <a:cxnLst/>
            <a:rect l="l" t="t" r="r" b="b"/>
            <a:pathLst>
              <a:path w="46355" h="62865">
                <a:moveTo>
                  <a:pt x="30480" y="62484"/>
                </a:moveTo>
                <a:lnTo>
                  <a:pt x="16764" y="62484"/>
                </a:lnTo>
                <a:lnTo>
                  <a:pt x="10668" y="59436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5908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3716"/>
                </a:lnTo>
                <a:lnTo>
                  <a:pt x="7620" y="4572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8100" y="4572"/>
                </a:lnTo>
                <a:lnTo>
                  <a:pt x="38862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0668" y="15240"/>
                </a:lnTo>
                <a:lnTo>
                  <a:pt x="10668" y="16764"/>
                </a:lnTo>
                <a:lnTo>
                  <a:pt x="9144" y="19812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5720"/>
                </a:lnTo>
                <a:lnTo>
                  <a:pt x="12192" y="47244"/>
                </a:lnTo>
                <a:lnTo>
                  <a:pt x="12192" y="48768"/>
                </a:lnTo>
                <a:lnTo>
                  <a:pt x="13716" y="50292"/>
                </a:lnTo>
                <a:lnTo>
                  <a:pt x="13716" y="51816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388"/>
                </a:lnTo>
                <a:lnTo>
                  <a:pt x="38100" y="56388"/>
                </a:lnTo>
                <a:lnTo>
                  <a:pt x="35052" y="59436"/>
                </a:lnTo>
                <a:lnTo>
                  <a:pt x="32004" y="60960"/>
                </a:lnTo>
                <a:lnTo>
                  <a:pt x="30480" y="62484"/>
                </a:lnTo>
                <a:close/>
              </a:path>
              <a:path w="46355" h="62865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2192"/>
                </a:lnTo>
                <a:lnTo>
                  <a:pt x="32004" y="10668"/>
                </a:lnTo>
                <a:lnTo>
                  <a:pt x="28956" y="7620"/>
                </a:lnTo>
                <a:lnTo>
                  <a:pt x="27432" y="7620"/>
                </a:lnTo>
                <a:lnTo>
                  <a:pt x="25908" y="6096"/>
                </a:lnTo>
                <a:lnTo>
                  <a:pt x="38862" y="6096"/>
                </a:lnTo>
                <a:lnTo>
                  <a:pt x="39624" y="7620"/>
                </a:lnTo>
                <a:lnTo>
                  <a:pt x="41148" y="9144"/>
                </a:lnTo>
                <a:lnTo>
                  <a:pt x="42672" y="12192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2865">
                <a:moveTo>
                  <a:pt x="38100" y="56388"/>
                </a:moveTo>
                <a:lnTo>
                  <a:pt x="24384" y="56388"/>
                </a:lnTo>
                <a:lnTo>
                  <a:pt x="27432" y="54864"/>
                </a:lnTo>
                <a:lnTo>
                  <a:pt x="28956" y="54864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39624"/>
                </a:lnTo>
                <a:lnTo>
                  <a:pt x="44291" y="44196"/>
                </a:lnTo>
                <a:lnTo>
                  <a:pt x="42672" y="48768"/>
                </a:lnTo>
                <a:lnTo>
                  <a:pt x="39624" y="54864"/>
                </a:lnTo>
                <a:lnTo>
                  <a:pt x="3810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22817" y="724084"/>
            <a:ext cx="104588" cy="64294"/>
          </a:xfrm>
          <a:custGeom>
            <a:avLst/>
            <a:gdLst/>
            <a:ahLst/>
            <a:cxnLst/>
            <a:rect l="l" t="t" r="r" b="b"/>
            <a:pathLst>
              <a:path w="44450" h="62865">
                <a:moveTo>
                  <a:pt x="29051" y="62484"/>
                </a:moveTo>
                <a:lnTo>
                  <a:pt x="15240" y="62484"/>
                </a:lnTo>
                <a:lnTo>
                  <a:pt x="9144" y="59436"/>
                </a:lnTo>
                <a:lnTo>
                  <a:pt x="7620" y="57912"/>
                </a:lnTo>
                <a:lnTo>
                  <a:pt x="6096" y="54864"/>
                </a:lnTo>
                <a:lnTo>
                  <a:pt x="3048" y="53340"/>
                </a:lnTo>
                <a:lnTo>
                  <a:pt x="1524" y="50292"/>
                </a:lnTo>
                <a:lnTo>
                  <a:pt x="1524" y="45720"/>
                </a:lnTo>
                <a:lnTo>
                  <a:pt x="0" y="41148"/>
                </a:lnTo>
                <a:lnTo>
                  <a:pt x="0" y="22860"/>
                </a:lnTo>
                <a:lnTo>
                  <a:pt x="1524" y="18288"/>
                </a:lnTo>
                <a:lnTo>
                  <a:pt x="1524" y="13716"/>
                </a:lnTo>
                <a:lnTo>
                  <a:pt x="4572" y="7620"/>
                </a:lnTo>
                <a:lnTo>
                  <a:pt x="9144" y="3048"/>
                </a:lnTo>
                <a:lnTo>
                  <a:pt x="15240" y="0"/>
                </a:lnTo>
                <a:lnTo>
                  <a:pt x="29051" y="0"/>
                </a:lnTo>
                <a:lnTo>
                  <a:pt x="35147" y="3048"/>
                </a:lnTo>
                <a:lnTo>
                  <a:pt x="36671" y="4572"/>
                </a:lnTo>
                <a:lnTo>
                  <a:pt x="37433" y="6096"/>
                </a:lnTo>
                <a:lnTo>
                  <a:pt x="19812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3716" y="9144"/>
                </a:lnTo>
                <a:lnTo>
                  <a:pt x="12192" y="10668"/>
                </a:lnTo>
                <a:lnTo>
                  <a:pt x="12192" y="12192"/>
                </a:lnTo>
                <a:lnTo>
                  <a:pt x="10668" y="15240"/>
                </a:lnTo>
                <a:lnTo>
                  <a:pt x="9144" y="16764"/>
                </a:lnTo>
                <a:lnTo>
                  <a:pt x="9144" y="19812"/>
                </a:lnTo>
                <a:lnTo>
                  <a:pt x="7620" y="22860"/>
                </a:lnTo>
                <a:lnTo>
                  <a:pt x="7620" y="36576"/>
                </a:lnTo>
                <a:lnTo>
                  <a:pt x="20613" y="36576"/>
                </a:lnTo>
                <a:lnTo>
                  <a:pt x="9144" y="44196"/>
                </a:lnTo>
                <a:lnTo>
                  <a:pt x="10668" y="45720"/>
                </a:lnTo>
                <a:lnTo>
                  <a:pt x="10668" y="48768"/>
                </a:lnTo>
                <a:lnTo>
                  <a:pt x="13716" y="51816"/>
                </a:lnTo>
                <a:lnTo>
                  <a:pt x="13716" y="53340"/>
                </a:lnTo>
                <a:lnTo>
                  <a:pt x="15240" y="53340"/>
                </a:lnTo>
                <a:lnTo>
                  <a:pt x="16764" y="54864"/>
                </a:lnTo>
                <a:lnTo>
                  <a:pt x="18288" y="54864"/>
                </a:lnTo>
                <a:lnTo>
                  <a:pt x="18288" y="56388"/>
                </a:lnTo>
                <a:lnTo>
                  <a:pt x="36671" y="56388"/>
                </a:lnTo>
                <a:lnTo>
                  <a:pt x="35147" y="59436"/>
                </a:lnTo>
                <a:lnTo>
                  <a:pt x="29051" y="62484"/>
                </a:lnTo>
                <a:close/>
              </a:path>
              <a:path w="44450" h="62865">
                <a:moveTo>
                  <a:pt x="20613" y="36576"/>
                </a:moveTo>
                <a:lnTo>
                  <a:pt x="7620" y="36576"/>
                </a:lnTo>
                <a:lnTo>
                  <a:pt x="35147" y="16764"/>
                </a:lnTo>
                <a:lnTo>
                  <a:pt x="33623" y="15240"/>
                </a:lnTo>
                <a:lnTo>
                  <a:pt x="33623" y="13716"/>
                </a:lnTo>
                <a:lnTo>
                  <a:pt x="30575" y="10668"/>
                </a:lnTo>
                <a:lnTo>
                  <a:pt x="30575" y="9144"/>
                </a:lnTo>
                <a:lnTo>
                  <a:pt x="29051" y="9144"/>
                </a:lnTo>
                <a:lnTo>
                  <a:pt x="27527" y="7620"/>
                </a:lnTo>
                <a:lnTo>
                  <a:pt x="26003" y="7620"/>
                </a:lnTo>
                <a:lnTo>
                  <a:pt x="24479" y="6096"/>
                </a:lnTo>
                <a:lnTo>
                  <a:pt x="37433" y="6096"/>
                </a:lnTo>
                <a:lnTo>
                  <a:pt x="38195" y="7620"/>
                </a:lnTo>
                <a:lnTo>
                  <a:pt x="41243" y="9144"/>
                </a:lnTo>
                <a:lnTo>
                  <a:pt x="42767" y="12192"/>
                </a:lnTo>
                <a:lnTo>
                  <a:pt x="42767" y="16764"/>
                </a:lnTo>
                <a:lnTo>
                  <a:pt x="44291" y="21336"/>
                </a:lnTo>
                <a:lnTo>
                  <a:pt x="44291" y="25908"/>
                </a:lnTo>
                <a:lnTo>
                  <a:pt x="36671" y="25908"/>
                </a:lnTo>
                <a:lnTo>
                  <a:pt x="20613" y="36576"/>
                </a:lnTo>
                <a:close/>
              </a:path>
              <a:path w="44450" h="62865">
                <a:moveTo>
                  <a:pt x="36671" y="56388"/>
                </a:moveTo>
                <a:lnTo>
                  <a:pt x="24479" y="56388"/>
                </a:lnTo>
                <a:lnTo>
                  <a:pt x="26003" y="54864"/>
                </a:lnTo>
                <a:lnTo>
                  <a:pt x="27527" y="54864"/>
                </a:lnTo>
                <a:lnTo>
                  <a:pt x="32099" y="50292"/>
                </a:lnTo>
                <a:lnTo>
                  <a:pt x="33623" y="47244"/>
                </a:lnTo>
                <a:lnTo>
                  <a:pt x="35147" y="45720"/>
                </a:lnTo>
                <a:lnTo>
                  <a:pt x="35147" y="42672"/>
                </a:lnTo>
                <a:lnTo>
                  <a:pt x="36671" y="39624"/>
                </a:lnTo>
                <a:lnTo>
                  <a:pt x="36671" y="25908"/>
                </a:lnTo>
                <a:lnTo>
                  <a:pt x="44291" y="25908"/>
                </a:lnTo>
                <a:lnTo>
                  <a:pt x="44291" y="39624"/>
                </a:lnTo>
                <a:lnTo>
                  <a:pt x="42767" y="44196"/>
                </a:lnTo>
                <a:lnTo>
                  <a:pt x="42767" y="48768"/>
                </a:lnTo>
                <a:lnTo>
                  <a:pt x="39719" y="54864"/>
                </a:lnTo>
                <a:lnTo>
                  <a:pt x="36671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20789" y="844196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579"/>
                </a:moveTo>
                <a:lnTo>
                  <a:pt x="1524" y="62579"/>
                </a:lnTo>
                <a:lnTo>
                  <a:pt x="1524" y="54959"/>
                </a:lnTo>
                <a:lnTo>
                  <a:pt x="16764" y="54959"/>
                </a:lnTo>
                <a:lnTo>
                  <a:pt x="16764" y="10668"/>
                </a:lnTo>
                <a:lnTo>
                  <a:pt x="3048" y="18288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26403" y="844293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20789" y="965867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579"/>
                </a:moveTo>
                <a:lnTo>
                  <a:pt x="0" y="62579"/>
                </a:lnTo>
                <a:lnTo>
                  <a:pt x="0" y="54959"/>
                </a:lnTo>
                <a:lnTo>
                  <a:pt x="16764" y="39719"/>
                </a:lnTo>
                <a:lnTo>
                  <a:pt x="18288" y="36671"/>
                </a:lnTo>
                <a:lnTo>
                  <a:pt x="26003" y="29051"/>
                </a:lnTo>
                <a:lnTo>
                  <a:pt x="26003" y="27527"/>
                </a:lnTo>
                <a:lnTo>
                  <a:pt x="27527" y="26003"/>
                </a:lnTo>
                <a:lnTo>
                  <a:pt x="27527" y="24479"/>
                </a:lnTo>
                <a:lnTo>
                  <a:pt x="29051" y="22955"/>
                </a:lnTo>
                <a:lnTo>
                  <a:pt x="29051" y="15335"/>
                </a:lnTo>
                <a:lnTo>
                  <a:pt x="27527" y="13811"/>
                </a:lnTo>
                <a:lnTo>
                  <a:pt x="27527" y="10763"/>
                </a:lnTo>
                <a:lnTo>
                  <a:pt x="26003" y="10763"/>
                </a:lnTo>
                <a:lnTo>
                  <a:pt x="26003" y="9239"/>
                </a:lnTo>
                <a:lnTo>
                  <a:pt x="24479" y="7620"/>
                </a:lnTo>
                <a:lnTo>
                  <a:pt x="21431" y="7620"/>
                </a:lnTo>
                <a:lnTo>
                  <a:pt x="19812" y="6096"/>
                </a:lnTo>
                <a:lnTo>
                  <a:pt x="15240" y="6096"/>
                </a:lnTo>
                <a:lnTo>
                  <a:pt x="13716" y="7620"/>
                </a:lnTo>
                <a:lnTo>
                  <a:pt x="10668" y="9239"/>
                </a:lnTo>
                <a:lnTo>
                  <a:pt x="9144" y="9239"/>
                </a:lnTo>
                <a:lnTo>
                  <a:pt x="6096" y="10763"/>
                </a:lnTo>
                <a:lnTo>
                  <a:pt x="4572" y="13811"/>
                </a:lnTo>
                <a:lnTo>
                  <a:pt x="0" y="7620"/>
                </a:lnTo>
                <a:lnTo>
                  <a:pt x="3048" y="4572"/>
                </a:lnTo>
                <a:lnTo>
                  <a:pt x="12192" y="0"/>
                </a:lnTo>
                <a:lnTo>
                  <a:pt x="27527" y="0"/>
                </a:lnTo>
                <a:lnTo>
                  <a:pt x="36671" y="9239"/>
                </a:lnTo>
                <a:lnTo>
                  <a:pt x="36671" y="12287"/>
                </a:lnTo>
                <a:lnTo>
                  <a:pt x="38195" y="15335"/>
                </a:lnTo>
                <a:lnTo>
                  <a:pt x="38195" y="21431"/>
                </a:lnTo>
                <a:lnTo>
                  <a:pt x="36671" y="24479"/>
                </a:lnTo>
                <a:lnTo>
                  <a:pt x="36671" y="26003"/>
                </a:lnTo>
                <a:lnTo>
                  <a:pt x="35147" y="27527"/>
                </a:lnTo>
                <a:lnTo>
                  <a:pt x="33623" y="30575"/>
                </a:lnTo>
                <a:lnTo>
                  <a:pt x="30575" y="33623"/>
                </a:lnTo>
                <a:lnTo>
                  <a:pt x="29051" y="36671"/>
                </a:lnTo>
                <a:lnTo>
                  <a:pt x="24479" y="41243"/>
                </a:lnTo>
                <a:lnTo>
                  <a:pt x="22955" y="44291"/>
                </a:lnTo>
                <a:lnTo>
                  <a:pt x="10668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26403" y="965965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6763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24372" y="1086077"/>
            <a:ext cx="89647" cy="65593"/>
          </a:xfrm>
          <a:custGeom>
            <a:avLst/>
            <a:gdLst/>
            <a:ahLst/>
            <a:cxnLst/>
            <a:rect l="l" t="t" r="r" b="b"/>
            <a:pathLst>
              <a:path w="38100" h="64134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8100" h="64134">
                <a:moveTo>
                  <a:pt x="6096" y="9144"/>
                </a:moveTo>
                <a:lnTo>
                  <a:pt x="1524" y="9144"/>
                </a:lnTo>
                <a:lnTo>
                  <a:pt x="1524" y="1524"/>
                </a:lnTo>
                <a:lnTo>
                  <a:pt x="25908" y="1524"/>
                </a:lnTo>
                <a:lnTo>
                  <a:pt x="28956" y="3048"/>
                </a:lnTo>
                <a:lnTo>
                  <a:pt x="33528" y="7620"/>
                </a:lnTo>
                <a:lnTo>
                  <a:pt x="7620" y="7620"/>
                </a:lnTo>
                <a:lnTo>
                  <a:pt x="6096" y="9144"/>
                </a:lnTo>
                <a:close/>
              </a:path>
              <a:path w="38100" h="64134">
                <a:moveTo>
                  <a:pt x="35052" y="36576"/>
                </a:moveTo>
                <a:lnTo>
                  <a:pt x="24384" y="36576"/>
                </a:lnTo>
                <a:lnTo>
                  <a:pt x="22860" y="35052"/>
                </a:lnTo>
                <a:lnTo>
                  <a:pt x="7620" y="35052"/>
                </a:lnTo>
                <a:lnTo>
                  <a:pt x="7620" y="27432"/>
                </a:lnTo>
                <a:lnTo>
                  <a:pt x="19812" y="27432"/>
                </a:lnTo>
                <a:lnTo>
                  <a:pt x="21336" y="25908"/>
                </a:lnTo>
                <a:lnTo>
                  <a:pt x="22860" y="25908"/>
                </a:lnTo>
                <a:lnTo>
                  <a:pt x="22860" y="24384"/>
                </a:lnTo>
                <a:lnTo>
                  <a:pt x="24384" y="24384"/>
                </a:lnTo>
                <a:lnTo>
                  <a:pt x="25908" y="22860"/>
                </a:lnTo>
                <a:lnTo>
                  <a:pt x="25908" y="19812"/>
                </a:lnTo>
                <a:lnTo>
                  <a:pt x="27432" y="18288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1336" y="7620"/>
                </a:lnTo>
                <a:lnTo>
                  <a:pt x="33528" y="7620"/>
                </a:lnTo>
                <a:lnTo>
                  <a:pt x="33528" y="9144"/>
                </a:lnTo>
                <a:lnTo>
                  <a:pt x="35052" y="10668"/>
                </a:lnTo>
                <a:lnTo>
                  <a:pt x="35052" y="21336"/>
                </a:lnTo>
                <a:lnTo>
                  <a:pt x="32004" y="24384"/>
                </a:lnTo>
                <a:lnTo>
                  <a:pt x="30480" y="27432"/>
                </a:lnTo>
                <a:lnTo>
                  <a:pt x="28956" y="28956"/>
                </a:lnTo>
                <a:lnTo>
                  <a:pt x="25908" y="30480"/>
                </a:lnTo>
                <a:lnTo>
                  <a:pt x="28956" y="30480"/>
                </a:lnTo>
                <a:lnTo>
                  <a:pt x="30480" y="32004"/>
                </a:lnTo>
                <a:lnTo>
                  <a:pt x="32004" y="32004"/>
                </a:lnTo>
                <a:lnTo>
                  <a:pt x="33528" y="33528"/>
                </a:lnTo>
                <a:lnTo>
                  <a:pt x="33528" y="35052"/>
                </a:lnTo>
                <a:lnTo>
                  <a:pt x="35052" y="36576"/>
                </a:lnTo>
                <a:close/>
              </a:path>
              <a:path w="38100" h="64134">
                <a:moveTo>
                  <a:pt x="19812" y="64103"/>
                </a:moveTo>
                <a:lnTo>
                  <a:pt x="1524" y="64103"/>
                </a:lnTo>
                <a:lnTo>
                  <a:pt x="0" y="62579"/>
                </a:lnTo>
                <a:lnTo>
                  <a:pt x="0" y="56483"/>
                </a:lnTo>
                <a:lnTo>
                  <a:pt x="19812" y="56483"/>
                </a:lnTo>
                <a:lnTo>
                  <a:pt x="22860" y="54864"/>
                </a:lnTo>
                <a:lnTo>
                  <a:pt x="24384" y="54864"/>
                </a:lnTo>
                <a:lnTo>
                  <a:pt x="28956" y="50292"/>
                </a:lnTo>
                <a:lnTo>
                  <a:pt x="28956" y="39624"/>
                </a:lnTo>
                <a:lnTo>
                  <a:pt x="27432" y="39624"/>
                </a:lnTo>
                <a:lnTo>
                  <a:pt x="27432" y="38100"/>
                </a:lnTo>
                <a:lnTo>
                  <a:pt x="25908" y="36576"/>
                </a:lnTo>
                <a:lnTo>
                  <a:pt x="36576" y="36576"/>
                </a:lnTo>
                <a:lnTo>
                  <a:pt x="36576" y="39624"/>
                </a:lnTo>
                <a:lnTo>
                  <a:pt x="38100" y="41148"/>
                </a:lnTo>
                <a:lnTo>
                  <a:pt x="38100" y="50292"/>
                </a:lnTo>
                <a:lnTo>
                  <a:pt x="36576" y="51816"/>
                </a:lnTo>
                <a:lnTo>
                  <a:pt x="35052" y="54864"/>
                </a:lnTo>
                <a:lnTo>
                  <a:pt x="33528" y="56483"/>
                </a:lnTo>
                <a:lnTo>
                  <a:pt x="32004" y="58007"/>
                </a:lnTo>
                <a:lnTo>
                  <a:pt x="28956" y="59531"/>
                </a:lnTo>
                <a:lnTo>
                  <a:pt x="27432" y="61055"/>
                </a:lnTo>
                <a:lnTo>
                  <a:pt x="22860" y="62579"/>
                </a:lnTo>
                <a:lnTo>
                  <a:pt x="19812" y="64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26403" y="1086175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10255" y="1207748"/>
            <a:ext cx="115047" cy="64294"/>
          </a:xfrm>
          <a:custGeom>
            <a:avLst/>
            <a:gdLst/>
            <a:ahLst/>
            <a:cxnLst/>
            <a:rect l="l" t="t" r="r" b="b"/>
            <a:pathLst>
              <a:path w="48894" h="62865">
                <a:moveTo>
                  <a:pt x="48768" y="48863"/>
                </a:moveTo>
                <a:lnTo>
                  <a:pt x="0" y="48863"/>
                </a:lnTo>
                <a:lnTo>
                  <a:pt x="0" y="41243"/>
                </a:lnTo>
                <a:lnTo>
                  <a:pt x="25908" y="0"/>
                </a:lnTo>
                <a:lnTo>
                  <a:pt x="38100" y="0"/>
                </a:lnTo>
                <a:lnTo>
                  <a:pt x="38100" y="7620"/>
                </a:lnTo>
                <a:lnTo>
                  <a:pt x="28956" y="7620"/>
                </a:lnTo>
                <a:lnTo>
                  <a:pt x="7620" y="41243"/>
                </a:lnTo>
                <a:lnTo>
                  <a:pt x="48768" y="41243"/>
                </a:lnTo>
                <a:lnTo>
                  <a:pt x="48768" y="48863"/>
                </a:lnTo>
                <a:close/>
              </a:path>
              <a:path w="48894" h="62865">
                <a:moveTo>
                  <a:pt x="38100" y="41243"/>
                </a:moveTo>
                <a:lnTo>
                  <a:pt x="28956" y="41243"/>
                </a:lnTo>
                <a:lnTo>
                  <a:pt x="28956" y="7620"/>
                </a:lnTo>
                <a:lnTo>
                  <a:pt x="38100" y="7620"/>
                </a:lnTo>
                <a:lnTo>
                  <a:pt x="38100" y="41243"/>
                </a:lnTo>
                <a:close/>
              </a:path>
              <a:path w="48894" h="62865">
                <a:moveTo>
                  <a:pt x="38100" y="62579"/>
                </a:moveTo>
                <a:lnTo>
                  <a:pt x="28956" y="62579"/>
                </a:lnTo>
                <a:lnTo>
                  <a:pt x="28956" y="48863"/>
                </a:lnTo>
                <a:lnTo>
                  <a:pt x="38100" y="48863"/>
                </a:lnTo>
                <a:lnTo>
                  <a:pt x="38100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26403" y="1207845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6763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29361" y="1377847"/>
            <a:ext cx="165847" cy="15586"/>
          </a:xfrm>
          <a:custGeom>
            <a:avLst/>
            <a:gdLst/>
            <a:ahLst/>
            <a:cxnLst/>
            <a:rect l="l" t="t" r="r" b="b"/>
            <a:pathLst>
              <a:path w="70484" h="15240">
                <a:moveTo>
                  <a:pt x="16852" y="4572"/>
                </a:moveTo>
                <a:lnTo>
                  <a:pt x="15328" y="4572"/>
                </a:lnTo>
                <a:lnTo>
                  <a:pt x="15328" y="3048"/>
                </a:lnTo>
                <a:lnTo>
                  <a:pt x="12280" y="0"/>
                </a:lnTo>
                <a:lnTo>
                  <a:pt x="4660" y="0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9144"/>
                </a:lnTo>
                <a:lnTo>
                  <a:pt x="1524" y="9144"/>
                </a:lnTo>
                <a:lnTo>
                  <a:pt x="1524" y="12192"/>
                </a:lnTo>
                <a:lnTo>
                  <a:pt x="3048" y="13716"/>
                </a:lnTo>
                <a:lnTo>
                  <a:pt x="4660" y="13716"/>
                </a:lnTo>
                <a:lnTo>
                  <a:pt x="6184" y="15240"/>
                </a:lnTo>
                <a:lnTo>
                  <a:pt x="12280" y="15240"/>
                </a:lnTo>
                <a:lnTo>
                  <a:pt x="12280" y="13716"/>
                </a:lnTo>
                <a:lnTo>
                  <a:pt x="13804" y="13716"/>
                </a:lnTo>
                <a:lnTo>
                  <a:pt x="15328" y="12192"/>
                </a:lnTo>
                <a:lnTo>
                  <a:pt x="15328" y="10668"/>
                </a:lnTo>
                <a:lnTo>
                  <a:pt x="16852" y="9144"/>
                </a:lnTo>
                <a:lnTo>
                  <a:pt x="16852" y="4572"/>
                </a:lnTo>
                <a:close/>
              </a:path>
              <a:path w="70484" h="15240">
                <a:moveTo>
                  <a:pt x="70294" y="4572"/>
                </a:moveTo>
                <a:lnTo>
                  <a:pt x="68770" y="4572"/>
                </a:lnTo>
                <a:lnTo>
                  <a:pt x="68770" y="3048"/>
                </a:lnTo>
                <a:lnTo>
                  <a:pt x="65722" y="0"/>
                </a:lnTo>
                <a:lnTo>
                  <a:pt x="58102" y="0"/>
                </a:lnTo>
                <a:lnTo>
                  <a:pt x="56476" y="1524"/>
                </a:lnTo>
                <a:lnTo>
                  <a:pt x="54952" y="3048"/>
                </a:lnTo>
                <a:lnTo>
                  <a:pt x="54952" y="4572"/>
                </a:lnTo>
                <a:lnTo>
                  <a:pt x="53428" y="6096"/>
                </a:lnTo>
                <a:lnTo>
                  <a:pt x="53428" y="9144"/>
                </a:lnTo>
                <a:lnTo>
                  <a:pt x="54952" y="9144"/>
                </a:lnTo>
                <a:lnTo>
                  <a:pt x="54952" y="12192"/>
                </a:lnTo>
                <a:lnTo>
                  <a:pt x="56476" y="13716"/>
                </a:lnTo>
                <a:lnTo>
                  <a:pt x="58102" y="13716"/>
                </a:lnTo>
                <a:lnTo>
                  <a:pt x="59626" y="15240"/>
                </a:lnTo>
                <a:lnTo>
                  <a:pt x="65722" y="15240"/>
                </a:lnTo>
                <a:lnTo>
                  <a:pt x="65722" y="13716"/>
                </a:lnTo>
                <a:lnTo>
                  <a:pt x="67246" y="13716"/>
                </a:lnTo>
                <a:lnTo>
                  <a:pt x="68770" y="12192"/>
                </a:lnTo>
                <a:lnTo>
                  <a:pt x="68770" y="10668"/>
                </a:lnTo>
                <a:lnTo>
                  <a:pt x="70294" y="9144"/>
                </a:lnTo>
                <a:lnTo>
                  <a:pt x="7029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6403" y="1449727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26403" y="1571300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579"/>
                </a:moveTo>
                <a:lnTo>
                  <a:pt x="1524" y="62579"/>
                </a:lnTo>
                <a:lnTo>
                  <a:pt x="1524" y="53435"/>
                </a:lnTo>
                <a:lnTo>
                  <a:pt x="18383" y="53435"/>
                </a:lnTo>
                <a:lnTo>
                  <a:pt x="18383" y="9239"/>
                </a:lnTo>
                <a:lnTo>
                  <a:pt x="3143" y="16859"/>
                </a:lnTo>
                <a:lnTo>
                  <a:pt x="0" y="9239"/>
                </a:lnTo>
                <a:lnTo>
                  <a:pt x="19907" y="0"/>
                </a:lnTo>
                <a:lnTo>
                  <a:pt x="27527" y="0"/>
                </a:lnTo>
                <a:lnTo>
                  <a:pt x="27527" y="53435"/>
                </a:lnTo>
                <a:lnTo>
                  <a:pt x="41243" y="53435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17203" y="1449629"/>
            <a:ext cx="571049" cy="669434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3726403" y="1691608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26403" y="1813181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579"/>
                </a:moveTo>
                <a:lnTo>
                  <a:pt x="1524" y="62579"/>
                </a:lnTo>
                <a:lnTo>
                  <a:pt x="1524" y="54959"/>
                </a:lnTo>
                <a:lnTo>
                  <a:pt x="18288" y="54959"/>
                </a:lnTo>
                <a:lnTo>
                  <a:pt x="18288" y="9144"/>
                </a:lnTo>
                <a:lnTo>
                  <a:pt x="3048" y="16859"/>
                </a:lnTo>
                <a:lnTo>
                  <a:pt x="0" y="9144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26403" y="1933489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14770" y="6913521"/>
            <a:ext cx="14740464" cy="121087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71358" y="2048828"/>
            <a:ext cx="951826" cy="8582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14770" y="8594023"/>
            <a:ext cx="14740464" cy="804553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620857" y="2050484"/>
            <a:ext cx="808318" cy="88972"/>
            <a:chOff x="1963864" y="2004917"/>
            <a:chExt cx="343535" cy="86995"/>
          </a:xfrm>
        </p:grpSpPr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3864" y="2004917"/>
              <a:ext cx="302228" cy="8686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292000" y="2023109"/>
              <a:ext cx="15875" cy="48895"/>
            </a:xfrm>
            <a:custGeom>
              <a:avLst/>
              <a:gdLst/>
              <a:ahLst/>
              <a:cxnLst/>
              <a:rect l="l" t="t" r="r" b="b"/>
              <a:pathLst>
                <a:path w="15875" h="48894">
                  <a:moveTo>
                    <a:pt x="12192" y="13811"/>
                  </a:moveTo>
                  <a:lnTo>
                    <a:pt x="4572" y="13811"/>
                  </a:lnTo>
                  <a:lnTo>
                    <a:pt x="1524" y="10763"/>
                  </a:lnTo>
                  <a:lnTo>
                    <a:pt x="1524" y="9239"/>
                  </a:lnTo>
                  <a:lnTo>
                    <a:pt x="0" y="9239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2192" y="0"/>
                  </a:lnTo>
                  <a:lnTo>
                    <a:pt x="12192" y="1524"/>
                  </a:lnTo>
                  <a:lnTo>
                    <a:pt x="13811" y="3048"/>
                  </a:lnTo>
                  <a:lnTo>
                    <a:pt x="15335" y="4572"/>
                  </a:lnTo>
                  <a:lnTo>
                    <a:pt x="15335" y="9239"/>
                  </a:lnTo>
                  <a:lnTo>
                    <a:pt x="13811" y="10763"/>
                  </a:lnTo>
                  <a:lnTo>
                    <a:pt x="12192" y="12287"/>
                  </a:lnTo>
                  <a:lnTo>
                    <a:pt x="12192" y="13811"/>
                  </a:lnTo>
                  <a:close/>
                </a:path>
                <a:path w="15875" h="48894">
                  <a:moveTo>
                    <a:pt x="12192" y="36671"/>
                  </a:moveTo>
                  <a:lnTo>
                    <a:pt x="3048" y="36671"/>
                  </a:lnTo>
                  <a:lnTo>
                    <a:pt x="4572" y="35147"/>
                  </a:lnTo>
                  <a:lnTo>
                    <a:pt x="12192" y="35147"/>
                  </a:lnTo>
                  <a:lnTo>
                    <a:pt x="12192" y="36671"/>
                  </a:lnTo>
                  <a:close/>
                </a:path>
                <a:path w="15875" h="48894">
                  <a:moveTo>
                    <a:pt x="12192" y="48863"/>
                  </a:moveTo>
                  <a:lnTo>
                    <a:pt x="4572" y="48863"/>
                  </a:lnTo>
                  <a:lnTo>
                    <a:pt x="1524" y="45815"/>
                  </a:lnTo>
                  <a:lnTo>
                    <a:pt x="1524" y="44291"/>
                  </a:lnTo>
                  <a:lnTo>
                    <a:pt x="0" y="44291"/>
                  </a:lnTo>
                  <a:lnTo>
                    <a:pt x="0" y="39719"/>
                  </a:lnTo>
                  <a:lnTo>
                    <a:pt x="1524" y="39719"/>
                  </a:lnTo>
                  <a:lnTo>
                    <a:pt x="1524" y="36671"/>
                  </a:lnTo>
                  <a:lnTo>
                    <a:pt x="13811" y="36671"/>
                  </a:lnTo>
                  <a:lnTo>
                    <a:pt x="13811" y="38195"/>
                  </a:lnTo>
                  <a:lnTo>
                    <a:pt x="15335" y="39719"/>
                  </a:lnTo>
                  <a:lnTo>
                    <a:pt x="15335" y="44291"/>
                  </a:lnTo>
                  <a:lnTo>
                    <a:pt x="13811" y="45815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15715" y="2053503"/>
            <a:ext cx="567464" cy="81146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6366286" y="2050387"/>
            <a:ext cx="700741" cy="88972"/>
            <a:chOff x="2705671" y="2004822"/>
            <a:chExt cx="297815" cy="86995"/>
          </a:xfrm>
        </p:grpSpPr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05671" y="2004822"/>
              <a:ext cx="258032" cy="8696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988087" y="2023109"/>
              <a:ext cx="15240" cy="48895"/>
            </a:xfrm>
            <a:custGeom>
              <a:avLst/>
              <a:gdLst/>
              <a:ahLst/>
              <a:cxnLst/>
              <a:rect l="l" t="t" r="r" b="b"/>
              <a:pathLst>
                <a:path w="15239" h="48894">
                  <a:moveTo>
                    <a:pt x="10668" y="13811"/>
                  </a:moveTo>
                  <a:lnTo>
                    <a:pt x="3048" y="13811"/>
                  </a:lnTo>
                  <a:lnTo>
                    <a:pt x="3048" y="12287"/>
                  </a:lnTo>
                  <a:lnTo>
                    <a:pt x="1524" y="12287"/>
                  </a:lnTo>
                  <a:lnTo>
                    <a:pt x="1524" y="10763"/>
                  </a:lnTo>
                  <a:lnTo>
                    <a:pt x="0" y="9239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3716" y="3048"/>
                  </a:lnTo>
                  <a:lnTo>
                    <a:pt x="13716" y="4572"/>
                  </a:lnTo>
                  <a:lnTo>
                    <a:pt x="15240" y="6096"/>
                  </a:lnTo>
                  <a:lnTo>
                    <a:pt x="15240" y="7715"/>
                  </a:lnTo>
                  <a:lnTo>
                    <a:pt x="13716" y="9239"/>
                  </a:lnTo>
                  <a:lnTo>
                    <a:pt x="13716" y="10763"/>
                  </a:lnTo>
                  <a:lnTo>
                    <a:pt x="10668" y="13811"/>
                  </a:lnTo>
                  <a:close/>
                </a:path>
                <a:path w="15239" h="48894">
                  <a:moveTo>
                    <a:pt x="12192" y="36671"/>
                  </a:moveTo>
                  <a:lnTo>
                    <a:pt x="3048" y="36671"/>
                  </a:lnTo>
                  <a:lnTo>
                    <a:pt x="3048" y="35147"/>
                  </a:lnTo>
                  <a:lnTo>
                    <a:pt x="10668" y="35147"/>
                  </a:lnTo>
                  <a:lnTo>
                    <a:pt x="12192" y="36671"/>
                  </a:lnTo>
                  <a:close/>
                </a:path>
                <a:path w="15239" h="48894">
                  <a:moveTo>
                    <a:pt x="10668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39719"/>
                  </a:lnTo>
                  <a:lnTo>
                    <a:pt x="1524" y="38195"/>
                  </a:lnTo>
                  <a:lnTo>
                    <a:pt x="1524" y="36671"/>
                  </a:lnTo>
                  <a:lnTo>
                    <a:pt x="13716" y="36671"/>
                  </a:lnTo>
                  <a:lnTo>
                    <a:pt x="13716" y="39719"/>
                  </a:lnTo>
                  <a:lnTo>
                    <a:pt x="15240" y="41243"/>
                  </a:lnTo>
                  <a:lnTo>
                    <a:pt x="15240" y="42767"/>
                  </a:lnTo>
                  <a:lnTo>
                    <a:pt x="13716" y="44291"/>
                  </a:lnTo>
                  <a:lnTo>
                    <a:pt x="13716" y="45815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57154" y="2048828"/>
            <a:ext cx="603325" cy="70236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517499" y="2581004"/>
            <a:ext cx="956235" cy="90920"/>
            <a:chOff x="644937" y="2523648"/>
            <a:chExt cx="406400" cy="88900"/>
          </a:xfrm>
        </p:grpSpPr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4937" y="2529744"/>
              <a:ext cx="151161" cy="6400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20483" y="2523648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4774" y="2529744"/>
              <a:ext cx="93059" cy="6410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77734" y="2523654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84"/>
                  </a:lnTo>
                  <a:lnTo>
                    <a:pt x="0" y="82384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436"/>
                  </a:moveTo>
                  <a:lnTo>
                    <a:pt x="70192" y="56388"/>
                  </a:lnTo>
                  <a:lnTo>
                    <a:pt x="62572" y="56388"/>
                  </a:lnTo>
                  <a:lnTo>
                    <a:pt x="62572" y="57912"/>
                  </a:lnTo>
                  <a:lnTo>
                    <a:pt x="61048" y="57912"/>
                  </a:lnTo>
                  <a:lnTo>
                    <a:pt x="59524" y="59436"/>
                  </a:lnTo>
                  <a:lnTo>
                    <a:pt x="59524" y="67056"/>
                  </a:lnTo>
                  <a:lnTo>
                    <a:pt x="61048" y="67056"/>
                  </a:lnTo>
                  <a:lnTo>
                    <a:pt x="61048" y="68580"/>
                  </a:lnTo>
                  <a:lnTo>
                    <a:pt x="62572" y="68580"/>
                  </a:lnTo>
                  <a:lnTo>
                    <a:pt x="62572" y="70104"/>
                  </a:lnTo>
                  <a:lnTo>
                    <a:pt x="70192" y="70104"/>
                  </a:lnTo>
                  <a:lnTo>
                    <a:pt x="71716" y="68580"/>
                  </a:lnTo>
                  <a:lnTo>
                    <a:pt x="71716" y="67056"/>
                  </a:lnTo>
                  <a:lnTo>
                    <a:pt x="73240" y="67056"/>
                  </a:lnTo>
                  <a:lnTo>
                    <a:pt x="73240" y="59436"/>
                  </a:lnTo>
                  <a:close/>
                </a:path>
                <a:path w="73659" h="88900">
                  <a:moveTo>
                    <a:pt x="73240" y="24384"/>
                  </a:moveTo>
                  <a:lnTo>
                    <a:pt x="71716" y="24384"/>
                  </a:lnTo>
                  <a:lnTo>
                    <a:pt x="71716" y="22860"/>
                  </a:lnTo>
                  <a:lnTo>
                    <a:pt x="70192" y="21336"/>
                  </a:lnTo>
                  <a:lnTo>
                    <a:pt x="62572" y="21336"/>
                  </a:lnTo>
                  <a:lnTo>
                    <a:pt x="62572" y="22860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59524" y="24384"/>
                  </a:lnTo>
                  <a:lnTo>
                    <a:pt x="59524" y="32004"/>
                  </a:lnTo>
                  <a:lnTo>
                    <a:pt x="61048" y="32004"/>
                  </a:lnTo>
                  <a:lnTo>
                    <a:pt x="61048" y="33528"/>
                  </a:lnTo>
                  <a:lnTo>
                    <a:pt x="62572" y="33528"/>
                  </a:lnTo>
                  <a:lnTo>
                    <a:pt x="62572" y="35052"/>
                  </a:lnTo>
                  <a:lnTo>
                    <a:pt x="70192" y="35052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2004"/>
                  </a:lnTo>
                  <a:lnTo>
                    <a:pt x="73240" y="24384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2720789" y="2596493"/>
            <a:ext cx="97118" cy="62994"/>
          </a:xfrm>
          <a:custGeom>
            <a:avLst/>
            <a:gdLst/>
            <a:ahLst/>
            <a:cxnLst/>
            <a:rect l="l" t="t" r="r" b="b"/>
            <a:pathLst>
              <a:path w="41275" h="61594">
                <a:moveTo>
                  <a:pt x="41243" y="61055"/>
                </a:moveTo>
                <a:lnTo>
                  <a:pt x="1524" y="61055"/>
                </a:lnTo>
                <a:lnTo>
                  <a:pt x="1524" y="53435"/>
                </a:lnTo>
                <a:lnTo>
                  <a:pt x="16764" y="53435"/>
                </a:lnTo>
                <a:lnTo>
                  <a:pt x="16764" y="9144"/>
                </a:lnTo>
                <a:lnTo>
                  <a:pt x="3048" y="16764"/>
                </a:lnTo>
                <a:lnTo>
                  <a:pt x="0" y="9144"/>
                </a:lnTo>
                <a:lnTo>
                  <a:pt x="19812" y="0"/>
                </a:lnTo>
                <a:lnTo>
                  <a:pt x="27432" y="0"/>
                </a:lnTo>
                <a:lnTo>
                  <a:pt x="27432" y="53435"/>
                </a:lnTo>
                <a:lnTo>
                  <a:pt x="41243" y="53435"/>
                </a:lnTo>
                <a:lnTo>
                  <a:pt x="41243" y="61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13615" y="2715144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30480" y="64103"/>
                </a:moveTo>
                <a:lnTo>
                  <a:pt x="16764" y="64103"/>
                </a:lnTo>
                <a:lnTo>
                  <a:pt x="10668" y="61055"/>
                </a:lnTo>
                <a:lnTo>
                  <a:pt x="4572" y="54959"/>
                </a:lnTo>
                <a:lnTo>
                  <a:pt x="3048" y="50387"/>
                </a:lnTo>
                <a:lnTo>
                  <a:pt x="1524" y="47339"/>
                </a:lnTo>
                <a:lnTo>
                  <a:pt x="1524" y="42767"/>
                </a:lnTo>
                <a:lnTo>
                  <a:pt x="0" y="38195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9812"/>
                </a:lnTo>
                <a:lnTo>
                  <a:pt x="3048" y="15240"/>
                </a:lnTo>
                <a:lnTo>
                  <a:pt x="7620" y="6096"/>
                </a:lnTo>
                <a:lnTo>
                  <a:pt x="19812" y="0"/>
                </a:lnTo>
                <a:lnTo>
                  <a:pt x="27432" y="0"/>
                </a:lnTo>
                <a:lnTo>
                  <a:pt x="30480" y="1524"/>
                </a:lnTo>
                <a:lnTo>
                  <a:pt x="32004" y="3048"/>
                </a:lnTo>
                <a:lnTo>
                  <a:pt x="35052" y="3048"/>
                </a:lnTo>
                <a:lnTo>
                  <a:pt x="39624" y="7620"/>
                </a:lnTo>
                <a:lnTo>
                  <a:pt x="18288" y="7620"/>
                </a:lnTo>
                <a:lnTo>
                  <a:pt x="10668" y="15240"/>
                </a:lnTo>
                <a:lnTo>
                  <a:pt x="10668" y="18288"/>
                </a:lnTo>
                <a:lnTo>
                  <a:pt x="9144" y="21336"/>
                </a:lnTo>
                <a:lnTo>
                  <a:pt x="9144" y="38195"/>
                </a:lnTo>
                <a:lnTo>
                  <a:pt x="20584" y="38195"/>
                </a:lnTo>
                <a:lnTo>
                  <a:pt x="10668" y="45815"/>
                </a:lnTo>
                <a:lnTo>
                  <a:pt x="10668" y="47339"/>
                </a:lnTo>
                <a:lnTo>
                  <a:pt x="12192" y="48863"/>
                </a:lnTo>
                <a:lnTo>
                  <a:pt x="12192" y="50387"/>
                </a:lnTo>
                <a:lnTo>
                  <a:pt x="13716" y="51911"/>
                </a:lnTo>
                <a:lnTo>
                  <a:pt x="13716" y="53435"/>
                </a:lnTo>
                <a:lnTo>
                  <a:pt x="16764" y="56483"/>
                </a:lnTo>
                <a:lnTo>
                  <a:pt x="19812" y="56483"/>
                </a:lnTo>
                <a:lnTo>
                  <a:pt x="21336" y="58007"/>
                </a:lnTo>
                <a:lnTo>
                  <a:pt x="38100" y="58007"/>
                </a:lnTo>
                <a:lnTo>
                  <a:pt x="35052" y="61055"/>
                </a:lnTo>
                <a:lnTo>
                  <a:pt x="32004" y="62579"/>
                </a:lnTo>
                <a:lnTo>
                  <a:pt x="30480" y="64103"/>
                </a:lnTo>
                <a:close/>
              </a:path>
              <a:path w="46355" h="64135">
                <a:moveTo>
                  <a:pt x="20584" y="38195"/>
                </a:moveTo>
                <a:lnTo>
                  <a:pt x="9144" y="38195"/>
                </a:lnTo>
                <a:lnTo>
                  <a:pt x="35052" y="18288"/>
                </a:lnTo>
                <a:lnTo>
                  <a:pt x="35052" y="16764"/>
                </a:lnTo>
                <a:lnTo>
                  <a:pt x="33528" y="15240"/>
                </a:lnTo>
                <a:lnTo>
                  <a:pt x="33528" y="13716"/>
                </a:lnTo>
                <a:lnTo>
                  <a:pt x="30480" y="10668"/>
                </a:lnTo>
                <a:lnTo>
                  <a:pt x="30480" y="9144"/>
                </a:lnTo>
                <a:lnTo>
                  <a:pt x="27432" y="9144"/>
                </a:lnTo>
                <a:lnTo>
                  <a:pt x="25908" y="7620"/>
                </a:lnTo>
                <a:lnTo>
                  <a:pt x="39624" y="7620"/>
                </a:lnTo>
                <a:lnTo>
                  <a:pt x="42672" y="13716"/>
                </a:lnTo>
                <a:lnTo>
                  <a:pt x="44291" y="18288"/>
                </a:lnTo>
                <a:lnTo>
                  <a:pt x="45815" y="22860"/>
                </a:lnTo>
                <a:lnTo>
                  <a:pt x="45815" y="25908"/>
                </a:lnTo>
                <a:lnTo>
                  <a:pt x="36576" y="25908"/>
                </a:lnTo>
                <a:lnTo>
                  <a:pt x="20584" y="38195"/>
                </a:lnTo>
                <a:close/>
              </a:path>
              <a:path w="46355" h="64135">
                <a:moveTo>
                  <a:pt x="38100" y="58007"/>
                </a:moveTo>
                <a:lnTo>
                  <a:pt x="24384" y="58007"/>
                </a:lnTo>
                <a:lnTo>
                  <a:pt x="27432" y="56483"/>
                </a:lnTo>
                <a:lnTo>
                  <a:pt x="28956" y="56483"/>
                </a:lnTo>
                <a:lnTo>
                  <a:pt x="33528" y="51911"/>
                </a:lnTo>
                <a:lnTo>
                  <a:pt x="35052" y="48863"/>
                </a:lnTo>
                <a:lnTo>
                  <a:pt x="35052" y="47339"/>
                </a:lnTo>
                <a:lnTo>
                  <a:pt x="36576" y="42767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243"/>
                </a:lnTo>
                <a:lnTo>
                  <a:pt x="44291" y="45815"/>
                </a:lnTo>
                <a:lnTo>
                  <a:pt x="42672" y="48863"/>
                </a:lnTo>
                <a:lnTo>
                  <a:pt x="41148" y="53435"/>
                </a:lnTo>
                <a:lnTo>
                  <a:pt x="39624" y="54959"/>
                </a:lnTo>
                <a:lnTo>
                  <a:pt x="38100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7204" y="2836816"/>
            <a:ext cx="477593" cy="6556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3255979" y="2594934"/>
            <a:ext cx="1168400" cy="323417"/>
            <a:chOff x="1383791" y="2537269"/>
            <a:chExt cx="496570" cy="316230"/>
          </a:xfrm>
        </p:grpSpPr>
        <p:pic>
          <p:nvPicPr>
            <p:cNvPr id="81" name="object 8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3416" y="2537269"/>
              <a:ext cx="456438" cy="31584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383791" y="2787586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9144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0668" y="1524"/>
                  </a:lnTo>
                  <a:lnTo>
                    <a:pt x="12192" y="3048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3048" y="15240"/>
                  </a:lnTo>
                  <a:lnTo>
                    <a:pt x="3048" y="13716"/>
                  </a:lnTo>
                  <a:lnTo>
                    <a:pt x="10668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9144" y="36576"/>
                  </a:moveTo>
                  <a:lnTo>
                    <a:pt x="3048" y="36576"/>
                  </a:lnTo>
                  <a:lnTo>
                    <a:pt x="4572" y="35052"/>
                  </a:lnTo>
                  <a:lnTo>
                    <a:pt x="9144" y="35052"/>
                  </a:lnTo>
                  <a:lnTo>
                    <a:pt x="9144" y="36576"/>
                  </a:lnTo>
                  <a:close/>
                </a:path>
                <a:path w="13969" h="50800">
                  <a:moveTo>
                    <a:pt x="10668" y="48768"/>
                  </a:moveTo>
                  <a:lnTo>
                    <a:pt x="1524" y="48768"/>
                  </a:lnTo>
                  <a:lnTo>
                    <a:pt x="1524" y="47244"/>
                  </a:lnTo>
                  <a:lnTo>
                    <a:pt x="0" y="47244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10668" y="36576"/>
                  </a:lnTo>
                  <a:lnTo>
                    <a:pt x="12192" y="38100"/>
                  </a:lnTo>
                  <a:lnTo>
                    <a:pt x="12192" y="39624"/>
                  </a:lnTo>
                  <a:lnTo>
                    <a:pt x="13716" y="39624"/>
                  </a:lnTo>
                  <a:lnTo>
                    <a:pt x="13716" y="45720"/>
                  </a:lnTo>
                  <a:lnTo>
                    <a:pt x="12192" y="45720"/>
                  </a:lnTo>
                  <a:lnTo>
                    <a:pt x="12192" y="47244"/>
                  </a:lnTo>
                  <a:lnTo>
                    <a:pt x="10668" y="48768"/>
                  </a:lnTo>
                  <a:close/>
                </a:path>
                <a:path w="13969" h="50800">
                  <a:moveTo>
                    <a:pt x="9144" y="50292"/>
                  </a:moveTo>
                  <a:lnTo>
                    <a:pt x="4572" y="50292"/>
                  </a:lnTo>
                  <a:lnTo>
                    <a:pt x="3048" y="48768"/>
                  </a:lnTo>
                  <a:lnTo>
                    <a:pt x="9144" y="48768"/>
                  </a:lnTo>
                  <a:lnTo>
                    <a:pt x="9144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4606514" y="2832140"/>
            <a:ext cx="697753" cy="88972"/>
            <a:chOff x="1957768" y="2769203"/>
            <a:chExt cx="296545" cy="86995"/>
          </a:xfrm>
        </p:grpSpPr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7768" y="2769203"/>
              <a:ext cx="256413" cy="8696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238565" y="2787586"/>
              <a:ext cx="15875" cy="50800"/>
            </a:xfrm>
            <a:custGeom>
              <a:avLst/>
              <a:gdLst/>
              <a:ahLst/>
              <a:cxnLst/>
              <a:rect l="l" t="t" r="r" b="b"/>
              <a:pathLst>
                <a:path w="15875" h="50800">
                  <a:moveTo>
                    <a:pt x="10763" y="1524"/>
                  </a:moveTo>
                  <a:lnTo>
                    <a:pt x="6096" y="1524"/>
                  </a:lnTo>
                  <a:lnTo>
                    <a:pt x="6096" y="0"/>
                  </a:lnTo>
                  <a:lnTo>
                    <a:pt x="9239" y="0"/>
                  </a:lnTo>
                  <a:lnTo>
                    <a:pt x="10763" y="1524"/>
                  </a:lnTo>
                  <a:close/>
                </a:path>
                <a:path w="15875" h="50800">
                  <a:moveTo>
                    <a:pt x="12287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2287" y="1524"/>
                  </a:lnTo>
                  <a:lnTo>
                    <a:pt x="12287" y="3048"/>
                  </a:lnTo>
                  <a:close/>
                </a:path>
                <a:path w="15875" h="50800">
                  <a:moveTo>
                    <a:pt x="12287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3811" y="3048"/>
                  </a:lnTo>
                  <a:lnTo>
                    <a:pt x="13811" y="4572"/>
                  </a:lnTo>
                  <a:lnTo>
                    <a:pt x="15335" y="6096"/>
                  </a:lnTo>
                  <a:lnTo>
                    <a:pt x="15335" y="9144"/>
                  </a:lnTo>
                  <a:lnTo>
                    <a:pt x="13811" y="10668"/>
                  </a:lnTo>
                  <a:lnTo>
                    <a:pt x="13811" y="12192"/>
                  </a:lnTo>
                  <a:lnTo>
                    <a:pt x="12287" y="13716"/>
                  </a:lnTo>
                  <a:close/>
                </a:path>
                <a:path w="15875" h="50800">
                  <a:moveTo>
                    <a:pt x="10763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763" y="13716"/>
                  </a:lnTo>
                  <a:lnTo>
                    <a:pt x="10763" y="15240"/>
                  </a:lnTo>
                  <a:close/>
                </a:path>
                <a:path w="15875" h="50800">
                  <a:moveTo>
                    <a:pt x="10763" y="36576"/>
                  </a:moveTo>
                  <a:lnTo>
                    <a:pt x="4572" y="36576"/>
                  </a:lnTo>
                  <a:lnTo>
                    <a:pt x="6096" y="35052"/>
                  </a:lnTo>
                  <a:lnTo>
                    <a:pt x="9239" y="35052"/>
                  </a:lnTo>
                  <a:lnTo>
                    <a:pt x="10763" y="36576"/>
                  </a:lnTo>
                  <a:close/>
                </a:path>
                <a:path w="15875" h="50800">
                  <a:moveTo>
                    <a:pt x="12287" y="38100"/>
                  </a:moveTo>
                  <a:lnTo>
                    <a:pt x="3048" y="38100"/>
                  </a:lnTo>
                  <a:lnTo>
                    <a:pt x="3048" y="36576"/>
                  </a:lnTo>
                  <a:lnTo>
                    <a:pt x="12287" y="36576"/>
                  </a:lnTo>
                  <a:lnTo>
                    <a:pt x="12287" y="38100"/>
                  </a:lnTo>
                  <a:close/>
                </a:path>
                <a:path w="15875" h="50800">
                  <a:moveTo>
                    <a:pt x="13811" y="47244"/>
                  </a:move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41148"/>
                  </a:lnTo>
                  <a:lnTo>
                    <a:pt x="1524" y="39624"/>
                  </a:lnTo>
                  <a:lnTo>
                    <a:pt x="1524" y="38100"/>
                  </a:lnTo>
                  <a:lnTo>
                    <a:pt x="13811" y="38100"/>
                  </a:lnTo>
                  <a:lnTo>
                    <a:pt x="13811" y="39624"/>
                  </a:lnTo>
                  <a:lnTo>
                    <a:pt x="15335" y="41148"/>
                  </a:lnTo>
                  <a:lnTo>
                    <a:pt x="15335" y="44196"/>
                  </a:lnTo>
                  <a:lnTo>
                    <a:pt x="13811" y="45720"/>
                  </a:lnTo>
                  <a:lnTo>
                    <a:pt x="13811" y="47244"/>
                  </a:lnTo>
                  <a:close/>
                </a:path>
                <a:path w="15875" h="50800">
                  <a:moveTo>
                    <a:pt x="12287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2287" y="47244"/>
                  </a:lnTo>
                  <a:lnTo>
                    <a:pt x="12287" y="48768"/>
                  </a:lnTo>
                  <a:close/>
                </a:path>
                <a:path w="15875" h="50800">
                  <a:moveTo>
                    <a:pt x="9239" y="50292"/>
                  </a:moveTo>
                  <a:lnTo>
                    <a:pt x="6096" y="50292"/>
                  </a:lnTo>
                  <a:lnTo>
                    <a:pt x="4572" y="48768"/>
                  </a:lnTo>
                  <a:lnTo>
                    <a:pt x="10763" y="48768"/>
                  </a:lnTo>
                  <a:lnTo>
                    <a:pt x="9239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" name="object 8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93570" y="2832140"/>
            <a:ext cx="603325" cy="70236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4387325" y="4971562"/>
            <a:ext cx="35859" cy="51955"/>
          </a:xfrm>
          <a:custGeom>
            <a:avLst/>
            <a:gdLst/>
            <a:ahLst/>
            <a:cxnLst/>
            <a:rect l="l" t="t" r="r" b="b"/>
            <a:pathLst>
              <a:path w="15239" h="50800">
                <a:moveTo>
                  <a:pt x="10668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9144" y="0"/>
                </a:lnTo>
                <a:lnTo>
                  <a:pt x="10668" y="1524"/>
                </a:lnTo>
                <a:close/>
              </a:path>
              <a:path w="15239" h="50800">
                <a:moveTo>
                  <a:pt x="12192" y="13716"/>
                </a:moveTo>
                <a:lnTo>
                  <a:pt x="3048" y="13716"/>
                </a:lnTo>
                <a:lnTo>
                  <a:pt x="0" y="10668"/>
                </a:lnTo>
                <a:lnTo>
                  <a:pt x="0" y="4572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2192" y="1524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6096"/>
                </a:lnTo>
                <a:lnTo>
                  <a:pt x="15240" y="6096"/>
                </a:lnTo>
                <a:lnTo>
                  <a:pt x="15240" y="9144"/>
                </a:lnTo>
                <a:lnTo>
                  <a:pt x="13716" y="9144"/>
                </a:lnTo>
                <a:lnTo>
                  <a:pt x="13716" y="12192"/>
                </a:lnTo>
                <a:lnTo>
                  <a:pt x="12192" y="12192"/>
                </a:lnTo>
                <a:lnTo>
                  <a:pt x="12192" y="13716"/>
                </a:lnTo>
                <a:close/>
              </a:path>
              <a:path w="15239" h="50800">
                <a:moveTo>
                  <a:pt x="9144" y="15240"/>
                </a:moveTo>
                <a:lnTo>
                  <a:pt x="4572" y="15240"/>
                </a:lnTo>
                <a:lnTo>
                  <a:pt x="4572" y="13716"/>
                </a:lnTo>
                <a:lnTo>
                  <a:pt x="10668" y="13716"/>
                </a:lnTo>
                <a:lnTo>
                  <a:pt x="9144" y="15240"/>
                </a:lnTo>
                <a:close/>
              </a:path>
              <a:path w="15239" h="50800">
                <a:moveTo>
                  <a:pt x="10668" y="36576"/>
                </a:moveTo>
                <a:lnTo>
                  <a:pt x="4572" y="36576"/>
                </a:lnTo>
                <a:lnTo>
                  <a:pt x="4572" y="35052"/>
                </a:lnTo>
                <a:lnTo>
                  <a:pt x="9144" y="35052"/>
                </a:lnTo>
                <a:lnTo>
                  <a:pt x="10668" y="36576"/>
                </a:lnTo>
                <a:close/>
              </a:path>
              <a:path w="15239" h="50800">
                <a:moveTo>
                  <a:pt x="12192" y="48768"/>
                </a:moveTo>
                <a:lnTo>
                  <a:pt x="3048" y="48768"/>
                </a:lnTo>
                <a:lnTo>
                  <a:pt x="1524" y="47244"/>
                </a:lnTo>
                <a:lnTo>
                  <a:pt x="1524" y="45720"/>
                </a:lnTo>
                <a:lnTo>
                  <a:pt x="0" y="45720"/>
                </a:lnTo>
                <a:lnTo>
                  <a:pt x="0" y="39624"/>
                </a:lnTo>
                <a:lnTo>
                  <a:pt x="1524" y="39624"/>
                </a:lnTo>
                <a:lnTo>
                  <a:pt x="1524" y="38100"/>
                </a:lnTo>
                <a:lnTo>
                  <a:pt x="3048" y="36576"/>
                </a:lnTo>
                <a:lnTo>
                  <a:pt x="12192" y="36576"/>
                </a:lnTo>
                <a:lnTo>
                  <a:pt x="12192" y="38100"/>
                </a:lnTo>
                <a:lnTo>
                  <a:pt x="13716" y="38100"/>
                </a:lnTo>
                <a:lnTo>
                  <a:pt x="13716" y="41148"/>
                </a:lnTo>
                <a:lnTo>
                  <a:pt x="15240" y="41148"/>
                </a:lnTo>
                <a:lnTo>
                  <a:pt x="15240" y="44196"/>
                </a:lnTo>
                <a:lnTo>
                  <a:pt x="13716" y="44196"/>
                </a:lnTo>
                <a:lnTo>
                  <a:pt x="13716" y="47244"/>
                </a:lnTo>
                <a:lnTo>
                  <a:pt x="12192" y="47244"/>
                </a:lnTo>
                <a:lnTo>
                  <a:pt x="12192" y="48768"/>
                </a:lnTo>
                <a:close/>
              </a:path>
              <a:path w="15239" h="50800">
                <a:moveTo>
                  <a:pt x="9144" y="50292"/>
                </a:moveTo>
                <a:lnTo>
                  <a:pt x="4572" y="50292"/>
                </a:lnTo>
                <a:lnTo>
                  <a:pt x="4572" y="48768"/>
                </a:lnTo>
                <a:lnTo>
                  <a:pt x="10668" y="48768"/>
                </a:lnTo>
                <a:lnTo>
                  <a:pt x="9144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06514" y="4957438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148" y="62579"/>
                </a:moveTo>
                <a:lnTo>
                  <a:pt x="3048" y="62579"/>
                </a:lnTo>
                <a:lnTo>
                  <a:pt x="3048" y="54959"/>
                </a:lnTo>
                <a:lnTo>
                  <a:pt x="18288" y="54959"/>
                </a:lnTo>
                <a:lnTo>
                  <a:pt x="18288" y="9144"/>
                </a:lnTo>
                <a:lnTo>
                  <a:pt x="3048" y="18288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148" y="54959"/>
                </a:lnTo>
                <a:lnTo>
                  <a:pt x="41148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238525" y="4957534"/>
            <a:ext cx="477816" cy="65463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713616" y="4952762"/>
            <a:ext cx="1709569" cy="327702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4606514" y="5194643"/>
            <a:ext cx="697753" cy="88972"/>
            <a:chOff x="1957768" y="5079206"/>
            <a:chExt cx="296545" cy="86995"/>
          </a:xfrm>
        </p:grpSpPr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57768" y="5079206"/>
              <a:ext cx="256413" cy="8696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238565" y="5097589"/>
              <a:ext cx="15875" cy="50800"/>
            </a:xfrm>
            <a:custGeom>
              <a:avLst/>
              <a:gdLst/>
              <a:ahLst/>
              <a:cxnLst/>
              <a:rect l="l" t="t" r="r" b="b"/>
              <a:pathLst>
                <a:path w="15875" h="50800">
                  <a:moveTo>
                    <a:pt x="10763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9239" y="0"/>
                  </a:lnTo>
                  <a:lnTo>
                    <a:pt x="10763" y="1524"/>
                  </a:lnTo>
                  <a:close/>
                </a:path>
                <a:path w="15875" h="50800">
                  <a:moveTo>
                    <a:pt x="12287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2287" y="1524"/>
                  </a:lnTo>
                  <a:lnTo>
                    <a:pt x="12287" y="3048"/>
                  </a:lnTo>
                  <a:close/>
                </a:path>
                <a:path w="15875" h="50800">
                  <a:moveTo>
                    <a:pt x="13811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3811" y="3048"/>
                  </a:lnTo>
                  <a:lnTo>
                    <a:pt x="13811" y="4572"/>
                  </a:lnTo>
                  <a:lnTo>
                    <a:pt x="15335" y="6096"/>
                  </a:lnTo>
                  <a:lnTo>
                    <a:pt x="15335" y="9144"/>
                  </a:lnTo>
                  <a:lnTo>
                    <a:pt x="13811" y="10668"/>
                  </a:lnTo>
                  <a:lnTo>
                    <a:pt x="13811" y="12192"/>
                  </a:lnTo>
                  <a:close/>
                </a:path>
                <a:path w="15875" h="50800">
                  <a:moveTo>
                    <a:pt x="12287" y="13716"/>
                  </a:moveTo>
                  <a:lnTo>
                    <a:pt x="3048" y="13716"/>
                  </a:lnTo>
                  <a:lnTo>
                    <a:pt x="3048" y="12192"/>
                  </a:lnTo>
                  <a:lnTo>
                    <a:pt x="12287" y="12192"/>
                  </a:lnTo>
                  <a:lnTo>
                    <a:pt x="12287" y="13716"/>
                  </a:lnTo>
                  <a:close/>
                </a:path>
                <a:path w="15875" h="50800">
                  <a:moveTo>
                    <a:pt x="10763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763" y="13716"/>
                  </a:lnTo>
                  <a:lnTo>
                    <a:pt x="10763" y="15240"/>
                  </a:lnTo>
                  <a:close/>
                </a:path>
                <a:path w="15875" h="50800">
                  <a:moveTo>
                    <a:pt x="10763" y="36576"/>
                  </a:moveTo>
                  <a:lnTo>
                    <a:pt x="4572" y="36576"/>
                  </a:lnTo>
                  <a:lnTo>
                    <a:pt x="6096" y="35052"/>
                  </a:lnTo>
                  <a:lnTo>
                    <a:pt x="9239" y="35052"/>
                  </a:lnTo>
                  <a:lnTo>
                    <a:pt x="10763" y="36576"/>
                  </a:lnTo>
                  <a:close/>
                </a:path>
                <a:path w="15875" h="50800">
                  <a:moveTo>
                    <a:pt x="12287" y="38100"/>
                  </a:moveTo>
                  <a:lnTo>
                    <a:pt x="3048" y="38100"/>
                  </a:lnTo>
                  <a:lnTo>
                    <a:pt x="3048" y="36576"/>
                  </a:lnTo>
                  <a:lnTo>
                    <a:pt x="12287" y="36576"/>
                  </a:lnTo>
                  <a:lnTo>
                    <a:pt x="12287" y="38100"/>
                  </a:lnTo>
                  <a:close/>
                </a:path>
                <a:path w="15875" h="50800">
                  <a:moveTo>
                    <a:pt x="13811" y="47244"/>
                  </a:move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41148"/>
                  </a:lnTo>
                  <a:lnTo>
                    <a:pt x="1524" y="39624"/>
                  </a:lnTo>
                  <a:lnTo>
                    <a:pt x="1524" y="38100"/>
                  </a:lnTo>
                  <a:lnTo>
                    <a:pt x="13811" y="38100"/>
                  </a:lnTo>
                  <a:lnTo>
                    <a:pt x="13811" y="39624"/>
                  </a:lnTo>
                  <a:lnTo>
                    <a:pt x="15335" y="41148"/>
                  </a:lnTo>
                  <a:lnTo>
                    <a:pt x="15335" y="44196"/>
                  </a:lnTo>
                  <a:lnTo>
                    <a:pt x="13811" y="45720"/>
                  </a:lnTo>
                  <a:lnTo>
                    <a:pt x="13811" y="47244"/>
                  </a:lnTo>
                  <a:close/>
                </a:path>
                <a:path w="15875" h="50800">
                  <a:moveTo>
                    <a:pt x="12287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2287" y="47244"/>
                  </a:lnTo>
                  <a:lnTo>
                    <a:pt x="12287" y="48768"/>
                  </a:lnTo>
                  <a:close/>
                </a:path>
                <a:path w="15875" h="50800">
                  <a:moveTo>
                    <a:pt x="9239" y="50292"/>
                  </a:moveTo>
                  <a:lnTo>
                    <a:pt x="6096" y="50292"/>
                  </a:lnTo>
                  <a:lnTo>
                    <a:pt x="4572" y="48768"/>
                  </a:lnTo>
                  <a:lnTo>
                    <a:pt x="10763" y="48768"/>
                  </a:lnTo>
                  <a:lnTo>
                    <a:pt x="9239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4" name="object 9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93570" y="5194643"/>
            <a:ext cx="603325" cy="70236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261595" y="5455227"/>
            <a:ext cx="32871" cy="51955"/>
          </a:xfrm>
          <a:custGeom>
            <a:avLst/>
            <a:gdLst/>
            <a:ahLst/>
            <a:cxnLst/>
            <a:rect l="l" t="t" r="r" b="b"/>
            <a:pathLst>
              <a:path w="13969" h="50800">
                <a:moveTo>
                  <a:pt x="10668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9144" y="0"/>
                </a:lnTo>
                <a:lnTo>
                  <a:pt x="10668" y="1524"/>
                </a:lnTo>
                <a:close/>
              </a:path>
              <a:path w="13969" h="50800">
                <a:moveTo>
                  <a:pt x="12192" y="13716"/>
                </a:moveTo>
                <a:lnTo>
                  <a:pt x="1524" y="13716"/>
                </a:lnTo>
                <a:lnTo>
                  <a:pt x="1524" y="12192"/>
                </a:lnTo>
                <a:lnTo>
                  <a:pt x="0" y="10668"/>
                </a:lnTo>
                <a:lnTo>
                  <a:pt x="0" y="4572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1524"/>
                </a:lnTo>
                <a:lnTo>
                  <a:pt x="12192" y="1524"/>
                </a:lnTo>
                <a:lnTo>
                  <a:pt x="12192" y="3048"/>
                </a:lnTo>
                <a:lnTo>
                  <a:pt x="13716" y="4572"/>
                </a:lnTo>
                <a:lnTo>
                  <a:pt x="13716" y="12192"/>
                </a:lnTo>
                <a:lnTo>
                  <a:pt x="12192" y="12192"/>
                </a:lnTo>
                <a:lnTo>
                  <a:pt x="12192" y="13716"/>
                </a:lnTo>
                <a:close/>
              </a:path>
              <a:path w="13969" h="50800">
                <a:moveTo>
                  <a:pt x="10668" y="15240"/>
                </a:moveTo>
                <a:lnTo>
                  <a:pt x="4572" y="15240"/>
                </a:lnTo>
                <a:lnTo>
                  <a:pt x="3048" y="13716"/>
                </a:lnTo>
                <a:lnTo>
                  <a:pt x="10668" y="13716"/>
                </a:lnTo>
                <a:lnTo>
                  <a:pt x="10668" y="15240"/>
                </a:lnTo>
                <a:close/>
              </a:path>
              <a:path w="13969" h="50800">
                <a:moveTo>
                  <a:pt x="10668" y="36576"/>
                </a:moveTo>
                <a:lnTo>
                  <a:pt x="4572" y="36576"/>
                </a:lnTo>
                <a:lnTo>
                  <a:pt x="4572" y="35052"/>
                </a:lnTo>
                <a:lnTo>
                  <a:pt x="9144" y="35052"/>
                </a:lnTo>
                <a:lnTo>
                  <a:pt x="10668" y="36576"/>
                </a:lnTo>
                <a:close/>
              </a:path>
              <a:path w="13969" h="50800">
                <a:moveTo>
                  <a:pt x="12192" y="48768"/>
                </a:moveTo>
                <a:lnTo>
                  <a:pt x="3048" y="48768"/>
                </a:lnTo>
                <a:lnTo>
                  <a:pt x="1524" y="47244"/>
                </a:lnTo>
                <a:lnTo>
                  <a:pt x="1524" y="45720"/>
                </a:lnTo>
                <a:lnTo>
                  <a:pt x="0" y="45720"/>
                </a:lnTo>
                <a:lnTo>
                  <a:pt x="0" y="39624"/>
                </a:lnTo>
                <a:lnTo>
                  <a:pt x="1524" y="39624"/>
                </a:lnTo>
                <a:lnTo>
                  <a:pt x="1524" y="38100"/>
                </a:lnTo>
                <a:lnTo>
                  <a:pt x="3048" y="36576"/>
                </a:lnTo>
                <a:lnTo>
                  <a:pt x="12192" y="36576"/>
                </a:lnTo>
                <a:lnTo>
                  <a:pt x="12192" y="38100"/>
                </a:lnTo>
                <a:lnTo>
                  <a:pt x="13716" y="39624"/>
                </a:lnTo>
                <a:lnTo>
                  <a:pt x="13716" y="45720"/>
                </a:lnTo>
                <a:lnTo>
                  <a:pt x="12192" y="47244"/>
                </a:lnTo>
                <a:lnTo>
                  <a:pt x="12192" y="48768"/>
                </a:lnTo>
                <a:close/>
              </a:path>
              <a:path w="13969" h="50800">
                <a:moveTo>
                  <a:pt x="9144" y="50292"/>
                </a:moveTo>
                <a:lnTo>
                  <a:pt x="4572" y="50292"/>
                </a:lnTo>
                <a:lnTo>
                  <a:pt x="4572" y="48768"/>
                </a:lnTo>
                <a:lnTo>
                  <a:pt x="10668" y="48768"/>
                </a:lnTo>
                <a:lnTo>
                  <a:pt x="9144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77198" y="5441199"/>
            <a:ext cx="107576" cy="65593"/>
          </a:xfrm>
          <a:custGeom>
            <a:avLst/>
            <a:gdLst/>
            <a:ahLst/>
            <a:cxnLst/>
            <a:rect l="l" t="t" r="r" b="b"/>
            <a:pathLst>
              <a:path w="45719" h="64135">
                <a:moveTo>
                  <a:pt x="25908" y="64103"/>
                </a:moveTo>
                <a:lnTo>
                  <a:pt x="18288" y="64103"/>
                </a:lnTo>
                <a:lnTo>
                  <a:pt x="15240" y="62579"/>
                </a:lnTo>
                <a:lnTo>
                  <a:pt x="13716" y="62579"/>
                </a:lnTo>
                <a:lnTo>
                  <a:pt x="10668" y="61055"/>
                </a:lnTo>
                <a:lnTo>
                  <a:pt x="6096" y="56483"/>
                </a:lnTo>
                <a:lnTo>
                  <a:pt x="3048" y="50387"/>
                </a:lnTo>
                <a:lnTo>
                  <a:pt x="1524" y="45815"/>
                </a:lnTo>
                <a:lnTo>
                  <a:pt x="0" y="42767"/>
                </a:lnTo>
                <a:lnTo>
                  <a:pt x="0" y="22955"/>
                </a:lnTo>
                <a:lnTo>
                  <a:pt x="1524" y="18288"/>
                </a:lnTo>
                <a:lnTo>
                  <a:pt x="3048" y="15240"/>
                </a:lnTo>
                <a:lnTo>
                  <a:pt x="3048" y="12192"/>
                </a:lnTo>
                <a:lnTo>
                  <a:pt x="6096" y="9144"/>
                </a:lnTo>
                <a:lnTo>
                  <a:pt x="7620" y="6096"/>
                </a:lnTo>
                <a:lnTo>
                  <a:pt x="12192" y="1524"/>
                </a:lnTo>
                <a:lnTo>
                  <a:pt x="15240" y="0"/>
                </a:lnTo>
                <a:lnTo>
                  <a:pt x="28956" y="0"/>
                </a:lnTo>
                <a:lnTo>
                  <a:pt x="35052" y="3048"/>
                </a:lnTo>
                <a:lnTo>
                  <a:pt x="39624" y="7620"/>
                </a:lnTo>
                <a:lnTo>
                  <a:pt x="18288" y="7620"/>
                </a:lnTo>
                <a:lnTo>
                  <a:pt x="16764" y="9144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0668" y="15240"/>
                </a:lnTo>
                <a:lnTo>
                  <a:pt x="10668" y="18288"/>
                </a:lnTo>
                <a:lnTo>
                  <a:pt x="9144" y="21336"/>
                </a:lnTo>
                <a:lnTo>
                  <a:pt x="9144" y="24479"/>
                </a:lnTo>
                <a:lnTo>
                  <a:pt x="7620" y="27527"/>
                </a:lnTo>
                <a:lnTo>
                  <a:pt x="7620" y="35147"/>
                </a:lnTo>
                <a:lnTo>
                  <a:pt x="9144" y="36671"/>
                </a:lnTo>
                <a:lnTo>
                  <a:pt x="22625" y="36671"/>
                </a:lnTo>
                <a:lnTo>
                  <a:pt x="10668" y="45815"/>
                </a:lnTo>
                <a:lnTo>
                  <a:pt x="10668" y="48863"/>
                </a:lnTo>
                <a:lnTo>
                  <a:pt x="12192" y="50387"/>
                </a:lnTo>
                <a:lnTo>
                  <a:pt x="12192" y="51911"/>
                </a:lnTo>
                <a:lnTo>
                  <a:pt x="13716" y="51911"/>
                </a:lnTo>
                <a:lnTo>
                  <a:pt x="15240" y="53435"/>
                </a:lnTo>
                <a:lnTo>
                  <a:pt x="15240" y="54959"/>
                </a:lnTo>
                <a:lnTo>
                  <a:pt x="16764" y="54959"/>
                </a:lnTo>
                <a:lnTo>
                  <a:pt x="18288" y="56483"/>
                </a:lnTo>
                <a:lnTo>
                  <a:pt x="38862" y="56483"/>
                </a:lnTo>
                <a:lnTo>
                  <a:pt x="38100" y="58007"/>
                </a:lnTo>
                <a:lnTo>
                  <a:pt x="25908" y="64103"/>
                </a:lnTo>
                <a:close/>
              </a:path>
              <a:path w="45719" h="64135">
                <a:moveTo>
                  <a:pt x="22625" y="36671"/>
                </a:moveTo>
                <a:lnTo>
                  <a:pt x="9144" y="36671"/>
                </a:lnTo>
                <a:lnTo>
                  <a:pt x="35052" y="18288"/>
                </a:lnTo>
                <a:lnTo>
                  <a:pt x="33528" y="16764"/>
                </a:lnTo>
                <a:lnTo>
                  <a:pt x="33528" y="13716"/>
                </a:lnTo>
                <a:lnTo>
                  <a:pt x="32004" y="12192"/>
                </a:lnTo>
                <a:lnTo>
                  <a:pt x="32004" y="10668"/>
                </a:lnTo>
                <a:lnTo>
                  <a:pt x="30480" y="10668"/>
                </a:lnTo>
                <a:lnTo>
                  <a:pt x="27432" y="7620"/>
                </a:lnTo>
                <a:lnTo>
                  <a:pt x="39624" y="7620"/>
                </a:lnTo>
                <a:lnTo>
                  <a:pt x="44196" y="16764"/>
                </a:lnTo>
                <a:lnTo>
                  <a:pt x="44196" y="21336"/>
                </a:lnTo>
                <a:lnTo>
                  <a:pt x="45720" y="26003"/>
                </a:lnTo>
                <a:lnTo>
                  <a:pt x="36576" y="26003"/>
                </a:lnTo>
                <a:lnTo>
                  <a:pt x="22625" y="36671"/>
                </a:lnTo>
                <a:close/>
              </a:path>
              <a:path w="45719" h="64135">
                <a:moveTo>
                  <a:pt x="38862" y="56483"/>
                </a:moveTo>
                <a:lnTo>
                  <a:pt x="25908" y="56483"/>
                </a:lnTo>
                <a:lnTo>
                  <a:pt x="28956" y="54959"/>
                </a:lnTo>
                <a:lnTo>
                  <a:pt x="33528" y="50387"/>
                </a:lnTo>
                <a:lnTo>
                  <a:pt x="33528" y="48863"/>
                </a:lnTo>
                <a:lnTo>
                  <a:pt x="35052" y="45815"/>
                </a:lnTo>
                <a:lnTo>
                  <a:pt x="35052" y="42767"/>
                </a:lnTo>
                <a:lnTo>
                  <a:pt x="36576" y="39719"/>
                </a:lnTo>
                <a:lnTo>
                  <a:pt x="36576" y="26003"/>
                </a:lnTo>
                <a:lnTo>
                  <a:pt x="45720" y="26003"/>
                </a:lnTo>
                <a:lnTo>
                  <a:pt x="45720" y="36671"/>
                </a:lnTo>
                <a:lnTo>
                  <a:pt x="44196" y="41243"/>
                </a:lnTo>
                <a:lnTo>
                  <a:pt x="44196" y="44291"/>
                </a:lnTo>
                <a:lnTo>
                  <a:pt x="42672" y="48863"/>
                </a:lnTo>
                <a:lnTo>
                  <a:pt x="38862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112796" y="5441199"/>
            <a:ext cx="477816" cy="65560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06444" y="5436523"/>
            <a:ext cx="1716741" cy="327703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4606514" y="5678404"/>
            <a:ext cx="697753" cy="88972"/>
            <a:chOff x="1957768" y="5552217"/>
            <a:chExt cx="296545" cy="86995"/>
          </a:xfrm>
        </p:grpSpPr>
        <p:pic>
          <p:nvPicPr>
            <p:cNvPr id="100" name="object 10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57768" y="5552217"/>
              <a:ext cx="256413" cy="8696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238565" y="5570505"/>
              <a:ext cx="15875" cy="50800"/>
            </a:xfrm>
            <a:custGeom>
              <a:avLst/>
              <a:gdLst/>
              <a:ahLst/>
              <a:cxnLst/>
              <a:rect l="l" t="t" r="r" b="b"/>
              <a:pathLst>
                <a:path w="15875" h="50800">
                  <a:moveTo>
                    <a:pt x="9239" y="1524"/>
                  </a:moveTo>
                  <a:lnTo>
                    <a:pt x="6096" y="1524"/>
                  </a:lnTo>
                  <a:lnTo>
                    <a:pt x="6096" y="0"/>
                  </a:lnTo>
                  <a:lnTo>
                    <a:pt x="9239" y="0"/>
                  </a:lnTo>
                  <a:lnTo>
                    <a:pt x="9239" y="1524"/>
                  </a:lnTo>
                  <a:close/>
                </a:path>
                <a:path w="15875" h="50800">
                  <a:moveTo>
                    <a:pt x="12287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2287" y="1524"/>
                  </a:lnTo>
                  <a:lnTo>
                    <a:pt x="12287" y="3048"/>
                  </a:lnTo>
                  <a:close/>
                </a:path>
                <a:path w="15875" h="50800">
                  <a:moveTo>
                    <a:pt x="12287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3811" y="3048"/>
                  </a:lnTo>
                  <a:lnTo>
                    <a:pt x="13811" y="4572"/>
                  </a:lnTo>
                  <a:lnTo>
                    <a:pt x="15335" y="6096"/>
                  </a:lnTo>
                  <a:lnTo>
                    <a:pt x="15335" y="9144"/>
                  </a:lnTo>
                  <a:lnTo>
                    <a:pt x="13811" y="10668"/>
                  </a:lnTo>
                  <a:lnTo>
                    <a:pt x="13811" y="12192"/>
                  </a:lnTo>
                  <a:lnTo>
                    <a:pt x="12287" y="13716"/>
                  </a:lnTo>
                  <a:close/>
                </a:path>
                <a:path w="15875" h="50800">
                  <a:moveTo>
                    <a:pt x="10763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763" y="13716"/>
                  </a:lnTo>
                  <a:lnTo>
                    <a:pt x="10763" y="15240"/>
                  </a:lnTo>
                  <a:close/>
                </a:path>
                <a:path w="15875" h="50800">
                  <a:moveTo>
                    <a:pt x="10763" y="36671"/>
                  </a:moveTo>
                  <a:lnTo>
                    <a:pt x="4572" y="36671"/>
                  </a:lnTo>
                  <a:lnTo>
                    <a:pt x="6096" y="35147"/>
                  </a:lnTo>
                  <a:lnTo>
                    <a:pt x="9239" y="35147"/>
                  </a:lnTo>
                  <a:lnTo>
                    <a:pt x="10763" y="36671"/>
                  </a:lnTo>
                  <a:close/>
                </a:path>
                <a:path w="15875" h="50800">
                  <a:moveTo>
                    <a:pt x="12287" y="38195"/>
                  </a:moveTo>
                  <a:lnTo>
                    <a:pt x="3048" y="38195"/>
                  </a:lnTo>
                  <a:lnTo>
                    <a:pt x="3048" y="36671"/>
                  </a:lnTo>
                  <a:lnTo>
                    <a:pt x="12287" y="36671"/>
                  </a:lnTo>
                  <a:lnTo>
                    <a:pt x="12287" y="38195"/>
                  </a:lnTo>
                  <a:close/>
                </a:path>
                <a:path w="15875" h="50800">
                  <a:moveTo>
                    <a:pt x="13811" y="47339"/>
                  </a:move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41243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13811" y="38195"/>
                  </a:lnTo>
                  <a:lnTo>
                    <a:pt x="13811" y="39719"/>
                  </a:lnTo>
                  <a:lnTo>
                    <a:pt x="15335" y="41243"/>
                  </a:lnTo>
                  <a:lnTo>
                    <a:pt x="15335" y="44291"/>
                  </a:lnTo>
                  <a:lnTo>
                    <a:pt x="13811" y="45815"/>
                  </a:lnTo>
                  <a:lnTo>
                    <a:pt x="13811" y="47339"/>
                  </a:lnTo>
                  <a:close/>
                </a:path>
                <a:path w="15875" h="50800">
                  <a:moveTo>
                    <a:pt x="12287" y="48863"/>
                  </a:moveTo>
                  <a:lnTo>
                    <a:pt x="3048" y="48863"/>
                  </a:lnTo>
                  <a:lnTo>
                    <a:pt x="3048" y="47339"/>
                  </a:lnTo>
                  <a:lnTo>
                    <a:pt x="12287" y="47339"/>
                  </a:lnTo>
                  <a:lnTo>
                    <a:pt x="12287" y="48863"/>
                  </a:lnTo>
                  <a:close/>
                </a:path>
                <a:path w="15875" h="50800">
                  <a:moveTo>
                    <a:pt x="9239" y="50387"/>
                  </a:moveTo>
                  <a:lnTo>
                    <a:pt x="6096" y="50387"/>
                  </a:lnTo>
                  <a:lnTo>
                    <a:pt x="4572" y="48863"/>
                  </a:lnTo>
                  <a:lnTo>
                    <a:pt x="10763" y="48863"/>
                  </a:lnTo>
                  <a:lnTo>
                    <a:pt x="9239" y="50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" name="object 10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493570" y="5678404"/>
            <a:ext cx="603325" cy="70236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1517499" y="9020901"/>
            <a:ext cx="956235" cy="90920"/>
            <a:chOff x="644937" y="8820436"/>
            <a:chExt cx="406400" cy="88900"/>
          </a:xfrm>
        </p:grpSpPr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4937" y="8826436"/>
              <a:ext cx="151161" cy="6410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0483" y="8820436"/>
              <a:ext cx="180117" cy="8848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037272" y="8841772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2192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0668" y="0"/>
                  </a:lnTo>
                  <a:lnTo>
                    <a:pt x="12192" y="1524"/>
                  </a:lnTo>
                  <a:lnTo>
                    <a:pt x="12192" y="3048"/>
                  </a:lnTo>
                  <a:close/>
                </a:path>
                <a:path w="13969" h="48895">
                  <a:moveTo>
                    <a:pt x="13716" y="10668"/>
                  </a:moveTo>
                  <a:lnTo>
                    <a:pt x="0" y="10668"/>
                  </a:lnTo>
                  <a:lnTo>
                    <a:pt x="0" y="3048"/>
                  </a:lnTo>
                  <a:lnTo>
                    <a:pt x="13716" y="3048"/>
                  </a:lnTo>
                  <a:lnTo>
                    <a:pt x="13716" y="10668"/>
                  </a:lnTo>
                  <a:close/>
                </a:path>
                <a:path w="13969" h="48895">
                  <a:moveTo>
                    <a:pt x="10668" y="13716"/>
                  </a:moveTo>
                  <a:lnTo>
                    <a:pt x="3048" y="13716"/>
                  </a:lnTo>
                  <a:lnTo>
                    <a:pt x="3048" y="12192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3716"/>
                  </a:lnTo>
                  <a:close/>
                </a:path>
                <a:path w="13969" h="48895">
                  <a:moveTo>
                    <a:pt x="13716" y="45720"/>
                  </a:moveTo>
                  <a:lnTo>
                    <a:pt x="0" y="45720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3716" y="38100"/>
                  </a:lnTo>
                  <a:lnTo>
                    <a:pt x="13716" y="45720"/>
                  </a:lnTo>
                  <a:close/>
                </a:path>
                <a:path w="13969" h="48895">
                  <a:moveTo>
                    <a:pt x="12192" y="47244"/>
                  </a:moveTo>
                  <a:lnTo>
                    <a:pt x="1524" y="47244"/>
                  </a:lnTo>
                  <a:lnTo>
                    <a:pt x="1524" y="45720"/>
                  </a:lnTo>
                  <a:lnTo>
                    <a:pt x="12192" y="45720"/>
                  </a:lnTo>
                  <a:lnTo>
                    <a:pt x="12192" y="47244"/>
                  </a:lnTo>
                  <a:close/>
                </a:path>
                <a:path w="13969" h="48895">
                  <a:moveTo>
                    <a:pt x="9144" y="48768"/>
                  </a:moveTo>
                  <a:lnTo>
                    <a:pt x="4572" y="48768"/>
                  </a:lnTo>
                  <a:lnTo>
                    <a:pt x="3048" y="47244"/>
                  </a:lnTo>
                  <a:lnTo>
                    <a:pt x="10668" y="47244"/>
                  </a:lnTo>
                  <a:lnTo>
                    <a:pt x="9144" y="48768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/>
          <p:nvPr/>
        </p:nvSpPr>
        <p:spPr>
          <a:xfrm>
            <a:off x="2702634" y="497789"/>
            <a:ext cx="112059" cy="68840"/>
          </a:xfrm>
          <a:custGeom>
            <a:avLst/>
            <a:gdLst/>
            <a:ahLst/>
            <a:cxnLst/>
            <a:rect l="l" t="t" r="r" b="b"/>
            <a:pathLst>
              <a:path w="47625" h="67309">
                <a:moveTo>
                  <a:pt x="9144" y="67056"/>
                </a:moveTo>
                <a:lnTo>
                  <a:pt x="0" y="67056"/>
                </a:lnTo>
                <a:lnTo>
                  <a:pt x="0" y="59436"/>
                </a:lnTo>
                <a:lnTo>
                  <a:pt x="9144" y="59436"/>
                </a:lnTo>
                <a:lnTo>
                  <a:pt x="12192" y="56388"/>
                </a:lnTo>
                <a:lnTo>
                  <a:pt x="13716" y="56388"/>
                </a:lnTo>
                <a:lnTo>
                  <a:pt x="15240" y="54864"/>
                </a:lnTo>
                <a:lnTo>
                  <a:pt x="15240" y="53340"/>
                </a:lnTo>
                <a:lnTo>
                  <a:pt x="16764" y="51816"/>
                </a:lnTo>
                <a:lnTo>
                  <a:pt x="18288" y="48768"/>
                </a:lnTo>
                <a:lnTo>
                  <a:pt x="18288" y="47244"/>
                </a:lnTo>
                <a:lnTo>
                  <a:pt x="0" y="0"/>
                </a:lnTo>
                <a:lnTo>
                  <a:pt x="9144" y="0"/>
                </a:lnTo>
                <a:lnTo>
                  <a:pt x="21336" y="30480"/>
                </a:lnTo>
                <a:lnTo>
                  <a:pt x="24479" y="38100"/>
                </a:lnTo>
                <a:lnTo>
                  <a:pt x="32371" y="38100"/>
                </a:lnTo>
                <a:lnTo>
                  <a:pt x="30575" y="42672"/>
                </a:lnTo>
                <a:lnTo>
                  <a:pt x="29051" y="45720"/>
                </a:lnTo>
                <a:lnTo>
                  <a:pt x="27527" y="50292"/>
                </a:lnTo>
                <a:lnTo>
                  <a:pt x="26003" y="53340"/>
                </a:lnTo>
                <a:lnTo>
                  <a:pt x="22955" y="56388"/>
                </a:lnTo>
                <a:lnTo>
                  <a:pt x="21336" y="59436"/>
                </a:lnTo>
                <a:lnTo>
                  <a:pt x="19812" y="60960"/>
                </a:lnTo>
                <a:lnTo>
                  <a:pt x="16764" y="62484"/>
                </a:lnTo>
                <a:lnTo>
                  <a:pt x="15240" y="64008"/>
                </a:lnTo>
                <a:lnTo>
                  <a:pt x="9144" y="67056"/>
                </a:lnTo>
                <a:close/>
              </a:path>
              <a:path w="47625" h="67309">
                <a:moveTo>
                  <a:pt x="32371" y="38100"/>
                </a:moveTo>
                <a:lnTo>
                  <a:pt x="24479" y="38100"/>
                </a:lnTo>
                <a:lnTo>
                  <a:pt x="26003" y="30480"/>
                </a:lnTo>
                <a:lnTo>
                  <a:pt x="38195" y="0"/>
                </a:lnTo>
                <a:lnTo>
                  <a:pt x="47339" y="0"/>
                </a:lnTo>
                <a:lnTo>
                  <a:pt x="3237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114" name="object 114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17094799" y="10017941"/>
            <a:ext cx="446741" cy="78581"/>
            <a:chOff x="7265289" y="9795319"/>
            <a:chExt cx="189865" cy="76835"/>
          </a:xfrm>
        </p:grpSpPr>
        <p:pic>
          <p:nvPicPr>
            <p:cNvPr id="120" name="object 12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65289" y="9795319"/>
              <a:ext cx="119062" cy="7629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483" y="465391"/>
              <a:ext cx="137350" cy="884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7734" y="465403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6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7899"/>
                  </a:moveTo>
                  <a:lnTo>
                    <a:pt x="71716" y="57899"/>
                  </a:lnTo>
                  <a:lnTo>
                    <a:pt x="71716" y="56375"/>
                  </a:lnTo>
                  <a:lnTo>
                    <a:pt x="70192" y="54851"/>
                  </a:lnTo>
                  <a:lnTo>
                    <a:pt x="62572" y="54851"/>
                  </a:lnTo>
                  <a:lnTo>
                    <a:pt x="62572" y="56375"/>
                  </a:lnTo>
                  <a:lnTo>
                    <a:pt x="61048" y="56375"/>
                  </a:lnTo>
                  <a:lnTo>
                    <a:pt x="61048" y="57899"/>
                  </a:lnTo>
                  <a:lnTo>
                    <a:pt x="59524" y="59423"/>
                  </a:lnTo>
                  <a:lnTo>
                    <a:pt x="59524" y="63995"/>
                  </a:lnTo>
                  <a:lnTo>
                    <a:pt x="61048" y="65519"/>
                  </a:lnTo>
                  <a:lnTo>
                    <a:pt x="61048" y="67043"/>
                  </a:lnTo>
                  <a:lnTo>
                    <a:pt x="62572" y="67043"/>
                  </a:lnTo>
                  <a:lnTo>
                    <a:pt x="62572" y="68567"/>
                  </a:lnTo>
                  <a:lnTo>
                    <a:pt x="70192" y="68567"/>
                  </a:lnTo>
                  <a:lnTo>
                    <a:pt x="73240" y="65519"/>
                  </a:lnTo>
                  <a:lnTo>
                    <a:pt x="73240" y="57899"/>
                  </a:lnTo>
                  <a:close/>
                </a:path>
                <a:path w="73659" h="88900">
                  <a:moveTo>
                    <a:pt x="73240" y="22847"/>
                  </a:moveTo>
                  <a:lnTo>
                    <a:pt x="71716" y="22847"/>
                  </a:lnTo>
                  <a:lnTo>
                    <a:pt x="71716" y="21323"/>
                  </a:lnTo>
                  <a:lnTo>
                    <a:pt x="70192" y="21323"/>
                  </a:lnTo>
                  <a:lnTo>
                    <a:pt x="70192" y="19799"/>
                  </a:lnTo>
                  <a:lnTo>
                    <a:pt x="64096" y="19799"/>
                  </a:lnTo>
                  <a:lnTo>
                    <a:pt x="62572" y="21323"/>
                  </a:lnTo>
                  <a:lnTo>
                    <a:pt x="61048" y="21323"/>
                  </a:lnTo>
                  <a:lnTo>
                    <a:pt x="61048" y="22847"/>
                  </a:lnTo>
                  <a:lnTo>
                    <a:pt x="59524" y="24371"/>
                  </a:lnTo>
                  <a:lnTo>
                    <a:pt x="59524" y="30467"/>
                  </a:lnTo>
                  <a:lnTo>
                    <a:pt x="61048" y="30467"/>
                  </a:lnTo>
                  <a:lnTo>
                    <a:pt x="61048" y="31991"/>
                  </a:lnTo>
                  <a:lnTo>
                    <a:pt x="62572" y="33515"/>
                  </a:lnTo>
                  <a:lnTo>
                    <a:pt x="64096" y="33515"/>
                  </a:lnTo>
                  <a:lnTo>
                    <a:pt x="65620" y="35039"/>
                  </a:lnTo>
                  <a:lnTo>
                    <a:pt x="67144" y="35039"/>
                  </a:lnTo>
                  <a:lnTo>
                    <a:pt x="68668" y="33515"/>
                  </a:lnTo>
                  <a:lnTo>
                    <a:pt x="71716" y="33515"/>
                  </a:lnTo>
                  <a:lnTo>
                    <a:pt x="71716" y="31991"/>
                  </a:lnTo>
                  <a:lnTo>
                    <a:pt x="73240" y="30467"/>
                  </a:lnTo>
                  <a:lnTo>
                    <a:pt x="73240" y="2284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31829" y="930025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3240" y="13716"/>
                </a:lnTo>
                <a:lnTo>
                  <a:pt x="71716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585"/>
                </a:lnTo>
                <a:lnTo>
                  <a:pt x="61048" y="62585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7812" y="21336"/>
                </a:lnTo>
                <a:lnTo>
                  <a:pt x="79438" y="22860"/>
                </a:lnTo>
                <a:lnTo>
                  <a:pt x="82486" y="25908"/>
                </a:lnTo>
                <a:lnTo>
                  <a:pt x="82486" y="62585"/>
                </a:lnTo>
                <a:lnTo>
                  <a:pt x="91630" y="62585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930548" y="923784"/>
            <a:ext cx="542362" cy="90920"/>
            <a:chOff x="820483" y="903255"/>
            <a:chExt cx="230504" cy="88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483" y="903255"/>
              <a:ext cx="137350" cy="884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7734" y="903261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2397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8013"/>
                  </a:moveTo>
                  <a:lnTo>
                    <a:pt x="71716" y="58013"/>
                  </a:lnTo>
                  <a:lnTo>
                    <a:pt x="71716" y="56489"/>
                  </a:lnTo>
                  <a:lnTo>
                    <a:pt x="70192" y="56489"/>
                  </a:lnTo>
                  <a:lnTo>
                    <a:pt x="70192" y="54965"/>
                  </a:lnTo>
                  <a:lnTo>
                    <a:pt x="64096" y="54965"/>
                  </a:lnTo>
                  <a:lnTo>
                    <a:pt x="59524" y="59537"/>
                  </a:lnTo>
                  <a:lnTo>
                    <a:pt x="59524" y="65633"/>
                  </a:lnTo>
                  <a:lnTo>
                    <a:pt x="61048" y="65633"/>
                  </a:lnTo>
                  <a:lnTo>
                    <a:pt x="61048" y="67157"/>
                  </a:lnTo>
                  <a:lnTo>
                    <a:pt x="62572" y="68681"/>
                  </a:lnTo>
                  <a:lnTo>
                    <a:pt x="64096" y="68681"/>
                  </a:lnTo>
                  <a:lnTo>
                    <a:pt x="64096" y="70205"/>
                  </a:lnTo>
                  <a:lnTo>
                    <a:pt x="68668" y="70205"/>
                  </a:lnTo>
                  <a:lnTo>
                    <a:pt x="70192" y="68681"/>
                  </a:lnTo>
                  <a:lnTo>
                    <a:pt x="71716" y="68681"/>
                  </a:lnTo>
                  <a:lnTo>
                    <a:pt x="71716" y="67157"/>
                  </a:lnTo>
                  <a:lnTo>
                    <a:pt x="73240" y="65633"/>
                  </a:lnTo>
                  <a:lnTo>
                    <a:pt x="73240" y="58013"/>
                  </a:lnTo>
                  <a:close/>
                </a:path>
                <a:path w="73659" h="88900">
                  <a:moveTo>
                    <a:pt x="73240" y="24384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70192" y="21336"/>
                  </a:lnTo>
                  <a:lnTo>
                    <a:pt x="68668" y="19812"/>
                  </a:lnTo>
                  <a:lnTo>
                    <a:pt x="64096" y="19812"/>
                  </a:lnTo>
                  <a:lnTo>
                    <a:pt x="64096" y="21336"/>
                  </a:lnTo>
                  <a:lnTo>
                    <a:pt x="62572" y="21336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59524" y="24384"/>
                  </a:lnTo>
                  <a:lnTo>
                    <a:pt x="59524" y="30480"/>
                  </a:lnTo>
                  <a:lnTo>
                    <a:pt x="61048" y="30480"/>
                  </a:lnTo>
                  <a:lnTo>
                    <a:pt x="61048" y="32004"/>
                  </a:lnTo>
                  <a:lnTo>
                    <a:pt x="62572" y="33528"/>
                  </a:lnTo>
                  <a:lnTo>
                    <a:pt x="64096" y="33528"/>
                  </a:lnTo>
                  <a:lnTo>
                    <a:pt x="64096" y="35052"/>
                  </a:lnTo>
                  <a:lnTo>
                    <a:pt x="68668" y="35052"/>
                  </a:lnTo>
                  <a:lnTo>
                    <a:pt x="70192" y="33528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0480"/>
                  </a:lnTo>
                  <a:lnTo>
                    <a:pt x="73240" y="24384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31829" y="3890174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3240" y="13716"/>
                </a:lnTo>
                <a:lnTo>
                  <a:pt x="71716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7812" y="21336"/>
                </a:lnTo>
                <a:lnTo>
                  <a:pt x="79438" y="22860"/>
                </a:lnTo>
                <a:lnTo>
                  <a:pt x="82486" y="25908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930548" y="3883927"/>
            <a:ext cx="542362" cy="90920"/>
            <a:chOff x="820483" y="3797617"/>
            <a:chExt cx="230504" cy="88900"/>
          </a:xfrm>
        </p:grpSpPr>
        <p:sp>
          <p:nvSpPr>
            <p:cNvPr id="11" name="object 11"/>
            <p:cNvSpPr/>
            <p:nvPr/>
          </p:nvSpPr>
          <p:spPr>
            <a:xfrm>
              <a:off x="820483" y="379761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298" y="3797617"/>
              <a:ext cx="134302" cy="884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7272" y="3817429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10668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668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10668" y="36671"/>
                  </a:moveTo>
                  <a:lnTo>
                    <a:pt x="4572" y="36671"/>
                  </a:lnTo>
                  <a:lnTo>
                    <a:pt x="4572" y="35147"/>
                  </a:lnTo>
                  <a:lnTo>
                    <a:pt x="9144" y="35147"/>
                  </a:lnTo>
                  <a:lnTo>
                    <a:pt x="10668" y="36671"/>
                  </a:lnTo>
                  <a:close/>
                </a:path>
                <a:path w="13969" h="50800">
                  <a:moveTo>
                    <a:pt x="12192" y="48863"/>
                  </a:moveTo>
                  <a:lnTo>
                    <a:pt x="3048" y="48863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5815"/>
                  </a:lnTo>
                  <a:lnTo>
                    <a:pt x="0" y="39719"/>
                  </a:lnTo>
                  <a:lnTo>
                    <a:pt x="3048" y="36671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8195"/>
                  </a:lnTo>
                  <a:lnTo>
                    <a:pt x="13716" y="45815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4572" y="48863"/>
                  </a:lnTo>
                  <a:lnTo>
                    <a:pt x="10668" y="48863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31829" y="4923147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65"/>
                </a:lnTo>
                <a:lnTo>
                  <a:pt x="0" y="54965"/>
                </a:lnTo>
                <a:lnTo>
                  <a:pt x="0" y="61061"/>
                </a:lnTo>
                <a:lnTo>
                  <a:pt x="36677" y="61061"/>
                </a:lnTo>
                <a:lnTo>
                  <a:pt x="36677" y="54965"/>
                </a:lnTo>
                <a:lnTo>
                  <a:pt x="22961" y="54965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485"/>
                </a:moveTo>
                <a:lnTo>
                  <a:pt x="90106" y="19913"/>
                </a:lnTo>
                <a:lnTo>
                  <a:pt x="87058" y="16865"/>
                </a:lnTo>
                <a:lnTo>
                  <a:pt x="85534" y="13728"/>
                </a:lnTo>
                <a:lnTo>
                  <a:pt x="80962" y="12204"/>
                </a:lnTo>
                <a:lnTo>
                  <a:pt x="74764" y="12204"/>
                </a:lnTo>
                <a:lnTo>
                  <a:pt x="73240" y="13728"/>
                </a:lnTo>
                <a:lnTo>
                  <a:pt x="70192" y="13728"/>
                </a:lnTo>
                <a:lnTo>
                  <a:pt x="68668" y="15252"/>
                </a:lnTo>
                <a:lnTo>
                  <a:pt x="67144" y="15252"/>
                </a:lnTo>
                <a:lnTo>
                  <a:pt x="65620" y="16865"/>
                </a:lnTo>
                <a:lnTo>
                  <a:pt x="64096" y="16865"/>
                </a:lnTo>
                <a:lnTo>
                  <a:pt x="64096" y="18389"/>
                </a:lnTo>
                <a:lnTo>
                  <a:pt x="61048" y="21437"/>
                </a:lnTo>
                <a:lnTo>
                  <a:pt x="61048" y="13728"/>
                </a:lnTo>
                <a:lnTo>
                  <a:pt x="53428" y="13728"/>
                </a:lnTo>
                <a:lnTo>
                  <a:pt x="53428" y="61061"/>
                </a:lnTo>
                <a:lnTo>
                  <a:pt x="61048" y="61061"/>
                </a:lnTo>
                <a:lnTo>
                  <a:pt x="61048" y="30581"/>
                </a:lnTo>
                <a:lnTo>
                  <a:pt x="62572" y="27533"/>
                </a:lnTo>
                <a:lnTo>
                  <a:pt x="65620" y="24485"/>
                </a:lnTo>
                <a:lnTo>
                  <a:pt x="67144" y="24485"/>
                </a:lnTo>
                <a:lnTo>
                  <a:pt x="67144" y="22961"/>
                </a:lnTo>
                <a:lnTo>
                  <a:pt x="68668" y="21437"/>
                </a:lnTo>
                <a:lnTo>
                  <a:pt x="70192" y="21437"/>
                </a:lnTo>
                <a:lnTo>
                  <a:pt x="71716" y="19913"/>
                </a:lnTo>
                <a:lnTo>
                  <a:pt x="77812" y="19913"/>
                </a:lnTo>
                <a:lnTo>
                  <a:pt x="79438" y="21437"/>
                </a:lnTo>
                <a:lnTo>
                  <a:pt x="82486" y="24485"/>
                </a:lnTo>
                <a:lnTo>
                  <a:pt x="82486" y="61061"/>
                </a:lnTo>
                <a:lnTo>
                  <a:pt x="91630" y="61061"/>
                </a:lnTo>
                <a:lnTo>
                  <a:pt x="91630" y="2448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930548" y="4915354"/>
            <a:ext cx="542362" cy="90920"/>
            <a:chOff x="820483" y="4806124"/>
            <a:chExt cx="230504" cy="88900"/>
          </a:xfrm>
        </p:grpSpPr>
        <p:sp>
          <p:nvSpPr>
            <p:cNvPr id="16" name="object 16"/>
            <p:cNvSpPr/>
            <p:nvPr/>
          </p:nvSpPr>
          <p:spPr>
            <a:xfrm>
              <a:off x="820483" y="4806124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203" y="4812220"/>
              <a:ext cx="91630" cy="641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77734" y="4806124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97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537"/>
                  </a:moveTo>
                  <a:lnTo>
                    <a:pt x="71716" y="58013"/>
                  </a:lnTo>
                  <a:lnTo>
                    <a:pt x="71716" y="56489"/>
                  </a:lnTo>
                  <a:lnTo>
                    <a:pt x="70192" y="56489"/>
                  </a:lnTo>
                  <a:lnTo>
                    <a:pt x="68668" y="54965"/>
                  </a:lnTo>
                  <a:lnTo>
                    <a:pt x="64096" y="54965"/>
                  </a:lnTo>
                  <a:lnTo>
                    <a:pt x="64096" y="56489"/>
                  </a:lnTo>
                  <a:lnTo>
                    <a:pt x="62572" y="56489"/>
                  </a:lnTo>
                  <a:lnTo>
                    <a:pt x="61048" y="58013"/>
                  </a:lnTo>
                  <a:lnTo>
                    <a:pt x="61048" y="59537"/>
                  </a:lnTo>
                  <a:lnTo>
                    <a:pt x="59524" y="59537"/>
                  </a:lnTo>
                  <a:lnTo>
                    <a:pt x="59524" y="65633"/>
                  </a:lnTo>
                  <a:lnTo>
                    <a:pt x="64096" y="70205"/>
                  </a:lnTo>
                  <a:lnTo>
                    <a:pt x="70192" y="70205"/>
                  </a:lnTo>
                  <a:lnTo>
                    <a:pt x="70192" y="68681"/>
                  </a:lnTo>
                  <a:lnTo>
                    <a:pt x="71716" y="68681"/>
                  </a:lnTo>
                  <a:lnTo>
                    <a:pt x="71716" y="67157"/>
                  </a:lnTo>
                  <a:lnTo>
                    <a:pt x="73240" y="67157"/>
                  </a:lnTo>
                  <a:lnTo>
                    <a:pt x="73240" y="59537"/>
                  </a:lnTo>
                  <a:close/>
                </a:path>
                <a:path w="73659" h="88900">
                  <a:moveTo>
                    <a:pt x="73240" y="24396"/>
                  </a:moveTo>
                  <a:lnTo>
                    <a:pt x="71716" y="22872"/>
                  </a:lnTo>
                  <a:lnTo>
                    <a:pt x="71716" y="21348"/>
                  </a:lnTo>
                  <a:lnTo>
                    <a:pt x="68668" y="21348"/>
                  </a:lnTo>
                  <a:lnTo>
                    <a:pt x="67144" y="19824"/>
                  </a:lnTo>
                  <a:lnTo>
                    <a:pt x="65620" y="19824"/>
                  </a:lnTo>
                  <a:lnTo>
                    <a:pt x="64096" y="21348"/>
                  </a:lnTo>
                  <a:lnTo>
                    <a:pt x="62572" y="21348"/>
                  </a:lnTo>
                  <a:lnTo>
                    <a:pt x="61048" y="22872"/>
                  </a:lnTo>
                  <a:lnTo>
                    <a:pt x="61048" y="24396"/>
                  </a:lnTo>
                  <a:lnTo>
                    <a:pt x="59524" y="24396"/>
                  </a:lnTo>
                  <a:lnTo>
                    <a:pt x="59524" y="30492"/>
                  </a:lnTo>
                  <a:lnTo>
                    <a:pt x="61048" y="32016"/>
                  </a:lnTo>
                  <a:lnTo>
                    <a:pt x="61048" y="33540"/>
                  </a:lnTo>
                  <a:lnTo>
                    <a:pt x="62572" y="33540"/>
                  </a:lnTo>
                  <a:lnTo>
                    <a:pt x="64096" y="35064"/>
                  </a:lnTo>
                  <a:lnTo>
                    <a:pt x="70192" y="35064"/>
                  </a:lnTo>
                  <a:lnTo>
                    <a:pt x="70192" y="33540"/>
                  </a:lnTo>
                  <a:lnTo>
                    <a:pt x="71716" y="33540"/>
                  </a:lnTo>
                  <a:lnTo>
                    <a:pt x="71716" y="32016"/>
                  </a:lnTo>
                  <a:lnTo>
                    <a:pt x="73240" y="32016"/>
                  </a:lnTo>
                  <a:lnTo>
                    <a:pt x="73240" y="24396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531842" y="5946782"/>
            <a:ext cx="86659" cy="64294"/>
          </a:xfrm>
          <a:custGeom>
            <a:avLst/>
            <a:gdLst/>
            <a:ahLst/>
            <a:cxnLst/>
            <a:rect l="l" t="t" r="r" b="b"/>
            <a:pathLst>
              <a:path w="36829" h="62864">
                <a:moveTo>
                  <a:pt x="36671" y="62484"/>
                </a:moveTo>
                <a:lnTo>
                  <a:pt x="0" y="62484"/>
                </a:lnTo>
                <a:lnTo>
                  <a:pt x="0" y="54864"/>
                </a:lnTo>
                <a:lnTo>
                  <a:pt x="13715" y="54864"/>
                </a:lnTo>
                <a:lnTo>
                  <a:pt x="13715" y="7620"/>
                </a:lnTo>
                <a:lnTo>
                  <a:pt x="0" y="7620"/>
                </a:lnTo>
                <a:lnTo>
                  <a:pt x="0" y="0"/>
                </a:lnTo>
                <a:lnTo>
                  <a:pt x="36671" y="0"/>
                </a:lnTo>
                <a:lnTo>
                  <a:pt x="36671" y="7620"/>
                </a:lnTo>
                <a:lnTo>
                  <a:pt x="22859" y="7620"/>
                </a:lnTo>
                <a:lnTo>
                  <a:pt x="22859" y="54864"/>
                </a:lnTo>
                <a:lnTo>
                  <a:pt x="36671" y="54864"/>
                </a:lnTo>
                <a:lnTo>
                  <a:pt x="36671" y="624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4770" y="403389"/>
            <a:ext cx="14740464" cy="36356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657573" y="5960810"/>
            <a:ext cx="91141" cy="50006"/>
          </a:xfrm>
          <a:custGeom>
            <a:avLst/>
            <a:gdLst/>
            <a:ahLst/>
            <a:cxnLst/>
            <a:rect l="l" t="t" r="r" b="b"/>
            <a:pathLst>
              <a:path w="38734" h="48895">
                <a:moveTo>
                  <a:pt x="16764" y="9144"/>
                </a:moveTo>
                <a:lnTo>
                  <a:pt x="7620" y="9144"/>
                </a:lnTo>
                <a:lnTo>
                  <a:pt x="10668" y="6096"/>
                </a:lnTo>
                <a:lnTo>
                  <a:pt x="10668" y="4572"/>
                </a:lnTo>
                <a:lnTo>
                  <a:pt x="12192" y="3048"/>
                </a:lnTo>
                <a:lnTo>
                  <a:pt x="13716" y="3048"/>
                </a:lnTo>
                <a:lnTo>
                  <a:pt x="15240" y="1524"/>
                </a:lnTo>
                <a:lnTo>
                  <a:pt x="18288" y="1524"/>
                </a:lnTo>
                <a:lnTo>
                  <a:pt x="18288" y="0"/>
                </a:lnTo>
                <a:lnTo>
                  <a:pt x="27527" y="0"/>
                </a:lnTo>
                <a:lnTo>
                  <a:pt x="32099" y="1524"/>
                </a:lnTo>
                <a:lnTo>
                  <a:pt x="33623" y="4572"/>
                </a:lnTo>
                <a:lnTo>
                  <a:pt x="36671" y="7620"/>
                </a:lnTo>
                <a:lnTo>
                  <a:pt x="16764" y="7620"/>
                </a:lnTo>
                <a:lnTo>
                  <a:pt x="16764" y="9144"/>
                </a:lnTo>
                <a:close/>
              </a:path>
              <a:path w="38734" h="48895">
                <a:moveTo>
                  <a:pt x="7620" y="48768"/>
                </a:moveTo>
                <a:lnTo>
                  <a:pt x="0" y="48768"/>
                </a:lnTo>
                <a:lnTo>
                  <a:pt x="0" y="1524"/>
                </a:lnTo>
                <a:lnTo>
                  <a:pt x="7620" y="1524"/>
                </a:lnTo>
                <a:lnTo>
                  <a:pt x="7620" y="9144"/>
                </a:lnTo>
                <a:lnTo>
                  <a:pt x="15240" y="9144"/>
                </a:lnTo>
                <a:lnTo>
                  <a:pt x="7620" y="16764"/>
                </a:lnTo>
                <a:lnTo>
                  <a:pt x="7620" y="48768"/>
                </a:lnTo>
                <a:close/>
              </a:path>
              <a:path w="38734" h="48895">
                <a:moveTo>
                  <a:pt x="38195" y="48768"/>
                </a:moveTo>
                <a:lnTo>
                  <a:pt x="29051" y="48768"/>
                </a:lnTo>
                <a:lnTo>
                  <a:pt x="29051" y="12192"/>
                </a:lnTo>
                <a:lnTo>
                  <a:pt x="27527" y="10668"/>
                </a:lnTo>
                <a:lnTo>
                  <a:pt x="26003" y="7620"/>
                </a:lnTo>
                <a:lnTo>
                  <a:pt x="36671" y="7620"/>
                </a:lnTo>
                <a:lnTo>
                  <a:pt x="38195" y="12192"/>
                </a:lnTo>
                <a:lnTo>
                  <a:pt x="38195" y="4876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930548" y="5940547"/>
            <a:ext cx="542362" cy="90920"/>
            <a:chOff x="820483" y="5808535"/>
            <a:chExt cx="230504" cy="88900"/>
          </a:xfrm>
        </p:grpSpPr>
        <p:sp>
          <p:nvSpPr>
            <p:cNvPr id="23" name="object 23"/>
            <p:cNvSpPr/>
            <p:nvPr/>
          </p:nvSpPr>
          <p:spPr>
            <a:xfrm>
              <a:off x="820483" y="5808535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298" y="5814631"/>
              <a:ext cx="91535" cy="6410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77734" y="5808535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73"/>
                  </a:lnTo>
                  <a:lnTo>
                    <a:pt x="0" y="80873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7924"/>
                  </a:moveTo>
                  <a:lnTo>
                    <a:pt x="71716" y="57924"/>
                  </a:lnTo>
                  <a:lnTo>
                    <a:pt x="71716" y="56400"/>
                  </a:lnTo>
                  <a:lnTo>
                    <a:pt x="70192" y="56400"/>
                  </a:lnTo>
                  <a:lnTo>
                    <a:pt x="70192" y="54876"/>
                  </a:lnTo>
                  <a:lnTo>
                    <a:pt x="64096" y="54876"/>
                  </a:lnTo>
                  <a:lnTo>
                    <a:pt x="62572" y="56400"/>
                  </a:lnTo>
                  <a:lnTo>
                    <a:pt x="61048" y="56400"/>
                  </a:lnTo>
                  <a:lnTo>
                    <a:pt x="61048" y="57924"/>
                  </a:lnTo>
                  <a:lnTo>
                    <a:pt x="59524" y="59448"/>
                  </a:lnTo>
                  <a:lnTo>
                    <a:pt x="59524" y="65544"/>
                  </a:lnTo>
                  <a:lnTo>
                    <a:pt x="61048" y="65544"/>
                  </a:lnTo>
                  <a:lnTo>
                    <a:pt x="61048" y="67068"/>
                  </a:lnTo>
                  <a:lnTo>
                    <a:pt x="62572" y="68592"/>
                  </a:lnTo>
                  <a:lnTo>
                    <a:pt x="64096" y="68592"/>
                  </a:lnTo>
                  <a:lnTo>
                    <a:pt x="65620" y="70116"/>
                  </a:lnTo>
                  <a:lnTo>
                    <a:pt x="67144" y="70116"/>
                  </a:lnTo>
                  <a:lnTo>
                    <a:pt x="68668" y="68592"/>
                  </a:lnTo>
                  <a:lnTo>
                    <a:pt x="71716" y="68592"/>
                  </a:lnTo>
                  <a:lnTo>
                    <a:pt x="71716" y="67068"/>
                  </a:lnTo>
                  <a:lnTo>
                    <a:pt x="73240" y="65544"/>
                  </a:lnTo>
                  <a:lnTo>
                    <a:pt x="73240" y="57924"/>
                  </a:lnTo>
                  <a:close/>
                </a:path>
                <a:path w="73659" h="88900">
                  <a:moveTo>
                    <a:pt x="73240" y="24396"/>
                  </a:moveTo>
                  <a:lnTo>
                    <a:pt x="71716" y="22872"/>
                  </a:lnTo>
                  <a:lnTo>
                    <a:pt x="71716" y="21348"/>
                  </a:lnTo>
                  <a:lnTo>
                    <a:pt x="70192" y="21348"/>
                  </a:lnTo>
                  <a:lnTo>
                    <a:pt x="68668" y="19824"/>
                  </a:lnTo>
                  <a:lnTo>
                    <a:pt x="64096" y="19824"/>
                  </a:lnTo>
                  <a:lnTo>
                    <a:pt x="64096" y="21348"/>
                  </a:lnTo>
                  <a:lnTo>
                    <a:pt x="62572" y="21348"/>
                  </a:lnTo>
                  <a:lnTo>
                    <a:pt x="61048" y="22872"/>
                  </a:lnTo>
                  <a:lnTo>
                    <a:pt x="61048" y="24396"/>
                  </a:lnTo>
                  <a:lnTo>
                    <a:pt x="59524" y="24396"/>
                  </a:lnTo>
                  <a:lnTo>
                    <a:pt x="59524" y="30492"/>
                  </a:lnTo>
                  <a:lnTo>
                    <a:pt x="61048" y="30492"/>
                  </a:lnTo>
                  <a:lnTo>
                    <a:pt x="61048" y="32016"/>
                  </a:lnTo>
                  <a:lnTo>
                    <a:pt x="62572" y="33540"/>
                  </a:lnTo>
                  <a:lnTo>
                    <a:pt x="64096" y="33540"/>
                  </a:lnTo>
                  <a:lnTo>
                    <a:pt x="64096" y="35064"/>
                  </a:lnTo>
                  <a:lnTo>
                    <a:pt x="68668" y="35064"/>
                  </a:lnTo>
                  <a:lnTo>
                    <a:pt x="70192" y="33540"/>
                  </a:lnTo>
                  <a:lnTo>
                    <a:pt x="71716" y="33540"/>
                  </a:lnTo>
                  <a:lnTo>
                    <a:pt x="71716" y="32016"/>
                  </a:lnTo>
                  <a:lnTo>
                    <a:pt x="73240" y="30492"/>
                  </a:lnTo>
                  <a:lnTo>
                    <a:pt x="73240" y="24396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531829" y="7000135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930548" y="6993893"/>
            <a:ext cx="542362" cy="90920"/>
            <a:chOff x="820483" y="6838473"/>
            <a:chExt cx="230504" cy="88900"/>
          </a:xfrm>
        </p:grpSpPr>
        <p:sp>
          <p:nvSpPr>
            <p:cNvPr id="28" name="object 28"/>
            <p:cNvSpPr/>
            <p:nvPr/>
          </p:nvSpPr>
          <p:spPr>
            <a:xfrm>
              <a:off x="820483" y="6838473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298" y="6838473"/>
              <a:ext cx="134302" cy="884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7272" y="6858285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36576"/>
                  </a:moveTo>
                  <a:lnTo>
                    <a:pt x="3048" y="36576"/>
                  </a:lnTo>
                  <a:lnTo>
                    <a:pt x="4572" y="35052"/>
                  </a:lnTo>
                  <a:lnTo>
                    <a:pt x="10668" y="35052"/>
                  </a:lnTo>
                  <a:lnTo>
                    <a:pt x="10668" y="36576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5720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531829" y="8053383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860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336" y="21336"/>
                </a:lnTo>
                <a:lnTo>
                  <a:pt x="80860" y="22860"/>
                </a:lnTo>
                <a:lnTo>
                  <a:pt x="82384" y="25908"/>
                </a:lnTo>
                <a:lnTo>
                  <a:pt x="82384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0548" y="8047148"/>
            <a:ext cx="424329" cy="90920"/>
          </a:xfrm>
          <a:custGeom>
            <a:avLst/>
            <a:gdLst/>
            <a:ahLst/>
            <a:cxnLst/>
            <a:rect l="l" t="t" r="r" b="b"/>
            <a:pathLst>
              <a:path w="180340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180340" h="88900">
                <a:moveTo>
                  <a:pt x="82384" y="42773"/>
                </a:moveTo>
                <a:lnTo>
                  <a:pt x="80860" y="39725"/>
                </a:lnTo>
                <a:lnTo>
                  <a:pt x="79336" y="38201"/>
                </a:lnTo>
                <a:lnTo>
                  <a:pt x="77812" y="35153"/>
                </a:lnTo>
                <a:lnTo>
                  <a:pt x="76288" y="35153"/>
                </a:lnTo>
                <a:lnTo>
                  <a:pt x="70192" y="32105"/>
                </a:lnTo>
                <a:lnTo>
                  <a:pt x="68668" y="32105"/>
                </a:lnTo>
                <a:lnTo>
                  <a:pt x="65620" y="30581"/>
                </a:lnTo>
                <a:lnTo>
                  <a:pt x="53428" y="30581"/>
                </a:lnTo>
                <a:lnTo>
                  <a:pt x="53428" y="13716"/>
                </a:lnTo>
                <a:lnTo>
                  <a:pt x="79336" y="13716"/>
                </a:lnTo>
                <a:lnTo>
                  <a:pt x="79336" y="6096"/>
                </a:lnTo>
                <a:lnTo>
                  <a:pt x="45808" y="6096"/>
                </a:lnTo>
                <a:lnTo>
                  <a:pt x="45808" y="38201"/>
                </a:lnTo>
                <a:lnTo>
                  <a:pt x="67144" y="38201"/>
                </a:lnTo>
                <a:lnTo>
                  <a:pt x="70192" y="41249"/>
                </a:lnTo>
                <a:lnTo>
                  <a:pt x="73240" y="42773"/>
                </a:lnTo>
                <a:lnTo>
                  <a:pt x="74764" y="45821"/>
                </a:lnTo>
                <a:lnTo>
                  <a:pt x="74764" y="50393"/>
                </a:lnTo>
                <a:lnTo>
                  <a:pt x="73240" y="53441"/>
                </a:lnTo>
                <a:lnTo>
                  <a:pt x="73240" y="54965"/>
                </a:lnTo>
                <a:lnTo>
                  <a:pt x="71716" y="56489"/>
                </a:lnTo>
                <a:lnTo>
                  <a:pt x="71716" y="58013"/>
                </a:lnTo>
                <a:lnTo>
                  <a:pt x="70192" y="58013"/>
                </a:lnTo>
                <a:lnTo>
                  <a:pt x="67144" y="61061"/>
                </a:lnTo>
                <a:lnTo>
                  <a:pt x="62572" y="61061"/>
                </a:lnTo>
                <a:lnTo>
                  <a:pt x="59524" y="62585"/>
                </a:lnTo>
                <a:lnTo>
                  <a:pt x="53428" y="62585"/>
                </a:lnTo>
                <a:lnTo>
                  <a:pt x="50380" y="61061"/>
                </a:lnTo>
                <a:lnTo>
                  <a:pt x="45808" y="61061"/>
                </a:lnTo>
                <a:lnTo>
                  <a:pt x="45808" y="68681"/>
                </a:lnTo>
                <a:lnTo>
                  <a:pt x="64096" y="68681"/>
                </a:lnTo>
                <a:lnTo>
                  <a:pt x="67144" y="67157"/>
                </a:lnTo>
                <a:lnTo>
                  <a:pt x="70192" y="67157"/>
                </a:lnTo>
                <a:lnTo>
                  <a:pt x="73240" y="65633"/>
                </a:lnTo>
                <a:lnTo>
                  <a:pt x="76288" y="62585"/>
                </a:lnTo>
                <a:lnTo>
                  <a:pt x="79336" y="59537"/>
                </a:lnTo>
                <a:lnTo>
                  <a:pt x="80860" y="56489"/>
                </a:lnTo>
                <a:lnTo>
                  <a:pt x="82384" y="54965"/>
                </a:lnTo>
                <a:lnTo>
                  <a:pt x="82384" y="42773"/>
                </a:lnTo>
                <a:close/>
              </a:path>
              <a:path w="180340" h="88900">
                <a:moveTo>
                  <a:pt x="135826" y="42773"/>
                </a:moveTo>
                <a:lnTo>
                  <a:pt x="134302" y="39624"/>
                </a:lnTo>
                <a:lnTo>
                  <a:pt x="132778" y="38100"/>
                </a:lnTo>
                <a:lnTo>
                  <a:pt x="131254" y="35052"/>
                </a:lnTo>
                <a:lnTo>
                  <a:pt x="129730" y="35052"/>
                </a:lnTo>
                <a:lnTo>
                  <a:pt x="126682" y="33528"/>
                </a:lnTo>
                <a:lnTo>
                  <a:pt x="125158" y="32004"/>
                </a:lnTo>
                <a:lnTo>
                  <a:pt x="122110" y="32004"/>
                </a:lnTo>
                <a:lnTo>
                  <a:pt x="119062" y="30480"/>
                </a:lnTo>
                <a:lnTo>
                  <a:pt x="106870" y="30480"/>
                </a:lnTo>
                <a:lnTo>
                  <a:pt x="106870" y="13716"/>
                </a:lnTo>
                <a:lnTo>
                  <a:pt x="132778" y="13716"/>
                </a:lnTo>
                <a:lnTo>
                  <a:pt x="132778" y="6096"/>
                </a:lnTo>
                <a:lnTo>
                  <a:pt x="99250" y="6096"/>
                </a:lnTo>
                <a:lnTo>
                  <a:pt x="99250" y="38100"/>
                </a:lnTo>
                <a:lnTo>
                  <a:pt x="120586" y="38100"/>
                </a:lnTo>
                <a:lnTo>
                  <a:pt x="123634" y="41148"/>
                </a:lnTo>
                <a:lnTo>
                  <a:pt x="126682" y="42773"/>
                </a:lnTo>
                <a:lnTo>
                  <a:pt x="128206" y="45821"/>
                </a:lnTo>
                <a:lnTo>
                  <a:pt x="128206" y="50393"/>
                </a:lnTo>
                <a:lnTo>
                  <a:pt x="126682" y="53441"/>
                </a:lnTo>
                <a:lnTo>
                  <a:pt x="126682" y="54965"/>
                </a:lnTo>
                <a:lnTo>
                  <a:pt x="125158" y="56489"/>
                </a:lnTo>
                <a:lnTo>
                  <a:pt x="125158" y="58013"/>
                </a:lnTo>
                <a:lnTo>
                  <a:pt x="123634" y="58013"/>
                </a:lnTo>
                <a:lnTo>
                  <a:pt x="120586" y="61061"/>
                </a:lnTo>
                <a:lnTo>
                  <a:pt x="116014" y="61061"/>
                </a:lnTo>
                <a:lnTo>
                  <a:pt x="112966" y="62585"/>
                </a:lnTo>
                <a:lnTo>
                  <a:pt x="106870" y="62585"/>
                </a:lnTo>
                <a:lnTo>
                  <a:pt x="103822" y="61061"/>
                </a:lnTo>
                <a:lnTo>
                  <a:pt x="99250" y="61061"/>
                </a:lnTo>
                <a:lnTo>
                  <a:pt x="99250" y="68681"/>
                </a:lnTo>
                <a:lnTo>
                  <a:pt x="117538" y="68681"/>
                </a:lnTo>
                <a:lnTo>
                  <a:pt x="120586" y="67157"/>
                </a:lnTo>
                <a:lnTo>
                  <a:pt x="123634" y="67157"/>
                </a:lnTo>
                <a:lnTo>
                  <a:pt x="129730" y="64109"/>
                </a:lnTo>
                <a:lnTo>
                  <a:pt x="130492" y="62585"/>
                </a:lnTo>
                <a:lnTo>
                  <a:pt x="131254" y="61061"/>
                </a:lnTo>
                <a:lnTo>
                  <a:pt x="132778" y="59537"/>
                </a:lnTo>
                <a:lnTo>
                  <a:pt x="134302" y="56489"/>
                </a:lnTo>
                <a:lnTo>
                  <a:pt x="135826" y="54965"/>
                </a:lnTo>
                <a:lnTo>
                  <a:pt x="135826" y="42773"/>
                </a:lnTo>
                <a:close/>
              </a:path>
              <a:path w="180340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60"/>
                </a:lnTo>
                <a:lnTo>
                  <a:pt x="157251" y="80860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4770" y="851205"/>
            <a:ext cx="14740464" cy="48533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2440640" y="8067404"/>
            <a:ext cx="32871" cy="50006"/>
          </a:xfrm>
          <a:custGeom>
            <a:avLst/>
            <a:gdLst/>
            <a:ahLst/>
            <a:cxnLst/>
            <a:rect l="l" t="t" r="r" b="b"/>
            <a:pathLst>
              <a:path w="13969" h="48895">
                <a:moveTo>
                  <a:pt x="10668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0668" y="0"/>
                </a:lnTo>
                <a:lnTo>
                  <a:pt x="10668" y="1524"/>
                </a:lnTo>
                <a:close/>
              </a:path>
              <a:path w="13969" h="48895">
                <a:moveTo>
                  <a:pt x="12192" y="13716"/>
                </a:moveTo>
                <a:lnTo>
                  <a:pt x="3048" y="13716"/>
                </a:lnTo>
                <a:lnTo>
                  <a:pt x="1524" y="12192"/>
                </a:lnTo>
                <a:lnTo>
                  <a:pt x="1524" y="10668"/>
                </a:lnTo>
                <a:lnTo>
                  <a:pt x="0" y="10668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12192" y="1524"/>
                </a:lnTo>
                <a:lnTo>
                  <a:pt x="12192" y="3048"/>
                </a:lnTo>
                <a:lnTo>
                  <a:pt x="13716" y="3048"/>
                </a:lnTo>
                <a:lnTo>
                  <a:pt x="13716" y="10668"/>
                </a:lnTo>
                <a:lnTo>
                  <a:pt x="12192" y="12192"/>
                </a:lnTo>
                <a:lnTo>
                  <a:pt x="12192" y="13716"/>
                </a:lnTo>
                <a:close/>
              </a:path>
              <a:path w="13969" h="48895">
                <a:moveTo>
                  <a:pt x="7620" y="15240"/>
                </a:moveTo>
                <a:lnTo>
                  <a:pt x="6096" y="15240"/>
                </a:lnTo>
                <a:lnTo>
                  <a:pt x="4572" y="13716"/>
                </a:lnTo>
                <a:lnTo>
                  <a:pt x="9144" y="13716"/>
                </a:lnTo>
                <a:lnTo>
                  <a:pt x="7620" y="15240"/>
                </a:lnTo>
                <a:close/>
              </a:path>
              <a:path w="13969" h="48895">
                <a:moveTo>
                  <a:pt x="10668" y="48768"/>
                </a:moveTo>
                <a:lnTo>
                  <a:pt x="3048" y="48768"/>
                </a:lnTo>
                <a:lnTo>
                  <a:pt x="3048" y="47244"/>
                </a:lnTo>
                <a:lnTo>
                  <a:pt x="1524" y="47244"/>
                </a:lnTo>
                <a:lnTo>
                  <a:pt x="1524" y="45720"/>
                </a:lnTo>
                <a:lnTo>
                  <a:pt x="0" y="44196"/>
                </a:lnTo>
                <a:lnTo>
                  <a:pt x="0" y="39624"/>
                </a:lnTo>
                <a:lnTo>
                  <a:pt x="1524" y="38100"/>
                </a:lnTo>
                <a:lnTo>
                  <a:pt x="1524" y="36576"/>
                </a:lnTo>
                <a:lnTo>
                  <a:pt x="3048" y="36576"/>
                </a:lnTo>
                <a:lnTo>
                  <a:pt x="3048" y="35052"/>
                </a:lnTo>
                <a:lnTo>
                  <a:pt x="10668" y="35052"/>
                </a:lnTo>
                <a:lnTo>
                  <a:pt x="12192" y="36576"/>
                </a:lnTo>
                <a:lnTo>
                  <a:pt x="12192" y="38100"/>
                </a:lnTo>
                <a:lnTo>
                  <a:pt x="13716" y="38100"/>
                </a:lnTo>
                <a:lnTo>
                  <a:pt x="13716" y="45720"/>
                </a:lnTo>
                <a:lnTo>
                  <a:pt x="10668" y="4876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7956" y="1409105"/>
            <a:ext cx="1095485" cy="889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14770" y="3819142"/>
            <a:ext cx="14740464" cy="48377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9393" y="1409104"/>
            <a:ext cx="714711" cy="701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14770" y="4842776"/>
            <a:ext cx="14740464" cy="48533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120666" y="1409104"/>
            <a:ext cx="989106" cy="70139"/>
            <a:chOff x="3026283" y="1377791"/>
            <a:chExt cx="420370" cy="6858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6283" y="1377791"/>
              <a:ext cx="145160" cy="671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92678" y="1396085"/>
              <a:ext cx="253365" cy="50800"/>
            </a:xfrm>
            <a:custGeom>
              <a:avLst/>
              <a:gdLst/>
              <a:ahLst/>
              <a:cxnLst/>
              <a:rect l="l" t="t" r="r" b="b"/>
              <a:pathLst>
                <a:path w="253364" h="50800">
                  <a:moveTo>
                    <a:pt x="36576" y="32004"/>
                  </a:moveTo>
                  <a:lnTo>
                    <a:pt x="35052" y="32004"/>
                  </a:lnTo>
                  <a:lnTo>
                    <a:pt x="35052" y="30480"/>
                  </a:lnTo>
                  <a:lnTo>
                    <a:pt x="33528" y="28956"/>
                  </a:lnTo>
                  <a:lnTo>
                    <a:pt x="33528" y="27432"/>
                  </a:lnTo>
                  <a:lnTo>
                    <a:pt x="32004" y="25908"/>
                  </a:lnTo>
                  <a:lnTo>
                    <a:pt x="30480" y="25908"/>
                  </a:lnTo>
                  <a:lnTo>
                    <a:pt x="28956" y="24384"/>
                  </a:lnTo>
                  <a:lnTo>
                    <a:pt x="25908" y="22860"/>
                  </a:lnTo>
                  <a:lnTo>
                    <a:pt x="24384" y="22860"/>
                  </a:lnTo>
                  <a:lnTo>
                    <a:pt x="21336" y="21336"/>
                  </a:lnTo>
                  <a:lnTo>
                    <a:pt x="18288" y="21336"/>
                  </a:lnTo>
                  <a:lnTo>
                    <a:pt x="16764" y="19812"/>
                  </a:lnTo>
                  <a:lnTo>
                    <a:pt x="13716" y="19812"/>
                  </a:lnTo>
                  <a:lnTo>
                    <a:pt x="12192" y="18288"/>
                  </a:lnTo>
                  <a:lnTo>
                    <a:pt x="10668" y="18288"/>
                  </a:lnTo>
                  <a:lnTo>
                    <a:pt x="10668" y="16764"/>
                  </a:lnTo>
                  <a:lnTo>
                    <a:pt x="9144" y="16764"/>
                  </a:lnTo>
                  <a:lnTo>
                    <a:pt x="9144" y="10668"/>
                  </a:lnTo>
                  <a:lnTo>
                    <a:pt x="10668" y="9144"/>
                  </a:lnTo>
                  <a:lnTo>
                    <a:pt x="12192" y="9144"/>
                  </a:lnTo>
                  <a:lnTo>
                    <a:pt x="13716" y="7620"/>
                  </a:lnTo>
                  <a:lnTo>
                    <a:pt x="28956" y="7620"/>
                  </a:lnTo>
                  <a:lnTo>
                    <a:pt x="30480" y="9144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3528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16764" y="0"/>
                  </a:lnTo>
                  <a:lnTo>
                    <a:pt x="13716" y="1524"/>
                  </a:lnTo>
                  <a:lnTo>
                    <a:pt x="10668" y="1524"/>
                  </a:lnTo>
                  <a:lnTo>
                    <a:pt x="7620" y="3048"/>
                  </a:lnTo>
                  <a:lnTo>
                    <a:pt x="6096" y="4572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19812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4572" y="22860"/>
                  </a:lnTo>
                  <a:lnTo>
                    <a:pt x="7620" y="25908"/>
                  </a:lnTo>
                  <a:lnTo>
                    <a:pt x="9144" y="25908"/>
                  </a:lnTo>
                  <a:lnTo>
                    <a:pt x="10668" y="27432"/>
                  </a:lnTo>
                  <a:lnTo>
                    <a:pt x="13716" y="27432"/>
                  </a:lnTo>
                  <a:lnTo>
                    <a:pt x="15240" y="28956"/>
                  </a:lnTo>
                  <a:lnTo>
                    <a:pt x="18288" y="28956"/>
                  </a:lnTo>
                  <a:lnTo>
                    <a:pt x="19812" y="30480"/>
                  </a:lnTo>
                  <a:lnTo>
                    <a:pt x="24384" y="30480"/>
                  </a:lnTo>
                  <a:lnTo>
                    <a:pt x="24384" y="32004"/>
                  </a:lnTo>
                  <a:lnTo>
                    <a:pt x="25908" y="32004"/>
                  </a:lnTo>
                  <a:lnTo>
                    <a:pt x="25908" y="33528"/>
                  </a:lnTo>
                  <a:lnTo>
                    <a:pt x="27432" y="33528"/>
                  </a:lnTo>
                  <a:lnTo>
                    <a:pt x="27432" y="39624"/>
                  </a:lnTo>
                  <a:lnTo>
                    <a:pt x="24384" y="41148"/>
                  </a:lnTo>
                  <a:lnTo>
                    <a:pt x="22860" y="42672"/>
                  </a:lnTo>
                  <a:lnTo>
                    <a:pt x="7620" y="42672"/>
                  </a:lnTo>
                  <a:lnTo>
                    <a:pt x="4572" y="41148"/>
                  </a:lnTo>
                  <a:lnTo>
                    <a:pt x="0" y="41148"/>
                  </a:lnTo>
                  <a:lnTo>
                    <a:pt x="0" y="48768"/>
                  </a:lnTo>
                  <a:lnTo>
                    <a:pt x="7620" y="48768"/>
                  </a:lnTo>
                  <a:lnTo>
                    <a:pt x="10668" y="50292"/>
                  </a:lnTo>
                  <a:lnTo>
                    <a:pt x="21336" y="50292"/>
                  </a:lnTo>
                  <a:lnTo>
                    <a:pt x="22860" y="48768"/>
                  </a:lnTo>
                  <a:lnTo>
                    <a:pt x="27432" y="48768"/>
                  </a:lnTo>
                  <a:lnTo>
                    <a:pt x="28956" y="47244"/>
                  </a:lnTo>
                  <a:lnTo>
                    <a:pt x="30480" y="47244"/>
                  </a:lnTo>
                  <a:lnTo>
                    <a:pt x="30480" y="45720"/>
                  </a:lnTo>
                  <a:lnTo>
                    <a:pt x="32004" y="45720"/>
                  </a:lnTo>
                  <a:lnTo>
                    <a:pt x="33528" y="44196"/>
                  </a:lnTo>
                  <a:lnTo>
                    <a:pt x="33528" y="42672"/>
                  </a:lnTo>
                  <a:lnTo>
                    <a:pt x="36576" y="39624"/>
                  </a:lnTo>
                  <a:lnTo>
                    <a:pt x="36576" y="32004"/>
                  </a:lnTo>
                  <a:close/>
                </a:path>
                <a:path w="253364" h="50800">
                  <a:moveTo>
                    <a:pt x="88493" y="3048"/>
                  </a:moveTo>
                  <a:lnTo>
                    <a:pt x="86969" y="1524"/>
                  </a:lnTo>
                  <a:lnTo>
                    <a:pt x="80873" y="1524"/>
                  </a:lnTo>
                  <a:lnTo>
                    <a:pt x="79349" y="0"/>
                  </a:lnTo>
                  <a:lnTo>
                    <a:pt x="73253" y="0"/>
                  </a:lnTo>
                  <a:lnTo>
                    <a:pt x="68681" y="1524"/>
                  </a:lnTo>
                  <a:lnTo>
                    <a:pt x="65633" y="3048"/>
                  </a:lnTo>
                  <a:lnTo>
                    <a:pt x="64109" y="3048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288"/>
                  </a:lnTo>
                  <a:lnTo>
                    <a:pt x="51917" y="33528"/>
                  </a:lnTo>
                  <a:lnTo>
                    <a:pt x="53441" y="39624"/>
                  </a:lnTo>
                  <a:lnTo>
                    <a:pt x="58013" y="44196"/>
                  </a:lnTo>
                  <a:lnTo>
                    <a:pt x="62585" y="47244"/>
                  </a:lnTo>
                  <a:lnTo>
                    <a:pt x="68681" y="50292"/>
                  </a:lnTo>
                  <a:lnTo>
                    <a:pt x="77825" y="50292"/>
                  </a:lnTo>
                  <a:lnTo>
                    <a:pt x="80873" y="48768"/>
                  </a:lnTo>
                  <a:lnTo>
                    <a:pt x="86969" y="48768"/>
                  </a:lnTo>
                  <a:lnTo>
                    <a:pt x="88493" y="47244"/>
                  </a:lnTo>
                  <a:lnTo>
                    <a:pt x="88493" y="39624"/>
                  </a:lnTo>
                  <a:lnTo>
                    <a:pt x="86969" y="41148"/>
                  </a:lnTo>
                  <a:lnTo>
                    <a:pt x="82397" y="41148"/>
                  </a:lnTo>
                  <a:lnTo>
                    <a:pt x="80873" y="42672"/>
                  </a:lnTo>
                  <a:lnTo>
                    <a:pt x="71729" y="42672"/>
                  </a:lnTo>
                  <a:lnTo>
                    <a:pt x="67157" y="41148"/>
                  </a:lnTo>
                  <a:lnTo>
                    <a:pt x="65633" y="38100"/>
                  </a:lnTo>
                  <a:lnTo>
                    <a:pt x="62585" y="35052"/>
                  </a:lnTo>
                  <a:lnTo>
                    <a:pt x="61061" y="30480"/>
                  </a:lnTo>
                  <a:lnTo>
                    <a:pt x="61061" y="19812"/>
                  </a:lnTo>
                  <a:lnTo>
                    <a:pt x="62585" y="18288"/>
                  </a:lnTo>
                  <a:lnTo>
                    <a:pt x="62585" y="15240"/>
                  </a:lnTo>
                  <a:lnTo>
                    <a:pt x="68681" y="9144"/>
                  </a:lnTo>
                  <a:lnTo>
                    <a:pt x="70205" y="9144"/>
                  </a:lnTo>
                  <a:lnTo>
                    <a:pt x="71729" y="7620"/>
                  </a:lnTo>
                  <a:lnTo>
                    <a:pt x="80873" y="7620"/>
                  </a:lnTo>
                  <a:lnTo>
                    <a:pt x="82397" y="9144"/>
                  </a:lnTo>
                  <a:lnTo>
                    <a:pt x="86969" y="9144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50800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9144"/>
                  </a:lnTo>
                  <a:lnTo>
                    <a:pt x="142684" y="7620"/>
                  </a:lnTo>
                  <a:lnTo>
                    <a:pt x="141922" y="6096"/>
                  </a:lnTo>
                  <a:lnTo>
                    <a:pt x="138874" y="4572"/>
                  </a:lnTo>
                  <a:lnTo>
                    <a:pt x="138874" y="19812"/>
                  </a:lnTo>
                  <a:lnTo>
                    <a:pt x="138874" y="30480"/>
                  </a:lnTo>
                  <a:lnTo>
                    <a:pt x="137350" y="32004"/>
                  </a:lnTo>
                  <a:lnTo>
                    <a:pt x="137350" y="36576"/>
                  </a:lnTo>
                  <a:lnTo>
                    <a:pt x="132778" y="41148"/>
                  </a:lnTo>
                  <a:lnTo>
                    <a:pt x="131254" y="41148"/>
                  </a:lnTo>
                  <a:lnTo>
                    <a:pt x="129730" y="42672"/>
                  </a:lnTo>
                  <a:lnTo>
                    <a:pt x="120586" y="42672"/>
                  </a:lnTo>
                  <a:lnTo>
                    <a:pt x="119062" y="41148"/>
                  </a:lnTo>
                  <a:lnTo>
                    <a:pt x="117538" y="41148"/>
                  </a:lnTo>
                  <a:lnTo>
                    <a:pt x="112966" y="36576"/>
                  </a:lnTo>
                  <a:lnTo>
                    <a:pt x="112966" y="35052"/>
                  </a:lnTo>
                  <a:lnTo>
                    <a:pt x="111442" y="33528"/>
                  </a:lnTo>
                  <a:lnTo>
                    <a:pt x="111442" y="18288"/>
                  </a:lnTo>
                  <a:lnTo>
                    <a:pt x="112966" y="16764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9062" y="9144"/>
                  </a:lnTo>
                  <a:lnTo>
                    <a:pt x="120586" y="7620"/>
                  </a:lnTo>
                  <a:lnTo>
                    <a:pt x="128206" y="7620"/>
                  </a:lnTo>
                  <a:lnTo>
                    <a:pt x="131254" y="9144"/>
                  </a:lnTo>
                  <a:lnTo>
                    <a:pt x="132778" y="9144"/>
                  </a:lnTo>
                  <a:lnTo>
                    <a:pt x="134302" y="10668"/>
                  </a:lnTo>
                  <a:lnTo>
                    <a:pt x="134302" y="12192"/>
                  </a:lnTo>
                  <a:lnTo>
                    <a:pt x="137350" y="15240"/>
                  </a:lnTo>
                  <a:lnTo>
                    <a:pt x="137350" y="16764"/>
                  </a:lnTo>
                  <a:lnTo>
                    <a:pt x="138874" y="19812"/>
                  </a:lnTo>
                  <a:lnTo>
                    <a:pt x="138874" y="4572"/>
                  </a:lnTo>
                  <a:lnTo>
                    <a:pt x="137350" y="3048"/>
                  </a:lnTo>
                  <a:lnTo>
                    <a:pt x="134302" y="1524"/>
                  </a:lnTo>
                  <a:lnTo>
                    <a:pt x="131254" y="1524"/>
                  </a:lnTo>
                  <a:lnTo>
                    <a:pt x="128206" y="0"/>
                  </a:lnTo>
                  <a:lnTo>
                    <a:pt x="122110" y="0"/>
                  </a:lnTo>
                  <a:lnTo>
                    <a:pt x="116014" y="3048"/>
                  </a:lnTo>
                  <a:lnTo>
                    <a:pt x="112966" y="3048"/>
                  </a:lnTo>
                  <a:lnTo>
                    <a:pt x="109918" y="4572"/>
                  </a:lnTo>
                  <a:lnTo>
                    <a:pt x="108394" y="7620"/>
                  </a:lnTo>
                  <a:lnTo>
                    <a:pt x="106870" y="9144"/>
                  </a:lnTo>
                  <a:lnTo>
                    <a:pt x="105257" y="12192"/>
                  </a:lnTo>
                  <a:lnTo>
                    <a:pt x="102209" y="18288"/>
                  </a:lnTo>
                  <a:lnTo>
                    <a:pt x="102209" y="33528"/>
                  </a:lnTo>
                  <a:lnTo>
                    <a:pt x="105257" y="39624"/>
                  </a:lnTo>
                  <a:lnTo>
                    <a:pt x="106870" y="41148"/>
                  </a:lnTo>
                  <a:lnTo>
                    <a:pt x="108394" y="44196"/>
                  </a:lnTo>
                  <a:lnTo>
                    <a:pt x="109918" y="45720"/>
                  </a:lnTo>
                  <a:lnTo>
                    <a:pt x="112966" y="47244"/>
                  </a:lnTo>
                  <a:lnTo>
                    <a:pt x="114490" y="48768"/>
                  </a:lnTo>
                  <a:lnTo>
                    <a:pt x="117538" y="48768"/>
                  </a:lnTo>
                  <a:lnTo>
                    <a:pt x="120586" y="50292"/>
                  </a:lnTo>
                  <a:lnTo>
                    <a:pt x="128206" y="50292"/>
                  </a:lnTo>
                  <a:lnTo>
                    <a:pt x="131254" y="48768"/>
                  </a:lnTo>
                  <a:lnTo>
                    <a:pt x="134302" y="48768"/>
                  </a:lnTo>
                  <a:lnTo>
                    <a:pt x="137350" y="47244"/>
                  </a:lnTo>
                  <a:lnTo>
                    <a:pt x="138874" y="45720"/>
                  </a:lnTo>
                  <a:lnTo>
                    <a:pt x="140398" y="42672"/>
                  </a:lnTo>
                  <a:lnTo>
                    <a:pt x="143446" y="41148"/>
                  </a:lnTo>
                  <a:lnTo>
                    <a:pt x="144970" y="38100"/>
                  </a:lnTo>
                  <a:lnTo>
                    <a:pt x="144970" y="35052"/>
                  </a:lnTo>
                  <a:lnTo>
                    <a:pt x="146494" y="32004"/>
                  </a:lnTo>
                  <a:lnTo>
                    <a:pt x="146494" y="16764"/>
                  </a:lnTo>
                  <a:close/>
                </a:path>
                <a:path w="253364" h="50800">
                  <a:moveTo>
                    <a:pt x="199936" y="9144"/>
                  </a:moveTo>
                  <a:lnTo>
                    <a:pt x="198920" y="7620"/>
                  </a:lnTo>
                  <a:lnTo>
                    <a:pt x="196888" y="4572"/>
                  </a:lnTo>
                  <a:lnTo>
                    <a:pt x="193840" y="1524"/>
                  </a:lnTo>
                  <a:lnTo>
                    <a:pt x="190792" y="0"/>
                  </a:lnTo>
                  <a:lnTo>
                    <a:pt x="183172" y="0"/>
                  </a:lnTo>
                  <a:lnTo>
                    <a:pt x="174028" y="4572"/>
                  </a:lnTo>
                  <a:lnTo>
                    <a:pt x="172504" y="6096"/>
                  </a:lnTo>
                  <a:lnTo>
                    <a:pt x="169456" y="10668"/>
                  </a:lnTo>
                  <a:lnTo>
                    <a:pt x="169456" y="1524"/>
                  </a:lnTo>
                  <a:lnTo>
                    <a:pt x="161734" y="1524"/>
                  </a:lnTo>
                  <a:lnTo>
                    <a:pt x="161734" y="48768"/>
                  </a:lnTo>
                  <a:lnTo>
                    <a:pt x="169456" y="48768"/>
                  </a:lnTo>
                  <a:lnTo>
                    <a:pt x="169456" y="18288"/>
                  </a:lnTo>
                  <a:lnTo>
                    <a:pt x="177076" y="10668"/>
                  </a:lnTo>
                  <a:lnTo>
                    <a:pt x="178600" y="9144"/>
                  </a:lnTo>
                  <a:lnTo>
                    <a:pt x="180124" y="9144"/>
                  </a:lnTo>
                  <a:lnTo>
                    <a:pt x="181648" y="7620"/>
                  </a:lnTo>
                  <a:lnTo>
                    <a:pt x="186220" y="7620"/>
                  </a:lnTo>
                  <a:lnTo>
                    <a:pt x="189268" y="9144"/>
                  </a:lnTo>
                  <a:lnTo>
                    <a:pt x="190792" y="10668"/>
                  </a:lnTo>
                  <a:lnTo>
                    <a:pt x="190792" y="12192"/>
                  </a:lnTo>
                  <a:lnTo>
                    <a:pt x="192316" y="15240"/>
                  </a:lnTo>
                  <a:lnTo>
                    <a:pt x="192316" y="19812"/>
                  </a:lnTo>
                  <a:lnTo>
                    <a:pt x="199936" y="19812"/>
                  </a:lnTo>
                  <a:lnTo>
                    <a:pt x="199936" y="9144"/>
                  </a:lnTo>
                  <a:close/>
                </a:path>
                <a:path w="253364" h="50800">
                  <a:moveTo>
                    <a:pt x="253365" y="19812"/>
                  </a:moveTo>
                  <a:lnTo>
                    <a:pt x="251841" y="16764"/>
                  </a:lnTo>
                  <a:lnTo>
                    <a:pt x="251841" y="13716"/>
                  </a:lnTo>
                  <a:lnTo>
                    <a:pt x="250317" y="10668"/>
                  </a:lnTo>
                  <a:lnTo>
                    <a:pt x="248793" y="9144"/>
                  </a:lnTo>
                  <a:lnTo>
                    <a:pt x="248031" y="7620"/>
                  </a:lnTo>
                  <a:lnTo>
                    <a:pt x="247269" y="6096"/>
                  </a:lnTo>
                  <a:lnTo>
                    <a:pt x="244221" y="3048"/>
                  </a:lnTo>
                  <a:lnTo>
                    <a:pt x="244221" y="15240"/>
                  </a:lnTo>
                  <a:lnTo>
                    <a:pt x="244221" y="21336"/>
                  </a:lnTo>
                  <a:lnTo>
                    <a:pt x="219748" y="21336"/>
                  </a:lnTo>
                  <a:lnTo>
                    <a:pt x="219748" y="15240"/>
                  </a:lnTo>
                  <a:lnTo>
                    <a:pt x="221272" y="13716"/>
                  </a:lnTo>
                  <a:lnTo>
                    <a:pt x="221272" y="12192"/>
                  </a:lnTo>
                  <a:lnTo>
                    <a:pt x="222885" y="10668"/>
                  </a:lnTo>
                  <a:lnTo>
                    <a:pt x="224409" y="9144"/>
                  </a:lnTo>
                  <a:lnTo>
                    <a:pt x="225933" y="9144"/>
                  </a:lnTo>
                  <a:lnTo>
                    <a:pt x="227457" y="7620"/>
                  </a:lnTo>
                  <a:lnTo>
                    <a:pt x="238125" y="7620"/>
                  </a:lnTo>
                  <a:lnTo>
                    <a:pt x="242697" y="12192"/>
                  </a:lnTo>
                  <a:lnTo>
                    <a:pt x="242697" y="13716"/>
                  </a:lnTo>
                  <a:lnTo>
                    <a:pt x="244221" y="15240"/>
                  </a:lnTo>
                  <a:lnTo>
                    <a:pt x="244221" y="3048"/>
                  </a:lnTo>
                  <a:lnTo>
                    <a:pt x="241173" y="1524"/>
                  </a:lnTo>
                  <a:lnTo>
                    <a:pt x="238125" y="1524"/>
                  </a:lnTo>
                  <a:lnTo>
                    <a:pt x="235077" y="0"/>
                  </a:lnTo>
                  <a:lnTo>
                    <a:pt x="228981" y="0"/>
                  </a:lnTo>
                  <a:lnTo>
                    <a:pt x="222885" y="3048"/>
                  </a:lnTo>
                  <a:lnTo>
                    <a:pt x="219748" y="4572"/>
                  </a:lnTo>
                  <a:lnTo>
                    <a:pt x="213652" y="10668"/>
                  </a:lnTo>
                  <a:lnTo>
                    <a:pt x="213652" y="12192"/>
                  </a:lnTo>
                  <a:lnTo>
                    <a:pt x="210604" y="18288"/>
                  </a:lnTo>
                  <a:lnTo>
                    <a:pt x="210604" y="32004"/>
                  </a:lnTo>
                  <a:lnTo>
                    <a:pt x="212128" y="35052"/>
                  </a:lnTo>
                  <a:lnTo>
                    <a:pt x="212128" y="38100"/>
                  </a:lnTo>
                  <a:lnTo>
                    <a:pt x="213652" y="41148"/>
                  </a:lnTo>
                  <a:lnTo>
                    <a:pt x="216700" y="42672"/>
                  </a:lnTo>
                  <a:lnTo>
                    <a:pt x="218224" y="45720"/>
                  </a:lnTo>
                  <a:lnTo>
                    <a:pt x="219748" y="47244"/>
                  </a:lnTo>
                  <a:lnTo>
                    <a:pt x="222885" y="48768"/>
                  </a:lnTo>
                  <a:lnTo>
                    <a:pt x="225933" y="48768"/>
                  </a:lnTo>
                  <a:lnTo>
                    <a:pt x="230505" y="50292"/>
                  </a:lnTo>
                  <a:lnTo>
                    <a:pt x="239649" y="50292"/>
                  </a:lnTo>
                  <a:lnTo>
                    <a:pt x="242697" y="48768"/>
                  </a:lnTo>
                  <a:lnTo>
                    <a:pt x="248793" y="48768"/>
                  </a:lnTo>
                  <a:lnTo>
                    <a:pt x="250317" y="47244"/>
                  </a:lnTo>
                  <a:lnTo>
                    <a:pt x="250317" y="42672"/>
                  </a:lnTo>
                  <a:lnTo>
                    <a:pt x="250317" y="41148"/>
                  </a:lnTo>
                  <a:lnTo>
                    <a:pt x="247269" y="41148"/>
                  </a:lnTo>
                  <a:lnTo>
                    <a:pt x="245745" y="42672"/>
                  </a:lnTo>
                  <a:lnTo>
                    <a:pt x="230505" y="42672"/>
                  </a:lnTo>
                  <a:lnTo>
                    <a:pt x="225933" y="41148"/>
                  </a:lnTo>
                  <a:lnTo>
                    <a:pt x="222885" y="39624"/>
                  </a:lnTo>
                  <a:lnTo>
                    <a:pt x="221272" y="36576"/>
                  </a:lnTo>
                  <a:lnTo>
                    <a:pt x="219748" y="32004"/>
                  </a:lnTo>
                  <a:lnTo>
                    <a:pt x="219748" y="27432"/>
                  </a:lnTo>
                  <a:lnTo>
                    <a:pt x="253365" y="27432"/>
                  </a:lnTo>
                  <a:lnTo>
                    <a:pt x="253365" y="21336"/>
                  </a:lnTo>
                  <a:lnTo>
                    <a:pt x="253365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17815" y="1413781"/>
            <a:ext cx="844026" cy="8426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14770" y="5867968"/>
            <a:ext cx="14740464" cy="97532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100008" y="1655662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25908" y="64008"/>
                </a:moveTo>
                <a:lnTo>
                  <a:pt x="19812" y="64008"/>
                </a:lnTo>
                <a:lnTo>
                  <a:pt x="16764" y="62484"/>
                </a:lnTo>
                <a:lnTo>
                  <a:pt x="13716" y="62484"/>
                </a:lnTo>
                <a:lnTo>
                  <a:pt x="10668" y="60960"/>
                </a:lnTo>
                <a:lnTo>
                  <a:pt x="9144" y="57912"/>
                </a:lnTo>
                <a:lnTo>
                  <a:pt x="6096" y="56388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8288"/>
                </a:lnTo>
                <a:lnTo>
                  <a:pt x="7620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9719" y="7620"/>
                </a:lnTo>
                <a:lnTo>
                  <a:pt x="18288" y="7620"/>
                </a:lnTo>
                <a:lnTo>
                  <a:pt x="16764" y="9144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2192" y="15240"/>
                </a:lnTo>
                <a:lnTo>
                  <a:pt x="10668" y="18288"/>
                </a:lnTo>
                <a:lnTo>
                  <a:pt x="10668" y="21336"/>
                </a:lnTo>
                <a:lnTo>
                  <a:pt x="9144" y="24384"/>
                </a:lnTo>
                <a:lnTo>
                  <a:pt x="9144" y="36576"/>
                </a:lnTo>
                <a:lnTo>
                  <a:pt x="22625" y="36576"/>
                </a:lnTo>
                <a:lnTo>
                  <a:pt x="10668" y="45720"/>
                </a:lnTo>
                <a:lnTo>
                  <a:pt x="10668" y="47244"/>
                </a:lnTo>
                <a:lnTo>
                  <a:pt x="12192" y="48768"/>
                </a:lnTo>
                <a:lnTo>
                  <a:pt x="12192" y="50292"/>
                </a:lnTo>
                <a:lnTo>
                  <a:pt x="18288" y="56388"/>
                </a:lnTo>
                <a:lnTo>
                  <a:pt x="38957" y="56388"/>
                </a:lnTo>
                <a:lnTo>
                  <a:pt x="38195" y="57912"/>
                </a:lnTo>
                <a:lnTo>
                  <a:pt x="35052" y="59436"/>
                </a:lnTo>
                <a:lnTo>
                  <a:pt x="33528" y="60960"/>
                </a:lnTo>
                <a:lnTo>
                  <a:pt x="30480" y="62484"/>
                </a:lnTo>
                <a:lnTo>
                  <a:pt x="25908" y="64008"/>
                </a:lnTo>
                <a:close/>
              </a:path>
              <a:path w="46355" h="64135">
                <a:moveTo>
                  <a:pt x="22625" y="36576"/>
                </a:moveTo>
                <a:lnTo>
                  <a:pt x="9144" y="36576"/>
                </a:lnTo>
                <a:lnTo>
                  <a:pt x="35052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9144"/>
                </a:lnTo>
                <a:lnTo>
                  <a:pt x="28956" y="7620"/>
                </a:lnTo>
                <a:lnTo>
                  <a:pt x="39719" y="7620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2625" y="36576"/>
                </a:lnTo>
                <a:close/>
              </a:path>
              <a:path w="46355" h="64135">
                <a:moveTo>
                  <a:pt x="38957" y="56388"/>
                </a:moveTo>
                <a:lnTo>
                  <a:pt x="27432" y="56388"/>
                </a:lnTo>
                <a:lnTo>
                  <a:pt x="35052" y="48768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6576"/>
                </a:lnTo>
                <a:lnTo>
                  <a:pt x="38195" y="30480"/>
                </a:lnTo>
                <a:lnTo>
                  <a:pt x="36576" y="30480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196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57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373456" y="1655662"/>
            <a:ext cx="478118" cy="65593"/>
            <a:chOff x="2708719" y="1618869"/>
            <a:chExt cx="203200" cy="64135"/>
          </a:xfrm>
        </p:grpSpPr>
        <p:sp>
          <p:nvSpPr>
            <p:cNvPr id="46" name="object 46"/>
            <p:cNvSpPr/>
            <p:nvPr/>
          </p:nvSpPr>
          <p:spPr>
            <a:xfrm>
              <a:off x="2708706" y="1618881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4135">
                  <a:moveTo>
                    <a:pt x="80962" y="53327"/>
                  </a:moveTo>
                  <a:lnTo>
                    <a:pt x="79438" y="51803"/>
                  </a:lnTo>
                  <a:lnTo>
                    <a:pt x="79438" y="50279"/>
                  </a:lnTo>
                  <a:lnTo>
                    <a:pt x="77914" y="48755"/>
                  </a:lnTo>
                  <a:lnTo>
                    <a:pt x="74866" y="48755"/>
                  </a:lnTo>
                  <a:lnTo>
                    <a:pt x="74866" y="47231"/>
                  </a:lnTo>
                  <a:lnTo>
                    <a:pt x="71818" y="47231"/>
                  </a:lnTo>
                  <a:lnTo>
                    <a:pt x="70294" y="48755"/>
                  </a:lnTo>
                  <a:lnTo>
                    <a:pt x="68770" y="48755"/>
                  </a:lnTo>
                  <a:lnTo>
                    <a:pt x="65722" y="51803"/>
                  </a:lnTo>
                  <a:lnTo>
                    <a:pt x="65722" y="59423"/>
                  </a:lnTo>
                  <a:lnTo>
                    <a:pt x="68770" y="62471"/>
                  </a:lnTo>
                  <a:lnTo>
                    <a:pt x="70294" y="62471"/>
                  </a:lnTo>
                  <a:lnTo>
                    <a:pt x="70294" y="63995"/>
                  </a:lnTo>
                  <a:lnTo>
                    <a:pt x="74866" y="63995"/>
                  </a:lnTo>
                  <a:lnTo>
                    <a:pt x="76390" y="62471"/>
                  </a:lnTo>
                  <a:lnTo>
                    <a:pt x="77914" y="62471"/>
                  </a:lnTo>
                  <a:lnTo>
                    <a:pt x="79438" y="60947"/>
                  </a:lnTo>
                  <a:lnTo>
                    <a:pt x="79438" y="59423"/>
                  </a:lnTo>
                  <a:lnTo>
                    <a:pt x="80962" y="59423"/>
                  </a:lnTo>
                  <a:lnTo>
                    <a:pt x="80962" y="53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12541" y="1618869"/>
              <a:ext cx="99250" cy="64008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09210" y="1655564"/>
            <a:ext cx="484991" cy="18576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91420" y="1655661"/>
            <a:ext cx="474007" cy="65463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107180" y="1777430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6763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27171" y="1655662"/>
            <a:ext cx="481179" cy="18567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14770" y="6929108"/>
            <a:ext cx="14740464" cy="967436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6366285" y="1775774"/>
            <a:ext cx="482598" cy="65593"/>
            <a:chOff x="2705671" y="1736312"/>
            <a:chExt cx="205104" cy="64135"/>
          </a:xfrm>
        </p:grpSpPr>
        <p:sp>
          <p:nvSpPr>
            <p:cNvPr id="54" name="object 54"/>
            <p:cNvSpPr/>
            <p:nvPr/>
          </p:nvSpPr>
          <p:spPr>
            <a:xfrm>
              <a:off x="2705658" y="1736318"/>
              <a:ext cx="84455" cy="64135"/>
            </a:xfrm>
            <a:custGeom>
              <a:avLst/>
              <a:gdLst/>
              <a:ahLst/>
              <a:cxnLst/>
              <a:rect l="l" t="t" r="r" b="b"/>
              <a:pathLst>
                <a:path w="84455" h="64135">
                  <a:moveTo>
                    <a:pt x="45821" y="22860"/>
                  </a:moveTo>
                  <a:lnTo>
                    <a:pt x="42773" y="13716"/>
                  </a:lnTo>
                  <a:lnTo>
                    <a:pt x="39725" y="7620"/>
                  </a:lnTo>
                  <a:lnTo>
                    <a:pt x="36677" y="4572"/>
                  </a:lnTo>
                  <a:lnTo>
                    <a:pt x="36677" y="25908"/>
                  </a:lnTo>
                  <a:lnTo>
                    <a:pt x="36677" y="44196"/>
                  </a:lnTo>
                  <a:lnTo>
                    <a:pt x="35153" y="47332"/>
                  </a:lnTo>
                  <a:lnTo>
                    <a:pt x="35153" y="48856"/>
                  </a:lnTo>
                  <a:lnTo>
                    <a:pt x="33629" y="51904"/>
                  </a:lnTo>
                  <a:lnTo>
                    <a:pt x="29057" y="56476"/>
                  </a:lnTo>
                  <a:lnTo>
                    <a:pt x="27533" y="56476"/>
                  </a:lnTo>
                  <a:lnTo>
                    <a:pt x="24485" y="58000"/>
                  </a:lnTo>
                  <a:lnTo>
                    <a:pt x="21437" y="58000"/>
                  </a:lnTo>
                  <a:lnTo>
                    <a:pt x="19913" y="56476"/>
                  </a:lnTo>
                  <a:lnTo>
                    <a:pt x="16865" y="56476"/>
                  </a:lnTo>
                  <a:lnTo>
                    <a:pt x="13817" y="53428"/>
                  </a:lnTo>
                  <a:lnTo>
                    <a:pt x="13817" y="51904"/>
                  </a:lnTo>
                  <a:lnTo>
                    <a:pt x="12293" y="50380"/>
                  </a:lnTo>
                  <a:lnTo>
                    <a:pt x="12293" y="48856"/>
                  </a:lnTo>
                  <a:lnTo>
                    <a:pt x="10769" y="47332"/>
                  </a:lnTo>
                  <a:lnTo>
                    <a:pt x="10769" y="45808"/>
                  </a:lnTo>
                  <a:lnTo>
                    <a:pt x="20815" y="38100"/>
                  </a:lnTo>
                  <a:lnTo>
                    <a:pt x="36677" y="25908"/>
                  </a:lnTo>
                  <a:lnTo>
                    <a:pt x="36677" y="4572"/>
                  </a:lnTo>
                  <a:lnTo>
                    <a:pt x="35153" y="3048"/>
                  </a:lnTo>
                  <a:lnTo>
                    <a:pt x="35153" y="16764"/>
                  </a:lnTo>
                  <a:lnTo>
                    <a:pt x="35153" y="18288"/>
                  </a:lnTo>
                  <a:lnTo>
                    <a:pt x="9245" y="38100"/>
                  </a:lnTo>
                  <a:lnTo>
                    <a:pt x="9245" y="21336"/>
                  </a:lnTo>
                  <a:lnTo>
                    <a:pt x="10769" y="18288"/>
                  </a:lnTo>
                  <a:lnTo>
                    <a:pt x="10769" y="16764"/>
                  </a:lnTo>
                  <a:lnTo>
                    <a:pt x="12293" y="13716"/>
                  </a:lnTo>
                  <a:lnTo>
                    <a:pt x="18389" y="7620"/>
                  </a:lnTo>
                  <a:lnTo>
                    <a:pt x="26009" y="7620"/>
                  </a:lnTo>
                  <a:lnTo>
                    <a:pt x="27533" y="9144"/>
                  </a:lnTo>
                  <a:lnTo>
                    <a:pt x="30581" y="9144"/>
                  </a:lnTo>
                  <a:lnTo>
                    <a:pt x="30581" y="10668"/>
                  </a:lnTo>
                  <a:lnTo>
                    <a:pt x="33629" y="13716"/>
                  </a:lnTo>
                  <a:lnTo>
                    <a:pt x="33629" y="15240"/>
                  </a:lnTo>
                  <a:lnTo>
                    <a:pt x="35153" y="16764"/>
                  </a:lnTo>
                  <a:lnTo>
                    <a:pt x="35153" y="3048"/>
                  </a:lnTo>
                  <a:lnTo>
                    <a:pt x="32105" y="3048"/>
                  </a:lnTo>
                  <a:lnTo>
                    <a:pt x="30581" y="1524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10769" y="4572"/>
                  </a:lnTo>
                  <a:lnTo>
                    <a:pt x="7620" y="6096"/>
                  </a:lnTo>
                  <a:lnTo>
                    <a:pt x="3048" y="15240"/>
                  </a:lnTo>
                  <a:lnTo>
                    <a:pt x="1524" y="19812"/>
                  </a:lnTo>
                  <a:lnTo>
                    <a:pt x="1524" y="22860"/>
                  </a:lnTo>
                  <a:lnTo>
                    <a:pt x="0" y="27432"/>
                  </a:lnTo>
                  <a:lnTo>
                    <a:pt x="0" y="38100"/>
                  </a:lnTo>
                  <a:lnTo>
                    <a:pt x="1524" y="42672"/>
                  </a:lnTo>
                  <a:lnTo>
                    <a:pt x="1524" y="47332"/>
                  </a:lnTo>
                  <a:lnTo>
                    <a:pt x="3048" y="50380"/>
                  </a:lnTo>
                  <a:lnTo>
                    <a:pt x="4572" y="54952"/>
                  </a:lnTo>
                  <a:lnTo>
                    <a:pt x="6096" y="56476"/>
                  </a:lnTo>
                  <a:lnTo>
                    <a:pt x="9245" y="59524"/>
                  </a:lnTo>
                  <a:lnTo>
                    <a:pt x="10769" y="61048"/>
                  </a:lnTo>
                  <a:lnTo>
                    <a:pt x="16865" y="64096"/>
                  </a:lnTo>
                  <a:lnTo>
                    <a:pt x="30581" y="64096"/>
                  </a:lnTo>
                  <a:lnTo>
                    <a:pt x="32105" y="62572"/>
                  </a:lnTo>
                  <a:lnTo>
                    <a:pt x="35153" y="61048"/>
                  </a:lnTo>
                  <a:lnTo>
                    <a:pt x="38201" y="58000"/>
                  </a:lnTo>
                  <a:lnTo>
                    <a:pt x="39725" y="56476"/>
                  </a:lnTo>
                  <a:lnTo>
                    <a:pt x="41249" y="53428"/>
                  </a:lnTo>
                  <a:lnTo>
                    <a:pt x="42773" y="48856"/>
                  </a:lnTo>
                  <a:lnTo>
                    <a:pt x="44297" y="45808"/>
                  </a:lnTo>
                  <a:lnTo>
                    <a:pt x="45821" y="41148"/>
                  </a:lnTo>
                  <a:lnTo>
                    <a:pt x="45821" y="25908"/>
                  </a:lnTo>
                  <a:lnTo>
                    <a:pt x="45821" y="22860"/>
                  </a:lnTo>
                  <a:close/>
                </a:path>
                <a:path w="84455" h="64135">
                  <a:moveTo>
                    <a:pt x="84010" y="53428"/>
                  </a:moveTo>
                  <a:lnTo>
                    <a:pt x="82486" y="51904"/>
                  </a:lnTo>
                  <a:lnTo>
                    <a:pt x="82486" y="50380"/>
                  </a:lnTo>
                  <a:lnTo>
                    <a:pt x="80962" y="50380"/>
                  </a:lnTo>
                  <a:lnTo>
                    <a:pt x="79438" y="48856"/>
                  </a:lnTo>
                  <a:lnTo>
                    <a:pt x="73342" y="48856"/>
                  </a:lnTo>
                  <a:lnTo>
                    <a:pt x="71818" y="50380"/>
                  </a:lnTo>
                  <a:lnTo>
                    <a:pt x="70294" y="50380"/>
                  </a:lnTo>
                  <a:lnTo>
                    <a:pt x="70294" y="51904"/>
                  </a:lnTo>
                  <a:lnTo>
                    <a:pt x="68770" y="53428"/>
                  </a:lnTo>
                  <a:lnTo>
                    <a:pt x="68770" y="61048"/>
                  </a:lnTo>
                  <a:lnTo>
                    <a:pt x="70294" y="61048"/>
                  </a:lnTo>
                  <a:lnTo>
                    <a:pt x="70294" y="62572"/>
                  </a:lnTo>
                  <a:lnTo>
                    <a:pt x="71818" y="62572"/>
                  </a:lnTo>
                  <a:lnTo>
                    <a:pt x="71818" y="64096"/>
                  </a:lnTo>
                  <a:lnTo>
                    <a:pt x="80962" y="64096"/>
                  </a:lnTo>
                  <a:lnTo>
                    <a:pt x="80962" y="62572"/>
                  </a:lnTo>
                  <a:lnTo>
                    <a:pt x="82486" y="62572"/>
                  </a:lnTo>
                  <a:lnTo>
                    <a:pt x="82486" y="61048"/>
                  </a:lnTo>
                  <a:lnTo>
                    <a:pt x="84010" y="59524"/>
                  </a:lnTo>
                  <a:lnTo>
                    <a:pt x="84010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4065" y="1736312"/>
              <a:ext cx="96202" cy="64103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94782" y="1775774"/>
            <a:ext cx="470647" cy="655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14770" y="7980798"/>
            <a:ext cx="14740464" cy="485330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8891405" y="2019122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4" h="62864">
                <a:moveTo>
                  <a:pt x="39624" y="39712"/>
                </a:moveTo>
                <a:lnTo>
                  <a:pt x="38100" y="38188"/>
                </a:lnTo>
                <a:lnTo>
                  <a:pt x="38100" y="36664"/>
                </a:lnTo>
                <a:lnTo>
                  <a:pt x="33528" y="32092"/>
                </a:lnTo>
                <a:lnTo>
                  <a:pt x="32004" y="32092"/>
                </a:lnTo>
                <a:lnTo>
                  <a:pt x="30480" y="30568"/>
                </a:lnTo>
                <a:lnTo>
                  <a:pt x="28956" y="30568"/>
                </a:lnTo>
                <a:lnTo>
                  <a:pt x="27432" y="29044"/>
                </a:lnTo>
                <a:lnTo>
                  <a:pt x="25908" y="29044"/>
                </a:lnTo>
                <a:lnTo>
                  <a:pt x="32004" y="25996"/>
                </a:lnTo>
                <a:lnTo>
                  <a:pt x="33528" y="22948"/>
                </a:lnTo>
                <a:lnTo>
                  <a:pt x="35052" y="21424"/>
                </a:lnTo>
                <a:lnTo>
                  <a:pt x="36576" y="18376"/>
                </a:lnTo>
                <a:lnTo>
                  <a:pt x="36576" y="10756"/>
                </a:lnTo>
                <a:lnTo>
                  <a:pt x="35052" y="7708"/>
                </a:lnTo>
                <a:lnTo>
                  <a:pt x="33528" y="6184"/>
                </a:lnTo>
                <a:lnTo>
                  <a:pt x="33528" y="4660"/>
                </a:lnTo>
                <a:lnTo>
                  <a:pt x="32004" y="3136"/>
                </a:lnTo>
                <a:lnTo>
                  <a:pt x="28956" y="1612"/>
                </a:lnTo>
                <a:lnTo>
                  <a:pt x="27432" y="1612"/>
                </a:lnTo>
                <a:lnTo>
                  <a:pt x="24384" y="88"/>
                </a:lnTo>
                <a:lnTo>
                  <a:pt x="6096" y="88"/>
                </a:lnTo>
                <a:lnTo>
                  <a:pt x="4572" y="1612"/>
                </a:lnTo>
                <a:lnTo>
                  <a:pt x="1524" y="1612"/>
                </a:lnTo>
                <a:lnTo>
                  <a:pt x="1524" y="9232"/>
                </a:lnTo>
                <a:lnTo>
                  <a:pt x="4572" y="7708"/>
                </a:lnTo>
                <a:lnTo>
                  <a:pt x="9144" y="7708"/>
                </a:lnTo>
                <a:lnTo>
                  <a:pt x="12192" y="6184"/>
                </a:lnTo>
                <a:lnTo>
                  <a:pt x="19812" y="6184"/>
                </a:lnTo>
                <a:lnTo>
                  <a:pt x="22860" y="7708"/>
                </a:lnTo>
                <a:lnTo>
                  <a:pt x="24384" y="9232"/>
                </a:lnTo>
                <a:lnTo>
                  <a:pt x="27432" y="10756"/>
                </a:lnTo>
                <a:lnTo>
                  <a:pt x="27432" y="19900"/>
                </a:lnTo>
                <a:lnTo>
                  <a:pt x="25908" y="21424"/>
                </a:lnTo>
                <a:lnTo>
                  <a:pt x="25908" y="22948"/>
                </a:lnTo>
                <a:lnTo>
                  <a:pt x="24384" y="24472"/>
                </a:lnTo>
                <a:lnTo>
                  <a:pt x="22860" y="24472"/>
                </a:lnTo>
                <a:lnTo>
                  <a:pt x="21336" y="25996"/>
                </a:lnTo>
                <a:lnTo>
                  <a:pt x="18288" y="25996"/>
                </a:lnTo>
                <a:lnTo>
                  <a:pt x="16764" y="27520"/>
                </a:lnTo>
                <a:lnTo>
                  <a:pt x="7620" y="27520"/>
                </a:lnTo>
                <a:lnTo>
                  <a:pt x="7620" y="33616"/>
                </a:lnTo>
                <a:lnTo>
                  <a:pt x="21336" y="33616"/>
                </a:lnTo>
                <a:lnTo>
                  <a:pt x="22860" y="35140"/>
                </a:lnTo>
                <a:lnTo>
                  <a:pt x="24384" y="35140"/>
                </a:lnTo>
                <a:lnTo>
                  <a:pt x="25908" y="36664"/>
                </a:lnTo>
                <a:lnTo>
                  <a:pt x="27432" y="36664"/>
                </a:lnTo>
                <a:lnTo>
                  <a:pt x="28956" y="38188"/>
                </a:lnTo>
                <a:lnTo>
                  <a:pt x="28956" y="39712"/>
                </a:lnTo>
                <a:lnTo>
                  <a:pt x="30480" y="41236"/>
                </a:lnTo>
                <a:lnTo>
                  <a:pt x="30480" y="48856"/>
                </a:lnTo>
                <a:lnTo>
                  <a:pt x="27432" y="51904"/>
                </a:lnTo>
                <a:lnTo>
                  <a:pt x="27432" y="53428"/>
                </a:lnTo>
                <a:lnTo>
                  <a:pt x="25908" y="53428"/>
                </a:lnTo>
                <a:lnTo>
                  <a:pt x="22860" y="54952"/>
                </a:lnTo>
                <a:lnTo>
                  <a:pt x="19812" y="54952"/>
                </a:lnTo>
                <a:lnTo>
                  <a:pt x="16764" y="56578"/>
                </a:lnTo>
                <a:lnTo>
                  <a:pt x="9144" y="56578"/>
                </a:lnTo>
                <a:lnTo>
                  <a:pt x="6096" y="54952"/>
                </a:lnTo>
                <a:lnTo>
                  <a:pt x="0" y="54952"/>
                </a:lnTo>
                <a:lnTo>
                  <a:pt x="0" y="62674"/>
                </a:lnTo>
                <a:lnTo>
                  <a:pt x="21336" y="62674"/>
                </a:lnTo>
                <a:lnTo>
                  <a:pt x="24384" y="61150"/>
                </a:lnTo>
                <a:lnTo>
                  <a:pt x="27432" y="61150"/>
                </a:lnTo>
                <a:lnTo>
                  <a:pt x="30480" y="59626"/>
                </a:lnTo>
                <a:lnTo>
                  <a:pt x="32004" y="58102"/>
                </a:lnTo>
                <a:lnTo>
                  <a:pt x="33477" y="56578"/>
                </a:lnTo>
                <a:lnTo>
                  <a:pt x="35052" y="54952"/>
                </a:lnTo>
                <a:lnTo>
                  <a:pt x="36576" y="53428"/>
                </a:lnTo>
                <a:lnTo>
                  <a:pt x="38100" y="50380"/>
                </a:lnTo>
                <a:lnTo>
                  <a:pt x="38100" y="48856"/>
                </a:lnTo>
                <a:lnTo>
                  <a:pt x="39624" y="45808"/>
                </a:lnTo>
                <a:lnTo>
                  <a:pt x="39624" y="39712"/>
                </a:lnTo>
                <a:close/>
              </a:path>
              <a:path w="205104" h="62864">
                <a:moveTo>
                  <a:pt x="97637" y="41236"/>
                </a:moveTo>
                <a:lnTo>
                  <a:pt x="86969" y="41236"/>
                </a:lnTo>
                <a:lnTo>
                  <a:pt x="86969" y="7620"/>
                </a:lnTo>
                <a:lnTo>
                  <a:pt x="86969" y="0"/>
                </a:lnTo>
                <a:lnTo>
                  <a:pt x="77825" y="0"/>
                </a:lnTo>
                <a:lnTo>
                  <a:pt x="77825" y="7620"/>
                </a:lnTo>
                <a:lnTo>
                  <a:pt x="77825" y="41236"/>
                </a:lnTo>
                <a:lnTo>
                  <a:pt x="56489" y="41236"/>
                </a:lnTo>
                <a:lnTo>
                  <a:pt x="77825" y="7620"/>
                </a:lnTo>
                <a:lnTo>
                  <a:pt x="77825" y="0"/>
                </a:lnTo>
                <a:lnTo>
                  <a:pt x="74777" y="0"/>
                </a:lnTo>
                <a:lnTo>
                  <a:pt x="48869" y="41236"/>
                </a:lnTo>
                <a:lnTo>
                  <a:pt x="48869" y="48856"/>
                </a:lnTo>
                <a:lnTo>
                  <a:pt x="77825" y="48856"/>
                </a:lnTo>
                <a:lnTo>
                  <a:pt x="77825" y="62572"/>
                </a:lnTo>
                <a:lnTo>
                  <a:pt x="86969" y="62572"/>
                </a:lnTo>
                <a:lnTo>
                  <a:pt x="86969" y="48856"/>
                </a:lnTo>
                <a:lnTo>
                  <a:pt x="97637" y="48856"/>
                </a:lnTo>
                <a:lnTo>
                  <a:pt x="97637" y="41236"/>
                </a:lnTo>
                <a:close/>
              </a:path>
              <a:path w="205104" h="62864">
                <a:moveTo>
                  <a:pt x="146494" y="55054"/>
                </a:moveTo>
                <a:lnTo>
                  <a:pt x="132778" y="55054"/>
                </a:lnTo>
                <a:lnTo>
                  <a:pt x="132778" y="101"/>
                </a:lnTo>
                <a:lnTo>
                  <a:pt x="125158" y="101"/>
                </a:lnTo>
                <a:lnTo>
                  <a:pt x="105346" y="10769"/>
                </a:lnTo>
                <a:lnTo>
                  <a:pt x="108394" y="16865"/>
                </a:lnTo>
                <a:lnTo>
                  <a:pt x="123634" y="9245"/>
                </a:lnTo>
                <a:lnTo>
                  <a:pt x="123634" y="55054"/>
                </a:lnTo>
                <a:lnTo>
                  <a:pt x="108394" y="55054"/>
                </a:lnTo>
                <a:lnTo>
                  <a:pt x="108394" y="62674"/>
                </a:lnTo>
                <a:lnTo>
                  <a:pt x="146494" y="62674"/>
                </a:lnTo>
                <a:lnTo>
                  <a:pt x="146494" y="55054"/>
                </a:lnTo>
                <a:close/>
              </a:path>
              <a:path w="205104" h="62864">
                <a:moveTo>
                  <a:pt x="204508" y="41236"/>
                </a:moveTo>
                <a:lnTo>
                  <a:pt x="193840" y="41236"/>
                </a:lnTo>
                <a:lnTo>
                  <a:pt x="193840" y="7620"/>
                </a:lnTo>
                <a:lnTo>
                  <a:pt x="193840" y="0"/>
                </a:lnTo>
                <a:lnTo>
                  <a:pt x="184696" y="0"/>
                </a:lnTo>
                <a:lnTo>
                  <a:pt x="184696" y="7620"/>
                </a:lnTo>
                <a:lnTo>
                  <a:pt x="184696" y="41236"/>
                </a:lnTo>
                <a:lnTo>
                  <a:pt x="163360" y="41236"/>
                </a:lnTo>
                <a:lnTo>
                  <a:pt x="184696" y="7620"/>
                </a:lnTo>
                <a:lnTo>
                  <a:pt x="184696" y="0"/>
                </a:lnTo>
                <a:lnTo>
                  <a:pt x="181648" y="0"/>
                </a:lnTo>
                <a:lnTo>
                  <a:pt x="155740" y="41236"/>
                </a:lnTo>
                <a:lnTo>
                  <a:pt x="155740" y="48856"/>
                </a:lnTo>
                <a:lnTo>
                  <a:pt x="184696" y="48856"/>
                </a:lnTo>
                <a:lnTo>
                  <a:pt x="184696" y="62572"/>
                </a:lnTo>
                <a:lnTo>
                  <a:pt x="193840" y="62572"/>
                </a:lnTo>
                <a:lnTo>
                  <a:pt x="193840" y="48856"/>
                </a:lnTo>
                <a:lnTo>
                  <a:pt x="204508" y="48856"/>
                </a:lnTo>
                <a:lnTo>
                  <a:pt x="204508" y="4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10032" y="2033242"/>
            <a:ext cx="1497776" cy="3121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23585" y="2019213"/>
            <a:ext cx="484765" cy="30578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891420" y="2139326"/>
            <a:ext cx="481179" cy="655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105625" y="2139326"/>
            <a:ext cx="484991" cy="18567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366286" y="2139326"/>
            <a:ext cx="481405" cy="185672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8891405" y="2260997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4" h="62864">
                <a:moveTo>
                  <a:pt x="39624" y="41249"/>
                </a:moveTo>
                <a:lnTo>
                  <a:pt x="38100" y="39725"/>
                </a:lnTo>
                <a:lnTo>
                  <a:pt x="38100" y="38201"/>
                </a:lnTo>
                <a:lnTo>
                  <a:pt x="36576" y="36677"/>
                </a:lnTo>
                <a:lnTo>
                  <a:pt x="36576" y="35153"/>
                </a:lnTo>
                <a:lnTo>
                  <a:pt x="33528" y="32105"/>
                </a:lnTo>
                <a:lnTo>
                  <a:pt x="32004" y="32105"/>
                </a:lnTo>
                <a:lnTo>
                  <a:pt x="30480" y="30581"/>
                </a:lnTo>
                <a:lnTo>
                  <a:pt x="28956" y="30581"/>
                </a:lnTo>
                <a:lnTo>
                  <a:pt x="27432" y="29057"/>
                </a:lnTo>
                <a:lnTo>
                  <a:pt x="25908" y="29057"/>
                </a:lnTo>
                <a:lnTo>
                  <a:pt x="32004" y="26009"/>
                </a:lnTo>
                <a:lnTo>
                  <a:pt x="33528" y="24485"/>
                </a:lnTo>
                <a:lnTo>
                  <a:pt x="36576" y="18389"/>
                </a:lnTo>
                <a:lnTo>
                  <a:pt x="36576" y="12293"/>
                </a:lnTo>
                <a:lnTo>
                  <a:pt x="35052" y="10769"/>
                </a:lnTo>
                <a:lnTo>
                  <a:pt x="35052" y="7721"/>
                </a:lnTo>
                <a:lnTo>
                  <a:pt x="33528" y="6197"/>
                </a:lnTo>
                <a:lnTo>
                  <a:pt x="28956" y="1625"/>
                </a:lnTo>
                <a:lnTo>
                  <a:pt x="27432" y="1625"/>
                </a:lnTo>
                <a:lnTo>
                  <a:pt x="24384" y="101"/>
                </a:lnTo>
                <a:lnTo>
                  <a:pt x="4572" y="101"/>
                </a:lnTo>
                <a:lnTo>
                  <a:pt x="4572" y="1625"/>
                </a:lnTo>
                <a:lnTo>
                  <a:pt x="1524" y="1625"/>
                </a:lnTo>
                <a:lnTo>
                  <a:pt x="1524" y="9245"/>
                </a:lnTo>
                <a:lnTo>
                  <a:pt x="4572" y="7721"/>
                </a:lnTo>
                <a:lnTo>
                  <a:pt x="9144" y="7721"/>
                </a:lnTo>
                <a:lnTo>
                  <a:pt x="10668" y="6197"/>
                </a:lnTo>
                <a:lnTo>
                  <a:pt x="19812" y="6197"/>
                </a:lnTo>
                <a:lnTo>
                  <a:pt x="22860" y="7721"/>
                </a:lnTo>
                <a:lnTo>
                  <a:pt x="27432" y="12293"/>
                </a:lnTo>
                <a:lnTo>
                  <a:pt x="27432" y="19913"/>
                </a:lnTo>
                <a:lnTo>
                  <a:pt x="24384" y="22961"/>
                </a:lnTo>
                <a:lnTo>
                  <a:pt x="24384" y="24485"/>
                </a:lnTo>
                <a:lnTo>
                  <a:pt x="22860" y="24485"/>
                </a:lnTo>
                <a:lnTo>
                  <a:pt x="21336" y="26009"/>
                </a:lnTo>
                <a:lnTo>
                  <a:pt x="18288" y="26009"/>
                </a:lnTo>
                <a:lnTo>
                  <a:pt x="16764" y="27533"/>
                </a:lnTo>
                <a:lnTo>
                  <a:pt x="7620" y="27533"/>
                </a:lnTo>
                <a:lnTo>
                  <a:pt x="7620" y="33629"/>
                </a:lnTo>
                <a:lnTo>
                  <a:pt x="19812" y="33629"/>
                </a:lnTo>
                <a:lnTo>
                  <a:pt x="21336" y="35153"/>
                </a:lnTo>
                <a:lnTo>
                  <a:pt x="24384" y="35153"/>
                </a:lnTo>
                <a:lnTo>
                  <a:pt x="25908" y="36677"/>
                </a:lnTo>
                <a:lnTo>
                  <a:pt x="27432" y="36677"/>
                </a:lnTo>
                <a:lnTo>
                  <a:pt x="28956" y="38201"/>
                </a:lnTo>
                <a:lnTo>
                  <a:pt x="28956" y="39725"/>
                </a:lnTo>
                <a:lnTo>
                  <a:pt x="30480" y="41249"/>
                </a:lnTo>
                <a:lnTo>
                  <a:pt x="30480" y="47345"/>
                </a:lnTo>
                <a:lnTo>
                  <a:pt x="28956" y="48869"/>
                </a:lnTo>
                <a:lnTo>
                  <a:pt x="28956" y="50393"/>
                </a:lnTo>
                <a:lnTo>
                  <a:pt x="25908" y="53441"/>
                </a:lnTo>
                <a:lnTo>
                  <a:pt x="24384" y="53441"/>
                </a:lnTo>
                <a:lnTo>
                  <a:pt x="22860" y="54965"/>
                </a:lnTo>
                <a:lnTo>
                  <a:pt x="21336" y="54965"/>
                </a:lnTo>
                <a:lnTo>
                  <a:pt x="18288" y="56489"/>
                </a:lnTo>
                <a:lnTo>
                  <a:pt x="6096" y="56489"/>
                </a:lnTo>
                <a:lnTo>
                  <a:pt x="4572" y="54965"/>
                </a:lnTo>
                <a:lnTo>
                  <a:pt x="0" y="54965"/>
                </a:lnTo>
                <a:lnTo>
                  <a:pt x="0" y="62585"/>
                </a:lnTo>
                <a:lnTo>
                  <a:pt x="21336" y="62585"/>
                </a:lnTo>
                <a:lnTo>
                  <a:pt x="24384" y="61061"/>
                </a:lnTo>
                <a:lnTo>
                  <a:pt x="27432" y="61061"/>
                </a:lnTo>
                <a:lnTo>
                  <a:pt x="30480" y="59537"/>
                </a:lnTo>
                <a:lnTo>
                  <a:pt x="33528" y="56489"/>
                </a:lnTo>
                <a:lnTo>
                  <a:pt x="36576" y="53441"/>
                </a:lnTo>
                <a:lnTo>
                  <a:pt x="36576" y="51917"/>
                </a:lnTo>
                <a:lnTo>
                  <a:pt x="39624" y="45821"/>
                </a:lnTo>
                <a:lnTo>
                  <a:pt x="39624" y="41249"/>
                </a:lnTo>
                <a:close/>
              </a:path>
              <a:path w="205104" h="62864">
                <a:moveTo>
                  <a:pt x="96113" y="41249"/>
                </a:moveTo>
                <a:lnTo>
                  <a:pt x="85445" y="41249"/>
                </a:lnTo>
                <a:lnTo>
                  <a:pt x="85445" y="7721"/>
                </a:lnTo>
                <a:lnTo>
                  <a:pt x="85445" y="101"/>
                </a:lnTo>
                <a:lnTo>
                  <a:pt x="77825" y="101"/>
                </a:lnTo>
                <a:lnTo>
                  <a:pt x="77825" y="7721"/>
                </a:lnTo>
                <a:lnTo>
                  <a:pt x="77825" y="41249"/>
                </a:lnTo>
                <a:lnTo>
                  <a:pt x="56489" y="41249"/>
                </a:lnTo>
                <a:lnTo>
                  <a:pt x="77825" y="7721"/>
                </a:lnTo>
                <a:lnTo>
                  <a:pt x="77825" y="101"/>
                </a:lnTo>
                <a:lnTo>
                  <a:pt x="74777" y="101"/>
                </a:lnTo>
                <a:lnTo>
                  <a:pt x="47345" y="41249"/>
                </a:lnTo>
                <a:lnTo>
                  <a:pt x="47345" y="48869"/>
                </a:lnTo>
                <a:lnTo>
                  <a:pt x="77825" y="48869"/>
                </a:lnTo>
                <a:lnTo>
                  <a:pt x="77825" y="62674"/>
                </a:lnTo>
                <a:lnTo>
                  <a:pt x="85445" y="62674"/>
                </a:lnTo>
                <a:lnTo>
                  <a:pt x="85445" y="48869"/>
                </a:lnTo>
                <a:lnTo>
                  <a:pt x="96113" y="48869"/>
                </a:lnTo>
                <a:lnTo>
                  <a:pt x="96113" y="41249"/>
                </a:lnTo>
                <a:close/>
              </a:path>
              <a:path w="205104" h="62864">
                <a:moveTo>
                  <a:pt x="146494" y="54965"/>
                </a:moveTo>
                <a:lnTo>
                  <a:pt x="132778" y="54965"/>
                </a:lnTo>
                <a:lnTo>
                  <a:pt x="132778" y="0"/>
                </a:lnTo>
                <a:lnTo>
                  <a:pt x="125158" y="0"/>
                </a:lnTo>
                <a:lnTo>
                  <a:pt x="105346" y="10668"/>
                </a:lnTo>
                <a:lnTo>
                  <a:pt x="108394" y="18288"/>
                </a:lnTo>
                <a:lnTo>
                  <a:pt x="123634" y="9144"/>
                </a:lnTo>
                <a:lnTo>
                  <a:pt x="123634" y="54965"/>
                </a:lnTo>
                <a:lnTo>
                  <a:pt x="108394" y="54965"/>
                </a:lnTo>
                <a:lnTo>
                  <a:pt x="108394" y="62585"/>
                </a:lnTo>
                <a:lnTo>
                  <a:pt x="146494" y="62585"/>
                </a:lnTo>
                <a:lnTo>
                  <a:pt x="146494" y="54965"/>
                </a:lnTo>
                <a:close/>
              </a:path>
              <a:path w="205104" h="62864">
                <a:moveTo>
                  <a:pt x="204508" y="41249"/>
                </a:moveTo>
                <a:lnTo>
                  <a:pt x="193840" y="41249"/>
                </a:lnTo>
                <a:lnTo>
                  <a:pt x="193840" y="9144"/>
                </a:lnTo>
                <a:lnTo>
                  <a:pt x="193840" y="1524"/>
                </a:lnTo>
                <a:lnTo>
                  <a:pt x="184594" y="1524"/>
                </a:lnTo>
                <a:lnTo>
                  <a:pt x="184594" y="9144"/>
                </a:lnTo>
                <a:lnTo>
                  <a:pt x="184594" y="41249"/>
                </a:lnTo>
                <a:lnTo>
                  <a:pt x="163258" y="41249"/>
                </a:lnTo>
                <a:lnTo>
                  <a:pt x="184594" y="9144"/>
                </a:lnTo>
                <a:lnTo>
                  <a:pt x="184594" y="1524"/>
                </a:lnTo>
                <a:lnTo>
                  <a:pt x="181546" y="1524"/>
                </a:lnTo>
                <a:lnTo>
                  <a:pt x="154114" y="41249"/>
                </a:lnTo>
                <a:lnTo>
                  <a:pt x="154114" y="48869"/>
                </a:lnTo>
                <a:lnTo>
                  <a:pt x="184594" y="48869"/>
                </a:lnTo>
                <a:lnTo>
                  <a:pt x="184594" y="62585"/>
                </a:lnTo>
                <a:lnTo>
                  <a:pt x="193840" y="62585"/>
                </a:lnTo>
                <a:lnTo>
                  <a:pt x="193840" y="48869"/>
                </a:lnTo>
                <a:lnTo>
                  <a:pt x="204508" y="48869"/>
                </a:lnTo>
                <a:lnTo>
                  <a:pt x="204508" y="41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87956" y="2618412"/>
            <a:ext cx="1095485" cy="8893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129393" y="2618411"/>
            <a:ext cx="714711" cy="70236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7120666" y="2618411"/>
            <a:ext cx="989106" cy="70788"/>
            <a:chOff x="3026283" y="2560224"/>
            <a:chExt cx="420370" cy="69215"/>
          </a:xfrm>
        </p:grpSpPr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26283" y="2560224"/>
              <a:ext cx="145160" cy="6715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192678" y="2580042"/>
              <a:ext cx="253365" cy="48895"/>
            </a:xfrm>
            <a:custGeom>
              <a:avLst/>
              <a:gdLst/>
              <a:ahLst/>
              <a:cxnLst/>
              <a:rect l="l" t="t" r="r" b="b"/>
              <a:pathLst>
                <a:path w="253364" h="48894">
                  <a:moveTo>
                    <a:pt x="36576" y="32092"/>
                  </a:moveTo>
                  <a:lnTo>
                    <a:pt x="35052" y="30568"/>
                  </a:lnTo>
                  <a:lnTo>
                    <a:pt x="35052" y="28956"/>
                  </a:lnTo>
                  <a:lnTo>
                    <a:pt x="33528" y="27432"/>
                  </a:lnTo>
                  <a:lnTo>
                    <a:pt x="33528" y="25908"/>
                  </a:lnTo>
                  <a:lnTo>
                    <a:pt x="32004" y="25908"/>
                  </a:lnTo>
                  <a:lnTo>
                    <a:pt x="28956" y="22860"/>
                  </a:lnTo>
                  <a:lnTo>
                    <a:pt x="25908" y="22860"/>
                  </a:lnTo>
                  <a:lnTo>
                    <a:pt x="24384" y="21336"/>
                  </a:lnTo>
                  <a:lnTo>
                    <a:pt x="21336" y="21336"/>
                  </a:lnTo>
                  <a:lnTo>
                    <a:pt x="18288" y="19812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3716" y="18288"/>
                  </a:lnTo>
                  <a:lnTo>
                    <a:pt x="12192" y="16764"/>
                  </a:lnTo>
                  <a:lnTo>
                    <a:pt x="10668" y="16764"/>
                  </a:lnTo>
                  <a:lnTo>
                    <a:pt x="9144" y="15240"/>
                  </a:lnTo>
                  <a:lnTo>
                    <a:pt x="9144" y="9144"/>
                  </a:lnTo>
                  <a:lnTo>
                    <a:pt x="10668" y="9144"/>
                  </a:lnTo>
                  <a:lnTo>
                    <a:pt x="10668" y="7620"/>
                  </a:lnTo>
                  <a:lnTo>
                    <a:pt x="13716" y="7620"/>
                  </a:lnTo>
                  <a:lnTo>
                    <a:pt x="15240" y="6096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33528" y="7620"/>
                  </a:lnTo>
                  <a:lnTo>
                    <a:pt x="33528" y="6096"/>
                  </a:lnTo>
                  <a:lnTo>
                    <a:pt x="33528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1524" y="18288"/>
                  </a:lnTo>
                  <a:lnTo>
                    <a:pt x="1524" y="19812"/>
                  </a:lnTo>
                  <a:lnTo>
                    <a:pt x="3048" y="21336"/>
                  </a:lnTo>
                  <a:lnTo>
                    <a:pt x="4572" y="21336"/>
                  </a:lnTo>
                  <a:lnTo>
                    <a:pt x="7620" y="24384"/>
                  </a:lnTo>
                  <a:lnTo>
                    <a:pt x="9144" y="24384"/>
                  </a:lnTo>
                  <a:lnTo>
                    <a:pt x="10668" y="25908"/>
                  </a:lnTo>
                  <a:lnTo>
                    <a:pt x="13716" y="25908"/>
                  </a:lnTo>
                  <a:lnTo>
                    <a:pt x="15240" y="27432"/>
                  </a:lnTo>
                  <a:lnTo>
                    <a:pt x="18288" y="27432"/>
                  </a:lnTo>
                  <a:lnTo>
                    <a:pt x="19812" y="28956"/>
                  </a:lnTo>
                  <a:lnTo>
                    <a:pt x="22860" y="28956"/>
                  </a:lnTo>
                  <a:lnTo>
                    <a:pt x="24384" y="30568"/>
                  </a:lnTo>
                  <a:lnTo>
                    <a:pt x="25908" y="32092"/>
                  </a:lnTo>
                  <a:lnTo>
                    <a:pt x="27432" y="32092"/>
                  </a:lnTo>
                  <a:lnTo>
                    <a:pt x="27432" y="39712"/>
                  </a:lnTo>
                  <a:lnTo>
                    <a:pt x="24384" y="39712"/>
                  </a:lnTo>
                  <a:lnTo>
                    <a:pt x="22860" y="41236"/>
                  </a:lnTo>
                  <a:lnTo>
                    <a:pt x="4572" y="41236"/>
                  </a:lnTo>
                  <a:lnTo>
                    <a:pt x="3048" y="39712"/>
                  </a:lnTo>
                  <a:lnTo>
                    <a:pt x="0" y="39712"/>
                  </a:lnTo>
                  <a:lnTo>
                    <a:pt x="0" y="47332"/>
                  </a:lnTo>
                  <a:lnTo>
                    <a:pt x="3048" y="47332"/>
                  </a:lnTo>
                  <a:lnTo>
                    <a:pt x="4572" y="48856"/>
                  </a:lnTo>
                  <a:lnTo>
                    <a:pt x="22860" y="48856"/>
                  </a:lnTo>
                  <a:lnTo>
                    <a:pt x="24384" y="47332"/>
                  </a:lnTo>
                  <a:lnTo>
                    <a:pt x="27432" y="47332"/>
                  </a:lnTo>
                  <a:lnTo>
                    <a:pt x="28956" y="45808"/>
                  </a:lnTo>
                  <a:lnTo>
                    <a:pt x="30480" y="45808"/>
                  </a:lnTo>
                  <a:lnTo>
                    <a:pt x="30480" y="44284"/>
                  </a:lnTo>
                  <a:lnTo>
                    <a:pt x="32004" y="44284"/>
                  </a:lnTo>
                  <a:lnTo>
                    <a:pt x="33528" y="42760"/>
                  </a:lnTo>
                  <a:lnTo>
                    <a:pt x="33528" y="41236"/>
                  </a:lnTo>
                  <a:lnTo>
                    <a:pt x="35052" y="41236"/>
                  </a:lnTo>
                  <a:lnTo>
                    <a:pt x="35052" y="39712"/>
                  </a:lnTo>
                  <a:lnTo>
                    <a:pt x="36576" y="38188"/>
                  </a:lnTo>
                  <a:lnTo>
                    <a:pt x="36576" y="32092"/>
                  </a:lnTo>
                  <a:close/>
                </a:path>
                <a:path w="253364" h="48894">
                  <a:moveTo>
                    <a:pt x="88493" y="1524"/>
                  </a:moveTo>
                  <a:lnTo>
                    <a:pt x="86969" y="1524"/>
                  </a:lnTo>
                  <a:lnTo>
                    <a:pt x="85445" y="0"/>
                  </a:lnTo>
                  <a:lnTo>
                    <a:pt x="68681" y="0"/>
                  </a:lnTo>
                  <a:lnTo>
                    <a:pt x="65633" y="1524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4965" y="10668"/>
                  </a:lnTo>
                  <a:lnTo>
                    <a:pt x="51917" y="16764"/>
                  </a:lnTo>
                  <a:lnTo>
                    <a:pt x="51917" y="32092"/>
                  </a:lnTo>
                  <a:lnTo>
                    <a:pt x="53441" y="38188"/>
                  </a:lnTo>
                  <a:lnTo>
                    <a:pt x="62585" y="47332"/>
                  </a:lnTo>
                  <a:lnTo>
                    <a:pt x="68681" y="48856"/>
                  </a:lnTo>
                  <a:lnTo>
                    <a:pt x="80873" y="48856"/>
                  </a:lnTo>
                  <a:lnTo>
                    <a:pt x="82397" y="47332"/>
                  </a:lnTo>
                  <a:lnTo>
                    <a:pt x="86969" y="47332"/>
                  </a:lnTo>
                  <a:lnTo>
                    <a:pt x="88493" y="45808"/>
                  </a:lnTo>
                  <a:lnTo>
                    <a:pt x="88493" y="38188"/>
                  </a:lnTo>
                  <a:lnTo>
                    <a:pt x="86969" y="39712"/>
                  </a:lnTo>
                  <a:lnTo>
                    <a:pt x="85445" y="39712"/>
                  </a:lnTo>
                  <a:lnTo>
                    <a:pt x="82397" y="41236"/>
                  </a:lnTo>
                  <a:lnTo>
                    <a:pt x="71729" y="41236"/>
                  </a:lnTo>
                  <a:lnTo>
                    <a:pt x="67157" y="39712"/>
                  </a:lnTo>
                  <a:lnTo>
                    <a:pt x="65633" y="36664"/>
                  </a:lnTo>
                  <a:lnTo>
                    <a:pt x="62585" y="35140"/>
                  </a:lnTo>
                  <a:lnTo>
                    <a:pt x="61061" y="30568"/>
                  </a:lnTo>
                  <a:lnTo>
                    <a:pt x="61061" y="18288"/>
                  </a:lnTo>
                  <a:lnTo>
                    <a:pt x="62585" y="16764"/>
                  </a:lnTo>
                  <a:lnTo>
                    <a:pt x="62585" y="15240"/>
                  </a:lnTo>
                  <a:lnTo>
                    <a:pt x="64109" y="12192"/>
                  </a:lnTo>
                  <a:lnTo>
                    <a:pt x="67157" y="9144"/>
                  </a:lnTo>
                  <a:lnTo>
                    <a:pt x="68681" y="9144"/>
                  </a:lnTo>
                  <a:lnTo>
                    <a:pt x="70205" y="7620"/>
                  </a:lnTo>
                  <a:lnTo>
                    <a:pt x="71729" y="7620"/>
                  </a:lnTo>
                  <a:lnTo>
                    <a:pt x="74777" y="6096"/>
                  </a:lnTo>
                  <a:lnTo>
                    <a:pt x="80873" y="6096"/>
                  </a:lnTo>
                  <a:lnTo>
                    <a:pt x="82397" y="7620"/>
                  </a:lnTo>
                  <a:lnTo>
                    <a:pt x="85445" y="7620"/>
                  </a:lnTo>
                  <a:lnTo>
                    <a:pt x="86969" y="9144"/>
                  </a:lnTo>
                  <a:lnTo>
                    <a:pt x="88493" y="9144"/>
                  </a:lnTo>
                  <a:lnTo>
                    <a:pt x="88493" y="1524"/>
                  </a:lnTo>
                  <a:close/>
                </a:path>
                <a:path w="253364" h="48894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7620"/>
                  </a:lnTo>
                  <a:lnTo>
                    <a:pt x="141922" y="6096"/>
                  </a:lnTo>
                  <a:lnTo>
                    <a:pt x="138874" y="3048"/>
                  </a:lnTo>
                  <a:lnTo>
                    <a:pt x="138874" y="18288"/>
                  </a:lnTo>
                  <a:lnTo>
                    <a:pt x="138874" y="28956"/>
                  </a:lnTo>
                  <a:lnTo>
                    <a:pt x="137350" y="30568"/>
                  </a:lnTo>
                  <a:lnTo>
                    <a:pt x="137350" y="35140"/>
                  </a:lnTo>
                  <a:lnTo>
                    <a:pt x="132778" y="39712"/>
                  </a:lnTo>
                  <a:lnTo>
                    <a:pt x="131254" y="39712"/>
                  </a:lnTo>
                  <a:lnTo>
                    <a:pt x="129730" y="41236"/>
                  </a:lnTo>
                  <a:lnTo>
                    <a:pt x="119062" y="41236"/>
                  </a:lnTo>
                  <a:lnTo>
                    <a:pt x="114490" y="36664"/>
                  </a:lnTo>
                  <a:lnTo>
                    <a:pt x="112966" y="36664"/>
                  </a:lnTo>
                  <a:lnTo>
                    <a:pt x="112966" y="33616"/>
                  </a:lnTo>
                  <a:lnTo>
                    <a:pt x="111442" y="32092"/>
                  </a:lnTo>
                  <a:lnTo>
                    <a:pt x="111442" y="16764"/>
                  </a:lnTo>
                  <a:lnTo>
                    <a:pt x="112966" y="15240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7620"/>
                  </a:lnTo>
                  <a:lnTo>
                    <a:pt x="120586" y="6096"/>
                  </a:lnTo>
                  <a:lnTo>
                    <a:pt x="128206" y="6096"/>
                  </a:lnTo>
                  <a:lnTo>
                    <a:pt x="131254" y="7620"/>
                  </a:lnTo>
                  <a:lnTo>
                    <a:pt x="132778" y="7620"/>
                  </a:lnTo>
                  <a:lnTo>
                    <a:pt x="134302" y="9144"/>
                  </a:lnTo>
                  <a:lnTo>
                    <a:pt x="134302" y="10668"/>
                  </a:lnTo>
                  <a:lnTo>
                    <a:pt x="137350" y="13716"/>
                  </a:lnTo>
                  <a:lnTo>
                    <a:pt x="137350" y="16764"/>
                  </a:lnTo>
                  <a:lnTo>
                    <a:pt x="138874" y="18288"/>
                  </a:lnTo>
                  <a:lnTo>
                    <a:pt x="138874" y="3048"/>
                  </a:lnTo>
                  <a:lnTo>
                    <a:pt x="137350" y="1524"/>
                  </a:lnTo>
                  <a:lnTo>
                    <a:pt x="134302" y="1524"/>
                  </a:lnTo>
                  <a:lnTo>
                    <a:pt x="131254" y="0"/>
                  </a:lnTo>
                  <a:lnTo>
                    <a:pt x="119062" y="0"/>
                  </a:lnTo>
                  <a:lnTo>
                    <a:pt x="109918" y="4572"/>
                  </a:lnTo>
                  <a:lnTo>
                    <a:pt x="108394" y="6096"/>
                  </a:lnTo>
                  <a:lnTo>
                    <a:pt x="106870" y="9144"/>
                  </a:lnTo>
                  <a:lnTo>
                    <a:pt x="105257" y="10668"/>
                  </a:lnTo>
                  <a:lnTo>
                    <a:pt x="102209" y="16764"/>
                  </a:lnTo>
                  <a:lnTo>
                    <a:pt x="102209" y="32092"/>
                  </a:lnTo>
                  <a:lnTo>
                    <a:pt x="105257" y="38188"/>
                  </a:lnTo>
                  <a:lnTo>
                    <a:pt x="106870" y="41236"/>
                  </a:lnTo>
                  <a:lnTo>
                    <a:pt x="109918" y="44284"/>
                  </a:lnTo>
                  <a:lnTo>
                    <a:pt x="112966" y="45808"/>
                  </a:lnTo>
                  <a:lnTo>
                    <a:pt x="114490" y="47332"/>
                  </a:lnTo>
                  <a:lnTo>
                    <a:pt x="117538" y="48856"/>
                  </a:lnTo>
                  <a:lnTo>
                    <a:pt x="131254" y="48856"/>
                  </a:lnTo>
                  <a:lnTo>
                    <a:pt x="137350" y="45808"/>
                  </a:lnTo>
                  <a:lnTo>
                    <a:pt x="138874" y="44284"/>
                  </a:lnTo>
                  <a:lnTo>
                    <a:pt x="140398" y="41236"/>
                  </a:lnTo>
                  <a:lnTo>
                    <a:pt x="143446" y="39712"/>
                  </a:lnTo>
                  <a:lnTo>
                    <a:pt x="144970" y="36664"/>
                  </a:lnTo>
                  <a:lnTo>
                    <a:pt x="144970" y="33616"/>
                  </a:lnTo>
                  <a:lnTo>
                    <a:pt x="146494" y="30568"/>
                  </a:lnTo>
                  <a:lnTo>
                    <a:pt x="146494" y="16764"/>
                  </a:lnTo>
                  <a:close/>
                </a:path>
                <a:path w="253364" h="48894">
                  <a:moveTo>
                    <a:pt x="199936" y="7620"/>
                  </a:moveTo>
                  <a:lnTo>
                    <a:pt x="198412" y="6096"/>
                  </a:lnTo>
                  <a:lnTo>
                    <a:pt x="193840" y="1524"/>
                  </a:lnTo>
                  <a:lnTo>
                    <a:pt x="190792" y="0"/>
                  </a:lnTo>
                  <a:lnTo>
                    <a:pt x="180124" y="0"/>
                  </a:lnTo>
                  <a:lnTo>
                    <a:pt x="174028" y="3048"/>
                  </a:lnTo>
                  <a:lnTo>
                    <a:pt x="172504" y="6096"/>
                  </a:lnTo>
                  <a:lnTo>
                    <a:pt x="169456" y="9144"/>
                  </a:lnTo>
                  <a:lnTo>
                    <a:pt x="169456" y="0"/>
                  </a:lnTo>
                  <a:lnTo>
                    <a:pt x="161734" y="0"/>
                  </a:lnTo>
                  <a:lnTo>
                    <a:pt x="161734" y="47332"/>
                  </a:lnTo>
                  <a:lnTo>
                    <a:pt x="169456" y="47332"/>
                  </a:lnTo>
                  <a:lnTo>
                    <a:pt x="169456" y="16764"/>
                  </a:lnTo>
                  <a:lnTo>
                    <a:pt x="177076" y="9144"/>
                  </a:lnTo>
                  <a:lnTo>
                    <a:pt x="178600" y="7620"/>
                  </a:lnTo>
                  <a:lnTo>
                    <a:pt x="181648" y="7620"/>
                  </a:lnTo>
                  <a:lnTo>
                    <a:pt x="181648" y="6096"/>
                  </a:lnTo>
                  <a:lnTo>
                    <a:pt x="186220" y="6096"/>
                  </a:lnTo>
                  <a:lnTo>
                    <a:pt x="189268" y="7620"/>
                  </a:lnTo>
                  <a:lnTo>
                    <a:pt x="190792" y="9144"/>
                  </a:lnTo>
                  <a:lnTo>
                    <a:pt x="190792" y="10668"/>
                  </a:lnTo>
                  <a:lnTo>
                    <a:pt x="192316" y="13716"/>
                  </a:lnTo>
                  <a:lnTo>
                    <a:pt x="192316" y="18288"/>
                  </a:lnTo>
                  <a:lnTo>
                    <a:pt x="199936" y="18288"/>
                  </a:lnTo>
                  <a:lnTo>
                    <a:pt x="199936" y="7620"/>
                  </a:lnTo>
                  <a:close/>
                </a:path>
                <a:path w="253364" h="48894">
                  <a:moveTo>
                    <a:pt x="253365" y="18288"/>
                  </a:moveTo>
                  <a:lnTo>
                    <a:pt x="251841" y="15240"/>
                  </a:lnTo>
                  <a:lnTo>
                    <a:pt x="251841" y="12192"/>
                  </a:lnTo>
                  <a:lnTo>
                    <a:pt x="250317" y="9144"/>
                  </a:lnTo>
                  <a:lnTo>
                    <a:pt x="247269" y="6096"/>
                  </a:lnTo>
                  <a:lnTo>
                    <a:pt x="245745" y="3048"/>
                  </a:lnTo>
                  <a:lnTo>
                    <a:pt x="244221" y="1524"/>
                  </a:lnTo>
                  <a:lnTo>
                    <a:pt x="244221" y="15240"/>
                  </a:lnTo>
                  <a:lnTo>
                    <a:pt x="244221" y="19812"/>
                  </a:lnTo>
                  <a:lnTo>
                    <a:pt x="219748" y="19812"/>
                  </a:lnTo>
                  <a:lnTo>
                    <a:pt x="219748" y="15240"/>
                  </a:lnTo>
                  <a:lnTo>
                    <a:pt x="221272" y="12192"/>
                  </a:lnTo>
                  <a:lnTo>
                    <a:pt x="221272" y="10668"/>
                  </a:lnTo>
                  <a:lnTo>
                    <a:pt x="222885" y="10668"/>
                  </a:lnTo>
                  <a:lnTo>
                    <a:pt x="225933" y="7620"/>
                  </a:lnTo>
                  <a:lnTo>
                    <a:pt x="227457" y="7620"/>
                  </a:lnTo>
                  <a:lnTo>
                    <a:pt x="228981" y="6096"/>
                  </a:lnTo>
                  <a:lnTo>
                    <a:pt x="236601" y="6096"/>
                  </a:lnTo>
                  <a:lnTo>
                    <a:pt x="238125" y="7620"/>
                  </a:lnTo>
                  <a:lnTo>
                    <a:pt x="239649" y="7620"/>
                  </a:lnTo>
                  <a:lnTo>
                    <a:pt x="239649" y="9144"/>
                  </a:lnTo>
                  <a:lnTo>
                    <a:pt x="241173" y="10668"/>
                  </a:lnTo>
                  <a:lnTo>
                    <a:pt x="242697" y="10668"/>
                  </a:lnTo>
                  <a:lnTo>
                    <a:pt x="242697" y="12192"/>
                  </a:lnTo>
                  <a:lnTo>
                    <a:pt x="244221" y="15240"/>
                  </a:lnTo>
                  <a:lnTo>
                    <a:pt x="244221" y="1524"/>
                  </a:lnTo>
                  <a:lnTo>
                    <a:pt x="241173" y="1524"/>
                  </a:lnTo>
                  <a:lnTo>
                    <a:pt x="238125" y="0"/>
                  </a:lnTo>
                  <a:lnTo>
                    <a:pt x="225933" y="0"/>
                  </a:lnTo>
                  <a:lnTo>
                    <a:pt x="222885" y="1524"/>
                  </a:lnTo>
                  <a:lnTo>
                    <a:pt x="219748" y="3048"/>
                  </a:lnTo>
                  <a:lnTo>
                    <a:pt x="213652" y="9144"/>
                  </a:lnTo>
                  <a:lnTo>
                    <a:pt x="213652" y="12192"/>
                  </a:lnTo>
                  <a:lnTo>
                    <a:pt x="210604" y="18288"/>
                  </a:lnTo>
                  <a:lnTo>
                    <a:pt x="210604" y="32004"/>
                  </a:lnTo>
                  <a:lnTo>
                    <a:pt x="212128" y="35052"/>
                  </a:lnTo>
                  <a:lnTo>
                    <a:pt x="212128" y="38100"/>
                  </a:lnTo>
                  <a:lnTo>
                    <a:pt x="219748" y="45720"/>
                  </a:lnTo>
                  <a:lnTo>
                    <a:pt x="222885" y="47244"/>
                  </a:lnTo>
                  <a:lnTo>
                    <a:pt x="225933" y="48768"/>
                  </a:lnTo>
                  <a:lnTo>
                    <a:pt x="242697" y="48768"/>
                  </a:lnTo>
                  <a:lnTo>
                    <a:pt x="245745" y="47244"/>
                  </a:lnTo>
                  <a:lnTo>
                    <a:pt x="250317" y="47244"/>
                  </a:lnTo>
                  <a:lnTo>
                    <a:pt x="250317" y="42672"/>
                  </a:lnTo>
                  <a:lnTo>
                    <a:pt x="250317" y="39624"/>
                  </a:lnTo>
                  <a:lnTo>
                    <a:pt x="248793" y="39624"/>
                  </a:lnTo>
                  <a:lnTo>
                    <a:pt x="248793" y="41148"/>
                  </a:lnTo>
                  <a:lnTo>
                    <a:pt x="238125" y="41148"/>
                  </a:lnTo>
                  <a:lnTo>
                    <a:pt x="236601" y="42672"/>
                  </a:lnTo>
                  <a:lnTo>
                    <a:pt x="230505" y="42672"/>
                  </a:lnTo>
                  <a:lnTo>
                    <a:pt x="225933" y="41148"/>
                  </a:lnTo>
                  <a:lnTo>
                    <a:pt x="222885" y="38100"/>
                  </a:lnTo>
                  <a:lnTo>
                    <a:pt x="221272" y="35052"/>
                  </a:lnTo>
                  <a:lnTo>
                    <a:pt x="219748" y="32004"/>
                  </a:lnTo>
                  <a:lnTo>
                    <a:pt x="219748" y="27432"/>
                  </a:lnTo>
                  <a:lnTo>
                    <a:pt x="253365" y="27432"/>
                  </a:lnTo>
                  <a:lnTo>
                    <a:pt x="253365" y="19812"/>
                  </a:lnTo>
                  <a:lnTo>
                    <a:pt x="253365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518038" y="2623087"/>
            <a:ext cx="843802" cy="84264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4100008" y="2864968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30480" y="64103"/>
                </a:moveTo>
                <a:lnTo>
                  <a:pt x="16764" y="64103"/>
                </a:lnTo>
                <a:lnTo>
                  <a:pt x="10668" y="61055"/>
                </a:lnTo>
                <a:lnTo>
                  <a:pt x="6096" y="56483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2672"/>
                </a:lnTo>
                <a:lnTo>
                  <a:pt x="0" y="38100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9812"/>
                </a:lnTo>
                <a:lnTo>
                  <a:pt x="3048" y="15240"/>
                </a:lnTo>
                <a:lnTo>
                  <a:pt x="7620" y="6096"/>
                </a:lnTo>
                <a:lnTo>
                  <a:pt x="19812" y="0"/>
                </a:lnTo>
                <a:lnTo>
                  <a:pt x="27432" y="0"/>
                </a:lnTo>
                <a:lnTo>
                  <a:pt x="30480" y="1524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9719" y="7620"/>
                </a:lnTo>
                <a:lnTo>
                  <a:pt x="18288" y="7620"/>
                </a:lnTo>
                <a:lnTo>
                  <a:pt x="12192" y="13716"/>
                </a:lnTo>
                <a:lnTo>
                  <a:pt x="12192" y="15240"/>
                </a:lnTo>
                <a:lnTo>
                  <a:pt x="10668" y="18288"/>
                </a:lnTo>
                <a:lnTo>
                  <a:pt x="10668" y="21336"/>
                </a:lnTo>
                <a:lnTo>
                  <a:pt x="9144" y="24384"/>
                </a:lnTo>
                <a:lnTo>
                  <a:pt x="9144" y="38100"/>
                </a:lnTo>
                <a:lnTo>
                  <a:pt x="20632" y="38100"/>
                </a:lnTo>
                <a:lnTo>
                  <a:pt x="10668" y="45720"/>
                </a:lnTo>
                <a:lnTo>
                  <a:pt x="10668" y="47244"/>
                </a:lnTo>
                <a:lnTo>
                  <a:pt x="12192" y="48768"/>
                </a:lnTo>
                <a:lnTo>
                  <a:pt x="12192" y="50292"/>
                </a:lnTo>
                <a:lnTo>
                  <a:pt x="13716" y="51816"/>
                </a:lnTo>
                <a:lnTo>
                  <a:pt x="13716" y="53340"/>
                </a:lnTo>
                <a:lnTo>
                  <a:pt x="15240" y="53340"/>
                </a:lnTo>
                <a:lnTo>
                  <a:pt x="16764" y="54864"/>
                </a:lnTo>
                <a:lnTo>
                  <a:pt x="18288" y="56483"/>
                </a:lnTo>
                <a:lnTo>
                  <a:pt x="38934" y="56483"/>
                </a:lnTo>
                <a:lnTo>
                  <a:pt x="38195" y="58007"/>
                </a:lnTo>
                <a:lnTo>
                  <a:pt x="35052" y="59531"/>
                </a:lnTo>
                <a:lnTo>
                  <a:pt x="33528" y="62579"/>
                </a:lnTo>
                <a:lnTo>
                  <a:pt x="30480" y="64103"/>
                </a:lnTo>
                <a:close/>
              </a:path>
              <a:path w="46355" h="64135">
                <a:moveTo>
                  <a:pt x="20632" y="38100"/>
                </a:moveTo>
                <a:lnTo>
                  <a:pt x="9144" y="38100"/>
                </a:lnTo>
                <a:lnTo>
                  <a:pt x="35052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9144"/>
                </a:lnTo>
                <a:lnTo>
                  <a:pt x="28956" y="9144"/>
                </a:lnTo>
                <a:lnTo>
                  <a:pt x="27432" y="7620"/>
                </a:lnTo>
                <a:lnTo>
                  <a:pt x="39719" y="7620"/>
                </a:lnTo>
                <a:lnTo>
                  <a:pt x="42767" y="13716"/>
                </a:lnTo>
                <a:lnTo>
                  <a:pt x="44291" y="18288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0632" y="38100"/>
                </a:lnTo>
                <a:close/>
              </a:path>
              <a:path w="46355" h="64135">
                <a:moveTo>
                  <a:pt x="38934" y="56483"/>
                </a:moveTo>
                <a:lnTo>
                  <a:pt x="27432" y="56483"/>
                </a:lnTo>
                <a:lnTo>
                  <a:pt x="28956" y="54864"/>
                </a:lnTo>
                <a:lnTo>
                  <a:pt x="30480" y="54864"/>
                </a:lnTo>
                <a:lnTo>
                  <a:pt x="32004" y="53340"/>
                </a:lnTo>
                <a:lnTo>
                  <a:pt x="33528" y="50292"/>
                </a:lnTo>
                <a:lnTo>
                  <a:pt x="35052" y="48768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6576"/>
                </a:lnTo>
                <a:lnTo>
                  <a:pt x="38195" y="32004"/>
                </a:lnTo>
                <a:lnTo>
                  <a:pt x="36576" y="30480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5720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34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6373456" y="2864968"/>
            <a:ext cx="478118" cy="65593"/>
            <a:chOff x="2708719" y="2801302"/>
            <a:chExt cx="203200" cy="64135"/>
          </a:xfrm>
        </p:grpSpPr>
        <p:sp>
          <p:nvSpPr>
            <p:cNvPr id="73" name="object 73"/>
            <p:cNvSpPr/>
            <p:nvPr/>
          </p:nvSpPr>
          <p:spPr>
            <a:xfrm>
              <a:off x="2708706" y="2802838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3340"/>
                  </a:moveTo>
                  <a:lnTo>
                    <a:pt x="27533" y="53340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6865" y="9144"/>
                  </a:lnTo>
                  <a:lnTo>
                    <a:pt x="16865" y="53340"/>
                  </a:lnTo>
                  <a:lnTo>
                    <a:pt x="1524" y="53340"/>
                  </a:lnTo>
                  <a:lnTo>
                    <a:pt x="1524" y="61048"/>
                  </a:lnTo>
                  <a:lnTo>
                    <a:pt x="41249" y="61048"/>
                  </a:lnTo>
                  <a:lnTo>
                    <a:pt x="41249" y="53340"/>
                  </a:lnTo>
                  <a:close/>
                </a:path>
                <a:path w="81280" h="62864">
                  <a:moveTo>
                    <a:pt x="80962" y="51816"/>
                  </a:moveTo>
                  <a:lnTo>
                    <a:pt x="79438" y="50292"/>
                  </a:lnTo>
                  <a:lnTo>
                    <a:pt x="79438" y="48768"/>
                  </a:lnTo>
                  <a:lnTo>
                    <a:pt x="77914" y="48768"/>
                  </a:lnTo>
                  <a:lnTo>
                    <a:pt x="77914" y="47244"/>
                  </a:lnTo>
                  <a:lnTo>
                    <a:pt x="68770" y="47244"/>
                  </a:lnTo>
                  <a:lnTo>
                    <a:pt x="68770" y="48768"/>
                  </a:lnTo>
                  <a:lnTo>
                    <a:pt x="67246" y="48768"/>
                  </a:lnTo>
                  <a:lnTo>
                    <a:pt x="67246" y="50292"/>
                  </a:lnTo>
                  <a:lnTo>
                    <a:pt x="65722" y="50292"/>
                  </a:lnTo>
                  <a:lnTo>
                    <a:pt x="65722" y="58000"/>
                  </a:lnTo>
                  <a:lnTo>
                    <a:pt x="67246" y="59524"/>
                  </a:lnTo>
                  <a:lnTo>
                    <a:pt x="67246" y="61048"/>
                  </a:lnTo>
                  <a:lnTo>
                    <a:pt x="68770" y="61048"/>
                  </a:lnTo>
                  <a:lnTo>
                    <a:pt x="70294" y="62572"/>
                  </a:lnTo>
                  <a:lnTo>
                    <a:pt x="76390" y="62572"/>
                  </a:lnTo>
                  <a:lnTo>
                    <a:pt x="77914" y="61048"/>
                  </a:lnTo>
                  <a:lnTo>
                    <a:pt x="79438" y="61048"/>
                  </a:lnTo>
                  <a:lnTo>
                    <a:pt x="79438" y="58000"/>
                  </a:lnTo>
                  <a:lnTo>
                    <a:pt x="80962" y="58000"/>
                  </a:lnTo>
                  <a:lnTo>
                    <a:pt x="80962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12541" y="2801302"/>
              <a:ext cx="99250" cy="64103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109210" y="2864968"/>
            <a:ext cx="484991" cy="187231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4107180" y="2986736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8288" y="54863"/>
                </a:lnTo>
                <a:lnTo>
                  <a:pt x="18288" y="9143"/>
                </a:lnTo>
                <a:lnTo>
                  <a:pt x="3048" y="16763"/>
                </a:lnTo>
                <a:lnTo>
                  <a:pt x="0" y="10667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3"/>
                </a:lnTo>
                <a:lnTo>
                  <a:pt x="41243" y="54863"/>
                </a:lnTo>
                <a:lnTo>
                  <a:pt x="4124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27171" y="2864968"/>
            <a:ext cx="481179" cy="187231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366255" y="2986645"/>
            <a:ext cx="198718" cy="65593"/>
          </a:xfrm>
          <a:custGeom>
            <a:avLst/>
            <a:gdLst/>
            <a:ahLst/>
            <a:cxnLst/>
            <a:rect l="l" t="t" r="r" b="b"/>
            <a:pathLst>
              <a:path w="84455" h="64135">
                <a:moveTo>
                  <a:pt x="45821" y="21424"/>
                </a:moveTo>
                <a:lnTo>
                  <a:pt x="44297" y="16764"/>
                </a:lnTo>
                <a:lnTo>
                  <a:pt x="42773" y="13716"/>
                </a:lnTo>
                <a:lnTo>
                  <a:pt x="41249" y="9144"/>
                </a:lnTo>
                <a:lnTo>
                  <a:pt x="39725" y="7620"/>
                </a:lnTo>
                <a:lnTo>
                  <a:pt x="38963" y="6096"/>
                </a:lnTo>
                <a:lnTo>
                  <a:pt x="38201" y="4572"/>
                </a:lnTo>
                <a:lnTo>
                  <a:pt x="36677" y="3810"/>
                </a:lnTo>
                <a:lnTo>
                  <a:pt x="36677" y="25996"/>
                </a:lnTo>
                <a:lnTo>
                  <a:pt x="36677" y="42760"/>
                </a:lnTo>
                <a:lnTo>
                  <a:pt x="35153" y="45808"/>
                </a:lnTo>
                <a:lnTo>
                  <a:pt x="35153" y="47332"/>
                </a:lnTo>
                <a:lnTo>
                  <a:pt x="33629" y="50380"/>
                </a:lnTo>
                <a:lnTo>
                  <a:pt x="27533" y="56476"/>
                </a:lnTo>
                <a:lnTo>
                  <a:pt x="19913" y="56476"/>
                </a:lnTo>
                <a:lnTo>
                  <a:pt x="18389" y="54952"/>
                </a:lnTo>
                <a:lnTo>
                  <a:pt x="16865" y="54952"/>
                </a:lnTo>
                <a:lnTo>
                  <a:pt x="13817" y="51904"/>
                </a:lnTo>
                <a:lnTo>
                  <a:pt x="13817" y="50380"/>
                </a:lnTo>
                <a:lnTo>
                  <a:pt x="10769" y="47332"/>
                </a:lnTo>
                <a:lnTo>
                  <a:pt x="10769" y="44284"/>
                </a:lnTo>
                <a:lnTo>
                  <a:pt x="21564" y="36664"/>
                </a:lnTo>
                <a:lnTo>
                  <a:pt x="36677" y="25996"/>
                </a:lnTo>
                <a:lnTo>
                  <a:pt x="36677" y="3810"/>
                </a:lnTo>
                <a:lnTo>
                  <a:pt x="35153" y="3048"/>
                </a:lnTo>
                <a:lnTo>
                  <a:pt x="35153" y="15240"/>
                </a:lnTo>
                <a:lnTo>
                  <a:pt x="35153" y="16764"/>
                </a:lnTo>
                <a:lnTo>
                  <a:pt x="9245" y="36664"/>
                </a:lnTo>
                <a:lnTo>
                  <a:pt x="9245" y="19812"/>
                </a:lnTo>
                <a:lnTo>
                  <a:pt x="10769" y="16764"/>
                </a:lnTo>
                <a:lnTo>
                  <a:pt x="10769" y="15240"/>
                </a:lnTo>
                <a:lnTo>
                  <a:pt x="12293" y="12192"/>
                </a:lnTo>
                <a:lnTo>
                  <a:pt x="16865" y="7620"/>
                </a:lnTo>
                <a:lnTo>
                  <a:pt x="18389" y="7620"/>
                </a:lnTo>
                <a:lnTo>
                  <a:pt x="21437" y="6096"/>
                </a:lnTo>
                <a:lnTo>
                  <a:pt x="24485" y="6096"/>
                </a:lnTo>
                <a:lnTo>
                  <a:pt x="26009" y="7620"/>
                </a:lnTo>
                <a:lnTo>
                  <a:pt x="29057" y="7620"/>
                </a:lnTo>
                <a:lnTo>
                  <a:pt x="32105" y="10668"/>
                </a:lnTo>
                <a:lnTo>
                  <a:pt x="32105" y="12192"/>
                </a:lnTo>
                <a:lnTo>
                  <a:pt x="35153" y="15240"/>
                </a:lnTo>
                <a:lnTo>
                  <a:pt x="35153" y="3048"/>
                </a:lnTo>
                <a:lnTo>
                  <a:pt x="32105" y="1524"/>
                </a:lnTo>
                <a:lnTo>
                  <a:pt x="30581" y="0"/>
                </a:lnTo>
                <a:lnTo>
                  <a:pt x="16865" y="0"/>
                </a:lnTo>
                <a:lnTo>
                  <a:pt x="10769" y="3048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10668"/>
                </a:lnTo>
                <a:lnTo>
                  <a:pt x="3048" y="15240"/>
                </a:lnTo>
                <a:lnTo>
                  <a:pt x="1524" y="18288"/>
                </a:lnTo>
                <a:lnTo>
                  <a:pt x="1524" y="22948"/>
                </a:lnTo>
                <a:lnTo>
                  <a:pt x="0" y="27520"/>
                </a:lnTo>
                <a:lnTo>
                  <a:pt x="0" y="36664"/>
                </a:lnTo>
                <a:lnTo>
                  <a:pt x="1524" y="41236"/>
                </a:lnTo>
                <a:lnTo>
                  <a:pt x="1524" y="45808"/>
                </a:lnTo>
                <a:lnTo>
                  <a:pt x="3048" y="50380"/>
                </a:lnTo>
                <a:lnTo>
                  <a:pt x="6096" y="56476"/>
                </a:lnTo>
                <a:lnTo>
                  <a:pt x="9245" y="58000"/>
                </a:lnTo>
                <a:lnTo>
                  <a:pt x="10769" y="61048"/>
                </a:lnTo>
                <a:lnTo>
                  <a:pt x="13817" y="61048"/>
                </a:lnTo>
                <a:lnTo>
                  <a:pt x="19913" y="64096"/>
                </a:lnTo>
                <a:lnTo>
                  <a:pt x="26009" y="64096"/>
                </a:lnTo>
                <a:lnTo>
                  <a:pt x="30581" y="62572"/>
                </a:lnTo>
                <a:lnTo>
                  <a:pt x="32105" y="61048"/>
                </a:lnTo>
                <a:lnTo>
                  <a:pt x="38201" y="58000"/>
                </a:lnTo>
                <a:lnTo>
                  <a:pt x="38963" y="56476"/>
                </a:lnTo>
                <a:lnTo>
                  <a:pt x="42773" y="48856"/>
                </a:lnTo>
                <a:lnTo>
                  <a:pt x="44297" y="44284"/>
                </a:lnTo>
                <a:lnTo>
                  <a:pt x="45821" y="41236"/>
                </a:lnTo>
                <a:lnTo>
                  <a:pt x="45821" y="25996"/>
                </a:lnTo>
                <a:lnTo>
                  <a:pt x="45821" y="21424"/>
                </a:lnTo>
                <a:close/>
              </a:path>
              <a:path w="84455" h="64135">
                <a:moveTo>
                  <a:pt x="84010" y="51904"/>
                </a:moveTo>
                <a:lnTo>
                  <a:pt x="82486" y="51904"/>
                </a:lnTo>
                <a:lnTo>
                  <a:pt x="82486" y="50380"/>
                </a:lnTo>
                <a:lnTo>
                  <a:pt x="80962" y="48856"/>
                </a:lnTo>
                <a:lnTo>
                  <a:pt x="79438" y="48856"/>
                </a:lnTo>
                <a:lnTo>
                  <a:pt x="77914" y="47332"/>
                </a:lnTo>
                <a:lnTo>
                  <a:pt x="73342" y="47332"/>
                </a:lnTo>
                <a:lnTo>
                  <a:pt x="73342" y="48856"/>
                </a:lnTo>
                <a:lnTo>
                  <a:pt x="71818" y="48856"/>
                </a:lnTo>
                <a:lnTo>
                  <a:pt x="68770" y="51904"/>
                </a:lnTo>
                <a:lnTo>
                  <a:pt x="68770" y="59524"/>
                </a:lnTo>
                <a:lnTo>
                  <a:pt x="71818" y="62572"/>
                </a:lnTo>
                <a:lnTo>
                  <a:pt x="73342" y="62572"/>
                </a:lnTo>
                <a:lnTo>
                  <a:pt x="74866" y="64096"/>
                </a:lnTo>
                <a:lnTo>
                  <a:pt x="77914" y="64096"/>
                </a:lnTo>
                <a:lnTo>
                  <a:pt x="77914" y="62572"/>
                </a:lnTo>
                <a:lnTo>
                  <a:pt x="80962" y="62572"/>
                </a:lnTo>
                <a:lnTo>
                  <a:pt x="82486" y="61048"/>
                </a:lnTo>
                <a:lnTo>
                  <a:pt x="82486" y="59524"/>
                </a:lnTo>
                <a:lnTo>
                  <a:pt x="84010" y="58000"/>
                </a:lnTo>
                <a:lnTo>
                  <a:pt x="84010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020734" y="2864968"/>
            <a:ext cx="344692" cy="187231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6621539" y="2986750"/>
            <a:ext cx="227106" cy="64294"/>
          </a:xfrm>
          <a:custGeom>
            <a:avLst/>
            <a:gdLst/>
            <a:ahLst/>
            <a:cxnLst/>
            <a:rect l="l" t="t" r="r" b="b"/>
            <a:pathLst>
              <a:path w="96519" h="62864">
                <a:moveTo>
                  <a:pt x="42672" y="22860"/>
                </a:moveTo>
                <a:lnTo>
                  <a:pt x="41148" y="18288"/>
                </a:lnTo>
                <a:lnTo>
                  <a:pt x="41148" y="15240"/>
                </a:lnTo>
                <a:lnTo>
                  <a:pt x="39624" y="10668"/>
                </a:lnTo>
                <a:lnTo>
                  <a:pt x="38100" y="7620"/>
                </a:lnTo>
                <a:lnTo>
                  <a:pt x="36576" y="6096"/>
                </a:lnTo>
                <a:lnTo>
                  <a:pt x="35052" y="3048"/>
                </a:lnTo>
                <a:lnTo>
                  <a:pt x="33528" y="2286"/>
                </a:lnTo>
                <a:lnTo>
                  <a:pt x="33528" y="16764"/>
                </a:lnTo>
                <a:lnTo>
                  <a:pt x="33528" y="28956"/>
                </a:lnTo>
                <a:lnTo>
                  <a:pt x="30480" y="28956"/>
                </a:lnTo>
                <a:lnTo>
                  <a:pt x="30480" y="30480"/>
                </a:lnTo>
                <a:lnTo>
                  <a:pt x="25908" y="30480"/>
                </a:lnTo>
                <a:lnTo>
                  <a:pt x="25908" y="32004"/>
                </a:lnTo>
                <a:lnTo>
                  <a:pt x="16764" y="32004"/>
                </a:lnTo>
                <a:lnTo>
                  <a:pt x="15240" y="30480"/>
                </a:lnTo>
                <a:lnTo>
                  <a:pt x="13716" y="30480"/>
                </a:lnTo>
                <a:lnTo>
                  <a:pt x="12192" y="28956"/>
                </a:lnTo>
                <a:lnTo>
                  <a:pt x="10668" y="28956"/>
                </a:lnTo>
                <a:lnTo>
                  <a:pt x="10668" y="27432"/>
                </a:lnTo>
                <a:lnTo>
                  <a:pt x="9144" y="25908"/>
                </a:lnTo>
                <a:lnTo>
                  <a:pt x="9144" y="22860"/>
                </a:lnTo>
                <a:lnTo>
                  <a:pt x="7620" y="21336"/>
                </a:lnTo>
                <a:lnTo>
                  <a:pt x="7620" y="16764"/>
                </a:lnTo>
                <a:lnTo>
                  <a:pt x="9144" y="15240"/>
                </a:lnTo>
                <a:lnTo>
                  <a:pt x="9144" y="12192"/>
                </a:lnTo>
                <a:lnTo>
                  <a:pt x="13716" y="7620"/>
                </a:lnTo>
                <a:lnTo>
                  <a:pt x="15240" y="7620"/>
                </a:lnTo>
                <a:lnTo>
                  <a:pt x="16764" y="6096"/>
                </a:lnTo>
                <a:lnTo>
                  <a:pt x="24384" y="6096"/>
                </a:lnTo>
                <a:lnTo>
                  <a:pt x="25908" y="7620"/>
                </a:lnTo>
                <a:lnTo>
                  <a:pt x="27432" y="7620"/>
                </a:lnTo>
                <a:lnTo>
                  <a:pt x="32004" y="12192"/>
                </a:lnTo>
                <a:lnTo>
                  <a:pt x="32004" y="15240"/>
                </a:lnTo>
                <a:lnTo>
                  <a:pt x="33528" y="16764"/>
                </a:lnTo>
                <a:lnTo>
                  <a:pt x="33528" y="2286"/>
                </a:lnTo>
                <a:lnTo>
                  <a:pt x="32004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1524"/>
                </a:lnTo>
                <a:lnTo>
                  <a:pt x="7620" y="3048"/>
                </a:lnTo>
                <a:lnTo>
                  <a:pt x="6096" y="6096"/>
                </a:lnTo>
                <a:lnTo>
                  <a:pt x="3048" y="7620"/>
                </a:lnTo>
                <a:lnTo>
                  <a:pt x="1524" y="9144"/>
                </a:lnTo>
                <a:lnTo>
                  <a:pt x="1524" y="12192"/>
                </a:lnTo>
                <a:lnTo>
                  <a:pt x="0" y="15240"/>
                </a:lnTo>
                <a:lnTo>
                  <a:pt x="0" y="25908"/>
                </a:lnTo>
                <a:lnTo>
                  <a:pt x="1524" y="27432"/>
                </a:lnTo>
                <a:lnTo>
                  <a:pt x="1524" y="30480"/>
                </a:lnTo>
                <a:lnTo>
                  <a:pt x="7620" y="36576"/>
                </a:lnTo>
                <a:lnTo>
                  <a:pt x="10668" y="36576"/>
                </a:lnTo>
                <a:lnTo>
                  <a:pt x="12192" y="38100"/>
                </a:lnTo>
                <a:lnTo>
                  <a:pt x="27432" y="38100"/>
                </a:lnTo>
                <a:lnTo>
                  <a:pt x="28956" y="36576"/>
                </a:lnTo>
                <a:lnTo>
                  <a:pt x="32004" y="36576"/>
                </a:lnTo>
                <a:lnTo>
                  <a:pt x="33528" y="35052"/>
                </a:lnTo>
                <a:lnTo>
                  <a:pt x="33528" y="42672"/>
                </a:lnTo>
                <a:lnTo>
                  <a:pt x="32004" y="44196"/>
                </a:lnTo>
                <a:lnTo>
                  <a:pt x="30480" y="47244"/>
                </a:lnTo>
                <a:lnTo>
                  <a:pt x="25908" y="51816"/>
                </a:lnTo>
                <a:lnTo>
                  <a:pt x="22860" y="53340"/>
                </a:lnTo>
                <a:lnTo>
                  <a:pt x="19812" y="53340"/>
                </a:lnTo>
                <a:lnTo>
                  <a:pt x="16764" y="54864"/>
                </a:lnTo>
                <a:lnTo>
                  <a:pt x="3048" y="54864"/>
                </a:lnTo>
                <a:lnTo>
                  <a:pt x="3048" y="62484"/>
                </a:lnTo>
                <a:lnTo>
                  <a:pt x="18288" y="62484"/>
                </a:lnTo>
                <a:lnTo>
                  <a:pt x="27432" y="59436"/>
                </a:lnTo>
                <a:lnTo>
                  <a:pt x="30480" y="56388"/>
                </a:lnTo>
                <a:lnTo>
                  <a:pt x="33528" y="54864"/>
                </a:lnTo>
                <a:lnTo>
                  <a:pt x="36576" y="51816"/>
                </a:lnTo>
                <a:lnTo>
                  <a:pt x="38100" y="47244"/>
                </a:lnTo>
                <a:lnTo>
                  <a:pt x="39624" y="44196"/>
                </a:lnTo>
                <a:lnTo>
                  <a:pt x="41148" y="39624"/>
                </a:lnTo>
                <a:lnTo>
                  <a:pt x="42291" y="35052"/>
                </a:lnTo>
                <a:lnTo>
                  <a:pt x="42672" y="33528"/>
                </a:lnTo>
                <a:lnTo>
                  <a:pt x="42672" y="32004"/>
                </a:lnTo>
                <a:lnTo>
                  <a:pt x="42672" y="22860"/>
                </a:lnTo>
                <a:close/>
              </a:path>
              <a:path w="96519" h="62864">
                <a:moveTo>
                  <a:pt x="96113" y="54864"/>
                </a:moveTo>
                <a:lnTo>
                  <a:pt x="82296" y="54864"/>
                </a:lnTo>
                <a:lnTo>
                  <a:pt x="82296" y="0"/>
                </a:lnTo>
                <a:lnTo>
                  <a:pt x="74676" y="0"/>
                </a:lnTo>
                <a:lnTo>
                  <a:pt x="54864" y="10668"/>
                </a:lnTo>
                <a:lnTo>
                  <a:pt x="57912" y="16764"/>
                </a:lnTo>
                <a:lnTo>
                  <a:pt x="73152" y="9144"/>
                </a:lnTo>
                <a:lnTo>
                  <a:pt x="73152" y="54864"/>
                </a:lnTo>
                <a:lnTo>
                  <a:pt x="56388" y="54864"/>
                </a:lnTo>
                <a:lnTo>
                  <a:pt x="56388" y="62484"/>
                </a:lnTo>
                <a:lnTo>
                  <a:pt x="96113" y="62484"/>
                </a:lnTo>
                <a:lnTo>
                  <a:pt x="96113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710032" y="3242548"/>
            <a:ext cx="1497776" cy="31211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623361" y="3228520"/>
            <a:ext cx="484991" cy="30744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887834" y="3228520"/>
            <a:ext cx="477593" cy="30744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105625" y="3348729"/>
            <a:ext cx="484991" cy="187231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366286" y="3348729"/>
            <a:ext cx="481405" cy="187231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713614" y="4373827"/>
            <a:ext cx="2244762" cy="6556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713614" y="4615706"/>
            <a:ext cx="2241176" cy="6565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713614" y="5405350"/>
            <a:ext cx="2241176" cy="65560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13614" y="5647134"/>
            <a:ext cx="2115445" cy="6565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713615" y="8537041"/>
            <a:ext cx="2251932" cy="6409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713614" y="8778922"/>
            <a:ext cx="2244762" cy="65560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93" name="object 9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98" name="object 98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01" name="object 1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17094799" y="10017941"/>
            <a:ext cx="446741" cy="78581"/>
            <a:chOff x="7265289" y="9795319"/>
            <a:chExt cx="189865" cy="76835"/>
          </a:xfrm>
        </p:grpSpPr>
        <p:pic>
          <p:nvPicPr>
            <p:cNvPr id="104" name="object 10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265289" y="9795319"/>
              <a:ext cx="119062" cy="7629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372" y="568025"/>
            <a:ext cx="1188720" cy="936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0895" y="566467"/>
            <a:ext cx="1932341" cy="951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31829" y="895734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4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1048"/>
                </a:lnTo>
                <a:lnTo>
                  <a:pt x="36677" y="61048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4">
                <a:moveTo>
                  <a:pt x="91630" y="24472"/>
                </a:moveTo>
                <a:lnTo>
                  <a:pt x="90106" y="19900"/>
                </a:lnTo>
                <a:lnTo>
                  <a:pt x="87058" y="16852"/>
                </a:lnTo>
                <a:lnTo>
                  <a:pt x="85534" y="13716"/>
                </a:lnTo>
                <a:lnTo>
                  <a:pt x="80962" y="12192"/>
                </a:lnTo>
                <a:lnTo>
                  <a:pt x="74764" y="12192"/>
                </a:lnTo>
                <a:lnTo>
                  <a:pt x="7324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5620" y="16852"/>
                </a:lnTo>
                <a:lnTo>
                  <a:pt x="64096" y="16852"/>
                </a:lnTo>
                <a:lnTo>
                  <a:pt x="64096" y="18376"/>
                </a:lnTo>
                <a:lnTo>
                  <a:pt x="61048" y="21424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1048"/>
                </a:lnTo>
                <a:lnTo>
                  <a:pt x="61048" y="61048"/>
                </a:lnTo>
                <a:lnTo>
                  <a:pt x="61048" y="30568"/>
                </a:lnTo>
                <a:lnTo>
                  <a:pt x="62572" y="27520"/>
                </a:lnTo>
                <a:lnTo>
                  <a:pt x="65620" y="24472"/>
                </a:lnTo>
                <a:lnTo>
                  <a:pt x="67144" y="24472"/>
                </a:lnTo>
                <a:lnTo>
                  <a:pt x="67144" y="22948"/>
                </a:lnTo>
                <a:lnTo>
                  <a:pt x="68668" y="21424"/>
                </a:lnTo>
                <a:lnTo>
                  <a:pt x="70192" y="21424"/>
                </a:lnTo>
                <a:lnTo>
                  <a:pt x="71716" y="19900"/>
                </a:lnTo>
                <a:lnTo>
                  <a:pt x="77812" y="19900"/>
                </a:lnTo>
                <a:lnTo>
                  <a:pt x="79438" y="21424"/>
                </a:lnTo>
                <a:lnTo>
                  <a:pt x="82486" y="24472"/>
                </a:lnTo>
                <a:lnTo>
                  <a:pt x="82486" y="61048"/>
                </a:lnTo>
                <a:lnTo>
                  <a:pt x="91630" y="61048"/>
                </a:lnTo>
                <a:lnTo>
                  <a:pt x="91630" y="2447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30548" y="887935"/>
            <a:ext cx="542362" cy="90920"/>
            <a:chOff x="820483" y="868203"/>
            <a:chExt cx="230504" cy="88900"/>
          </a:xfrm>
        </p:grpSpPr>
        <p:sp>
          <p:nvSpPr>
            <p:cNvPr id="6" name="object 6"/>
            <p:cNvSpPr/>
            <p:nvPr/>
          </p:nvSpPr>
          <p:spPr>
            <a:xfrm>
              <a:off x="820483" y="868203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250" y="874299"/>
              <a:ext cx="94583" cy="640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7734" y="868209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97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537"/>
                  </a:moveTo>
                  <a:lnTo>
                    <a:pt x="71716" y="58013"/>
                  </a:lnTo>
                  <a:lnTo>
                    <a:pt x="71716" y="56489"/>
                  </a:lnTo>
                  <a:lnTo>
                    <a:pt x="70192" y="56489"/>
                  </a:lnTo>
                  <a:lnTo>
                    <a:pt x="68668" y="54965"/>
                  </a:lnTo>
                  <a:lnTo>
                    <a:pt x="64096" y="54965"/>
                  </a:lnTo>
                  <a:lnTo>
                    <a:pt x="64096" y="56489"/>
                  </a:lnTo>
                  <a:lnTo>
                    <a:pt x="62572" y="56489"/>
                  </a:lnTo>
                  <a:lnTo>
                    <a:pt x="61048" y="58013"/>
                  </a:lnTo>
                  <a:lnTo>
                    <a:pt x="61048" y="59537"/>
                  </a:lnTo>
                  <a:lnTo>
                    <a:pt x="59524" y="59537"/>
                  </a:lnTo>
                  <a:lnTo>
                    <a:pt x="59524" y="65633"/>
                  </a:lnTo>
                  <a:lnTo>
                    <a:pt x="62572" y="68681"/>
                  </a:lnTo>
                  <a:lnTo>
                    <a:pt x="64096" y="68681"/>
                  </a:lnTo>
                  <a:lnTo>
                    <a:pt x="64096" y="70205"/>
                  </a:lnTo>
                  <a:lnTo>
                    <a:pt x="68668" y="70205"/>
                  </a:lnTo>
                  <a:lnTo>
                    <a:pt x="70192" y="68681"/>
                  </a:lnTo>
                  <a:lnTo>
                    <a:pt x="71716" y="68681"/>
                  </a:lnTo>
                  <a:lnTo>
                    <a:pt x="71716" y="67157"/>
                  </a:lnTo>
                  <a:lnTo>
                    <a:pt x="73240" y="65633"/>
                  </a:lnTo>
                  <a:lnTo>
                    <a:pt x="73240" y="59537"/>
                  </a:lnTo>
                  <a:close/>
                </a:path>
                <a:path w="73659" h="88900">
                  <a:moveTo>
                    <a:pt x="73240" y="24485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68668" y="21336"/>
                  </a:lnTo>
                  <a:lnTo>
                    <a:pt x="67144" y="19812"/>
                  </a:lnTo>
                  <a:lnTo>
                    <a:pt x="65620" y="19812"/>
                  </a:lnTo>
                  <a:lnTo>
                    <a:pt x="64096" y="21336"/>
                  </a:lnTo>
                  <a:lnTo>
                    <a:pt x="62572" y="21336"/>
                  </a:lnTo>
                  <a:lnTo>
                    <a:pt x="61048" y="22860"/>
                  </a:lnTo>
                  <a:lnTo>
                    <a:pt x="61048" y="24485"/>
                  </a:lnTo>
                  <a:lnTo>
                    <a:pt x="59524" y="24485"/>
                  </a:lnTo>
                  <a:lnTo>
                    <a:pt x="59524" y="30581"/>
                  </a:lnTo>
                  <a:lnTo>
                    <a:pt x="61048" y="32105"/>
                  </a:lnTo>
                  <a:lnTo>
                    <a:pt x="61048" y="33629"/>
                  </a:lnTo>
                  <a:lnTo>
                    <a:pt x="62572" y="33629"/>
                  </a:lnTo>
                  <a:lnTo>
                    <a:pt x="64096" y="35153"/>
                  </a:lnTo>
                  <a:lnTo>
                    <a:pt x="70192" y="35153"/>
                  </a:lnTo>
                  <a:lnTo>
                    <a:pt x="70192" y="33629"/>
                  </a:lnTo>
                  <a:lnTo>
                    <a:pt x="71716" y="33629"/>
                  </a:lnTo>
                  <a:lnTo>
                    <a:pt x="71716" y="32105"/>
                  </a:lnTo>
                  <a:lnTo>
                    <a:pt x="73240" y="32105"/>
                  </a:lnTo>
                  <a:lnTo>
                    <a:pt x="73240" y="24485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31829" y="2552851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20"/>
                </a:moveTo>
                <a:lnTo>
                  <a:pt x="90106" y="21348"/>
                </a:lnTo>
                <a:lnTo>
                  <a:pt x="87058" y="18300"/>
                </a:lnTo>
                <a:lnTo>
                  <a:pt x="85534" y="15252"/>
                </a:lnTo>
                <a:lnTo>
                  <a:pt x="80860" y="13728"/>
                </a:lnTo>
                <a:lnTo>
                  <a:pt x="71716" y="13728"/>
                </a:lnTo>
                <a:lnTo>
                  <a:pt x="70192" y="15252"/>
                </a:lnTo>
                <a:lnTo>
                  <a:pt x="68668" y="15252"/>
                </a:lnTo>
                <a:lnTo>
                  <a:pt x="67144" y="16776"/>
                </a:lnTo>
                <a:lnTo>
                  <a:pt x="65620" y="16776"/>
                </a:lnTo>
                <a:lnTo>
                  <a:pt x="64096" y="18300"/>
                </a:lnTo>
                <a:lnTo>
                  <a:pt x="64096" y="19824"/>
                </a:lnTo>
                <a:lnTo>
                  <a:pt x="62572" y="19824"/>
                </a:lnTo>
                <a:lnTo>
                  <a:pt x="61048" y="22872"/>
                </a:lnTo>
                <a:lnTo>
                  <a:pt x="61048" y="15252"/>
                </a:lnTo>
                <a:lnTo>
                  <a:pt x="53428" y="15252"/>
                </a:lnTo>
                <a:lnTo>
                  <a:pt x="53428" y="62496"/>
                </a:lnTo>
                <a:lnTo>
                  <a:pt x="61048" y="62496"/>
                </a:lnTo>
                <a:lnTo>
                  <a:pt x="61048" y="30492"/>
                </a:lnTo>
                <a:lnTo>
                  <a:pt x="67144" y="24396"/>
                </a:lnTo>
                <a:lnTo>
                  <a:pt x="67144" y="22872"/>
                </a:lnTo>
                <a:lnTo>
                  <a:pt x="68668" y="22872"/>
                </a:lnTo>
                <a:lnTo>
                  <a:pt x="70192" y="21348"/>
                </a:lnTo>
                <a:lnTo>
                  <a:pt x="79336" y="21348"/>
                </a:lnTo>
                <a:lnTo>
                  <a:pt x="80860" y="22872"/>
                </a:lnTo>
                <a:lnTo>
                  <a:pt x="82384" y="25920"/>
                </a:lnTo>
                <a:lnTo>
                  <a:pt x="82384" y="62496"/>
                </a:lnTo>
                <a:lnTo>
                  <a:pt x="91630" y="62496"/>
                </a:lnTo>
                <a:lnTo>
                  <a:pt x="91630" y="2592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30548" y="2546617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0873"/>
                </a:lnTo>
                <a:lnTo>
                  <a:pt x="7620" y="80873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5534" y="42773"/>
                </a:moveTo>
                <a:lnTo>
                  <a:pt x="84010" y="41249"/>
                </a:lnTo>
                <a:lnTo>
                  <a:pt x="84010" y="38201"/>
                </a:lnTo>
                <a:lnTo>
                  <a:pt x="82384" y="36677"/>
                </a:lnTo>
                <a:lnTo>
                  <a:pt x="80860" y="35052"/>
                </a:lnTo>
                <a:lnTo>
                  <a:pt x="79336" y="33528"/>
                </a:lnTo>
                <a:lnTo>
                  <a:pt x="76288" y="32004"/>
                </a:lnTo>
                <a:lnTo>
                  <a:pt x="76288" y="44297"/>
                </a:lnTo>
                <a:lnTo>
                  <a:pt x="76288" y="54965"/>
                </a:lnTo>
                <a:lnTo>
                  <a:pt x="74764" y="56489"/>
                </a:lnTo>
                <a:lnTo>
                  <a:pt x="74764" y="58013"/>
                </a:lnTo>
                <a:lnTo>
                  <a:pt x="73240" y="59537"/>
                </a:lnTo>
                <a:lnTo>
                  <a:pt x="71716" y="59537"/>
                </a:lnTo>
                <a:lnTo>
                  <a:pt x="70192" y="61061"/>
                </a:lnTo>
                <a:lnTo>
                  <a:pt x="68668" y="61061"/>
                </a:lnTo>
                <a:lnTo>
                  <a:pt x="67144" y="62585"/>
                </a:lnTo>
                <a:lnTo>
                  <a:pt x="59524" y="62585"/>
                </a:lnTo>
                <a:lnTo>
                  <a:pt x="58000" y="61061"/>
                </a:lnTo>
                <a:lnTo>
                  <a:pt x="56476" y="61061"/>
                </a:lnTo>
                <a:lnTo>
                  <a:pt x="54952" y="59537"/>
                </a:lnTo>
                <a:lnTo>
                  <a:pt x="54952" y="58013"/>
                </a:lnTo>
                <a:lnTo>
                  <a:pt x="53428" y="56489"/>
                </a:lnTo>
                <a:lnTo>
                  <a:pt x="51904" y="53441"/>
                </a:lnTo>
                <a:lnTo>
                  <a:pt x="51904" y="48869"/>
                </a:lnTo>
                <a:lnTo>
                  <a:pt x="50380" y="45821"/>
                </a:lnTo>
                <a:lnTo>
                  <a:pt x="50380" y="41249"/>
                </a:lnTo>
                <a:lnTo>
                  <a:pt x="51904" y="41249"/>
                </a:lnTo>
                <a:lnTo>
                  <a:pt x="54952" y="38201"/>
                </a:lnTo>
                <a:lnTo>
                  <a:pt x="58000" y="38201"/>
                </a:lnTo>
                <a:lnTo>
                  <a:pt x="59524" y="36677"/>
                </a:lnTo>
                <a:lnTo>
                  <a:pt x="68668" y="36677"/>
                </a:lnTo>
                <a:lnTo>
                  <a:pt x="70192" y="38201"/>
                </a:lnTo>
                <a:lnTo>
                  <a:pt x="71716" y="38201"/>
                </a:lnTo>
                <a:lnTo>
                  <a:pt x="74764" y="41249"/>
                </a:lnTo>
                <a:lnTo>
                  <a:pt x="74764" y="42773"/>
                </a:lnTo>
                <a:lnTo>
                  <a:pt x="76288" y="44297"/>
                </a:lnTo>
                <a:lnTo>
                  <a:pt x="76288" y="32004"/>
                </a:lnTo>
                <a:lnTo>
                  <a:pt x="74764" y="32004"/>
                </a:lnTo>
                <a:lnTo>
                  <a:pt x="71716" y="30480"/>
                </a:lnTo>
                <a:lnTo>
                  <a:pt x="58000" y="30480"/>
                </a:lnTo>
                <a:lnTo>
                  <a:pt x="54952" y="32004"/>
                </a:lnTo>
                <a:lnTo>
                  <a:pt x="53428" y="33528"/>
                </a:lnTo>
                <a:lnTo>
                  <a:pt x="50380" y="33528"/>
                </a:lnTo>
                <a:lnTo>
                  <a:pt x="51904" y="32004"/>
                </a:lnTo>
                <a:lnTo>
                  <a:pt x="51904" y="25908"/>
                </a:lnTo>
                <a:lnTo>
                  <a:pt x="53428" y="24384"/>
                </a:lnTo>
                <a:lnTo>
                  <a:pt x="53428" y="21336"/>
                </a:lnTo>
                <a:lnTo>
                  <a:pt x="54952" y="19812"/>
                </a:lnTo>
                <a:lnTo>
                  <a:pt x="58000" y="18288"/>
                </a:lnTo>
                <a:lnTo>
                  <a:pt x="61048" y="15240"/>
                </a:lnTo>
                <a:lnTo>
                  <a:pt x="64096" y="15240"/>
                </a:lnTo>
                <a:lnTo>
                  <a:pt x="67144" y="13716"/>
                </a:lnTo>
                <a:lnTo>
                  <a:pt x="80860" y="13716"/>
                </a:lnTo>
                <a:lnTo>
                  <a:pt x="80860" y="6096"/>
                </a:lnTo>
                <a:lnTo>
                  <a:pt x="67144" y="6096"/>
                </a:lnTo>
                <a:lnTo>
                  <a:pt x="62572" y="7620"/>
                </a:lnTo>
                <a:lnTo>
                  <a:pt x="59524" y="9144"/>
                </a:lnTo>
                <a:lnTo>
                  <a:pt x="56476" y="9144"/>
                </a:lnTo>
                <a:lnTo>
                  <a:pt x="54952" y="10668"/>
                </a:lnTo>
                <a:lnTo>
                  <a:pt x="51904" y="12192"/>
                </a:lnTo>
                <a:lnTo>
                  <a:pt x="50380" y="15240"/>
                </a:lnTo>
                <a:lnTo>
                  <a:pt x="47332" y="18288"/>
                </a:lnTo>
                <a:lnTo>
                  <a:pt x="45808" y="21336"/>
                </a:lnTo>
                <a:lnTo>
                  <a:pt x="45808" y="24384"/>
                </a:lnTo>
                <a:lnTo>
                  <a:pt x="44284" y="25908"/>
                </a:lnTo>
                <a:lnTo>
                  <a:pt x="42760" y="28956"/>
                </a:lnTo>
                <a:lnTo>
                  <a:pt x="42760" y="50393"/>
                </a:lnTo>
                <a:lnTo>
                  <a:pt x="44284" y="53441"/>
                </a:lnTo>
                <a:lnTo>
                  <a:pt x="44284" y="58013"/>
                </a:lnTo>
                <a:lnTo>
                  <a:pt x="45808" y="61061"/>
                </a:lnTo>
                <a:lnTo>
                  <a:pt x="47332" y="62585"/>
                </a:lnTo>
                <a:lnTo>
                  <a:pt x="50380" y="64109"/>
                </a:lnTo>
                <a:lnTo>
                  <a:pt x="51904" y="67157"/>
                </a:lnTo>
                <a:lnTo>
                  <a:pt x="54952" y="67157"/>
                </a:lnTo>
                <a:lnTo>
                  <a:pt x="56476" y="68681"/>
                </a:lnTo>
                <a:lnTo>
                  <a:pt x="70192" y="68681"/>
                </a:lnTo>
                <a:lnTo>
                  <a:pt x="73240" y="67157"/>
                </a:lnTo>
                <a:lnTo>
                  <a:pt x="74764" y="67157"/>
                </a:lnTo>
                <a:lnTo>
                  <a:pt x="77812" y="65633"/>
                </a:lnTo>
                <a:lnTo>
                  <a:pt x="79336" y="62585"/>
                </a:lnTo>
                <a:lnTo>
                  <a:pt x="82384" y="59537"/>
                </a:lnTo>
                <a:lnTo>
                  <a:pt x="84010" y="56489"/>
                </a:lnTo>
                <a:lnTo>
                  <a:pt x="85534" y="54965"/>
                </a:lnTo>
                <a:lnTo>
                  <a:pt x="85534" y="42773"/>
                </a:lnTo>
                <a:close/>
              </a:path>
              <a:path w="230505" h="88900">
                <a:moveTo>
                  <a:pt x="135826" y="42773"/>
                </a:moveTo>
                <a:lnTo>
                  <a:pt x="134302" y="39725"/>
                </a:lnTo>
                <a:lnTo>
                  <a:pt x="131254" y="36677"/>
                </a:lnTo>
                <a:lnTo>
                  <a:pt x="129730" y="35052"/>
                </a:lnTo>
                <a:lnTo>
                  <a:pt x="126682" y="33528"/>
                </a:lnTo>
                <a:lnTo>
                  <a:pt x="125158" y="32004"/>
                </a:lnTo>
                <a:lnTo>
                  <a:pt x="122110" y="32004"/>
                </a:lnTo>
                <a:lnTo>
                  <a:pt x="119062" y="30480"/>
                </a:lnTo>
                <a:lnTo>
                  <a:pt x="106870" y="30480"/>
                </a:lnTo>
                <a:lnTo>
                  <a:pt x="106870" y="13716"/>
                </a:lnTo>
                <a:lnTo>
                  <a:pt x="132778" y="13716"/>
                </a:lnTo>
                <a:lnTo>
                  <a:pt x="132778" y="6096"/>
                </a:lnTo>
                <a:lnTo>
                  <a:pt x="99250" y="6096"/>
                </a:lnTo>
                <a:lnTo>
                  <a:pt x="99250" y="38201"/>
                </a:lnTo>
                <a:lnTo>
                  <a:pt x="120586" y="38201"/>
                </a:lnTo>
                <a:lnTo>
                  <a:pt x="123634" y="41249"/>
                </a:lnTo>
                <a:lnTo>
                  <a:pt x="126682" y="42773"/>
                </a:lnTo>
                <a:lnTo>
                  <a:pt x="128206" y="45821"/>
                </a:lnTo>
                <a:lnTo>
                  <a:pt x="128206" y="50393"/>
                </a:lnTo>
                <a:lnTo>
                  <a:pt x="126682" y="53441"/>
                </a:lnTo>
                <a:lnTo>
                  <a:pt x="126682" y="54965"/>
                </a:lnTo>
                <a:lnTo>
                  <a:pt x="125158" y="56489"/>
                </a:lnTo>
                <a:lnTo>
                  <a:pt x="125158" y="58013"/>
                </a:lnTo>
                <a:lnTo>
                  <a:pt x="123634" y="58013"/>
                </a:lnTo>
                <a:lnTo>
                  <a:pt x="120586" y="61061"/>
                </a:lnTo>
                <a:lnTo>
                  <a:pt x="116014" y="61061"/>
                </a:lnTo>
                <a:lnTo>
                  <a:pt x="112966" y="62585"/>
                </a:lnTo>
                <a:lnTo>
                  <a:pt x="106870" y="62585"/>
                </a:lnTo>
                <a:lnTo>
                  <a:pt x="103822" y="61061"/>
                </a:lnTo>
                <a:lnTo>
                  <a:pt x="99250" y="61061"/>
                </a:lnTo>
                <a:lnTo>
                  <a:pt x="99250" y="68681"/>
                </a:lnTo>
                <a:lnTo>
                  <a:pt x="117538" y="68681"/>
                </a:lnTo>
                <a:lnTo>
                  <a:pt x="120586" y="67157"/>
                </a:lnTo>
                <a:lnTo>
                  <a:pt x="123634" y="67157"/>
                </a:lnTo>
                <a:lnTo>
                  <a:pt x="129730" y="64109"/>
                </a:lnTo>
                <a:lnTo>
                  <a:pt x="130492" y="62585"/>
                </a:lnTo>
                <a:lnTo>
                  <a:pt x="131254" y="61061"/>
                </a:lnTo>
                <a:lnTo>
                  <a:pt x="132778" y="59537"/>
                </a:lnTo>
                <a:lnTo>
                  <a:pt x="134302" y="56489"/>
                </a:lnTo>
                <a:lnTo>
                  <a:pt x="135826" y="54965"/>
                </a:lnTo>
                <a:lnTo>
                  <a:pt x="135826" y="42773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73"/>
                </a:lnTo>
                <a:lnTo>
                  <a:pt x="157251" y="80873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924"/>
                </a:moveTo>
                <a:lnTo>
                  <a:pt x="228968" y="57924"/>
                </a:lnTo>
                <a:lnTo>
                  <a:pt x="228968" y="56400"/>
                </a:lnTo>
                <a:lnTo>
                  <a:pt x="227444" y="54876"/>
                </a:lnTo>
                <a:lnTo>
                  <a:pt x="219824" y="54876"/>
                </a:lnTo>
                <a:lnTo>
                  <a:pt x="219824" y="56400"/>
                </a:lnTo>
                <a:lnTo>
                  <a:pt x="218300" y="56400"/>
                </a:lnTo>
                <a:lnTo>
                  <a:pt x="218300" y="57924"/>
                </a:lnTo>
                <a:lnTo>
                  <a:pt x="216776" y="59448"/>
                </a:lnTo>
                <a:lnTo>
                  <a:pt x="216776" y="64020"/>
                </a:lnTo>
                <a:lnTo>
                  <a:pt x="218300" y="65544"/>
                </a:lnTo>
                <a:lnTo>
                  <a:pt x="218300" y="67068"/>
                </a:lnTo>
                <a:lnTo>
                  <a:pt x="219824" y="67068"/>
                </a:lnTo>
                <a:lnTo>
                  <a:pt x="219824" y="68592"/>
                </a:lnTo>
                <a:lnTo>
                  <a:pt x="227444" y="68592"/>
                </a:lnTo>
                <a:lnTo>
                  <a:pt x="230492" y="65544"/>
                </a:lnTo>
                <a:lnTo>
                  <a:pt x="230492" y="57924"/>
                </a:lnTo>
                <a:close/>
              </a:path>
              <a:path w="230505" h="88900">
                <a:moveTo>
                  <a:pt x="230492" y="22872"/>
                </a:moveTo>
                <a:lnTo>
                  <a:pt x="228968" y="22872"/>
                </a:lnTo>
                <a:lnTo>
                  <a:pt x="228968" y="21348"/>
                </a:lnTo>
                <a:lnTo>
                  <a:pt x="227444" y="21348"/>
                </a:lnTo>
                <a:lnTo>
                  <a:pt x="227444" y="19812"/>
                </a:lnTo>
                <a:lnTo>
                  <a:pt x="221348" y="19812"/>
                </a:lnTo>
                <a:lnTo>
                  <a:pt x="219824" y="21348"/>
                </a:lnTo>
                <a:lnTo>
                  <a:pt x="218300" y="21348"/>
                </a:lnTo>
                <a:lnTo>
                  <a:pt x="218300" y="22872"/>
                </a:lnTo>
                <a:lnTo>
                  <a:pt x="216776" y="24396"/>
                </a:lnTo>
                <a:lnTo>
                  <a:pt x="216776" y="30492"/>
                </a:lnTo>
                <a:lnTo>
                  <a:pt x="218300" y="30492"/>
                </a:lnTo>
                <a:lnTo>
                  <a:pt x="218300" y="32016"/>
                </a:lnTo>
                <a:lnTo>
                  <a:pt x="219824" y="33540"/>
                </a:lnTo>
                <a:lnTo>
                  <a:pt x="221348" y="33540"/>
                </a:lnTo>
                <a:lnTo>
                  <a:pt x="222872" y="35064"/>
                </a:lnTo>
                <a:lnTo>
                  <a:pt x="224396" y="35064"/>
                </a:lnTo>
                <a:lnTo>
                  <a:pt x="225920" y="33540"/>
                </a:lnTo>
                <a:lnTo>
                  <a:pt x="228968" y="33540"/>
                </a:lnTo>
                <a:lnTo>
                  <a:pt x="228968" y="32016"/>
                </a:lnTo>
                <a:lnTo>
                  <a:pt x="230492" y="30492"/>
                </a:lnTo>
                <a:lnTo>
                  <a:pt x="230492" y="2287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1829" y="5513000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336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930548" y="5506760"/>
            <a:ext cx="542362" cy="90920"/>
            <a:chOff x="820483" y="5384387"/>
            <a:chExt cx="230504" cy="88900"/>
          </a:xfrm>
        </p:grpSpPr>
        <p:sp>
          <p:nvSpPr>
            <p:cNvPr id="13" name="object 13"/>
            <p:cNvSpPr/>
            <p:nvPr/>
          </p:nvSpPr>
          <p:spPr>
            <a:xfrm>
              <a:off x="820483" y="538438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250" y="5384387"/>
              <a:ext cx="137350" cy="884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7272" y="5404199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36576"/>
                  </a:moveTo>
                  <a:lnTo>
                    <a:pt x="3048" y="36576"/>
                  </a:lnTo>
                  <a:lnTo>
                    <a:pt x="4572" y="35052"/>
                  </a:lnTo>
                  <a:lnTo>
                    <a:pt x="10668" y="35052"/>
                  </a:lnTo>
                  <a:lnTo>
                    <a:pt x="10668" y="36576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5720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4770" y="815357"/>
            <a:ext cx="14740464" cy="157442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731516" y="6631816"/>
            <a:ext cx="1391024" cy="114300"/>
          </a:xfrm>
          <a:custGeom>
            <a:avLst/>
            <a:gdLst/>
            <a:ahLst/>
            <a:cxnLst/>
            <a:rect l="l" t="t" r="r" b="b"/>
            <a:pathLst>
              <a:path w="591185" h="111759">
                <a:moveTo>
                  <a:pt x="97726" y="109918"/>
                </a:moveTo>
                <a:lnTo>
                  <a:pt x="74777" y="73240"/>
                </a:lnTo>
                <a:lnTo>
                  <a:pt x="61061" y="61048"/>
                </a:lnTo>
                <a:lnTo>
                  <a:pt x="70205" y="59524"/>
                </a:lnTo>
                <a:lnTo>
                  <a:pt x="77825" y="56476"/>
                </a:lnTo>
                <a:lnTo>
                  <a:pt x="82397" y="50380"/>
                </a:lnTo>
                <a:lnTo>
                  <a:pt x="86969" y="45808"/>
                </a:lnTo>
                <a:lnTo>
                  <a:pt x="90017" y="38188"/>
                </a:lnTo>
                <a:lnTo>
                  <a:pt x="90017" y="24472"/>
                </a:lnTo>
                <a:lnTo>
                  <a:pt x="88493" y="18376"/>
                </a:lnTo>
                <a:lnTo>
                  <a:pt x="83921" y="13716"/>
                </a:lnTo>
                <a:lnTo>
                  <a:pt x="80873" y="7620"/>
                </a:lnTo>
                <a:lnTo>
                  <a:pt x="77825" y="4572"/>
                </a:lnTo>
                <a:lnTo>
                  <a:pt x="71729" y="3048"/>
                </a:lnTo>
                <a:lnTo>
                  <a:pt x="67462" y="1917"/>
                </a:lnTo>
                <a:lnTo>
                  <a:pt x="67157" y="1879"/>
                </a:lnTo>
                <a:lnTo>
                  <a:pt x="67157" y="29044"/>
                </a:lnTo>
                <a:lnTo>
                  <a:pt x="67157" y="35140"/>
                </a:lnTo>
                <a:lnTo>
                  <a:pt x="65633" y="38188"/>
                </a:lnTo>
                <a:lnTo>
                  <a:pt x="64109" y="39712"/>
                </a:lnTo>
                <a:lnTo>
                  <a:pt x="62585" y="42760"/>
                </a:lnTo>
                <a:lnTo>
                  <a:pt x="61061" y="44284"/>
                </a:lnTo>
                <a:lnTo>
                  <a:pt x="58013" y="44284"/>
                </a:lnTo>
                <a:lnTo>
                  <a:pt x="54965" y="45808"/>
                </a:lnTo>
                <a:lnTo>
                  <a:pt x="21336" y="45808"/>
                </a:lnTo>
                <a:lnTo>
                  <a:pt x="21336" y="18376"/>
                </a:lnTo>
                <a:lnTo>
                  <a:pt x="54965" y="18376"/>
                </a:lnTo>
                <a:lnTo>
                  <a:pt x="59537" y="19900"/>
                </a:lnTo>
                <a:lnTo>
                  <a:pt x="61061" y="21424"/>
                </a:lnTo>
                <a:lnTo>
                  <a:pt x="64109" y="22948"/>
                </a:lnTo>
                <a:lnTo>
                  <a:pt x="67157" y="29044"/>
                </a:lnTo>
                <a:lnTo>
                  <a:pt x="67157" y="1879"/>
                </a:lnTo>
                <a:lnTo>
                  <a:pt x="61633" y="952"/>
                </a:lnTo>
                <a:lnTo>
                  <a:pt x="54368" y="254"/>
                </a:lnTo>
                <a:lnTo>
                  <a:pt x="45821" y="0"/>
                </a:lnTo>
                <a:lnTo>
                  <a:pt x="0" y="0"/>
                </a:lnTo>
                <a:lnTo>
                  <a:pt x="0" y="109918"/>
                </a:lnTo>
                <a:lnTo>
                  <a:pt x="21336" y="109918"/>
                </a:lnTo>
                <a:lnTo>
                  <a:pt x="21336" y="64096"/>
                </a:lnTo>
                <a:lnTo>
                  <a:pt x="35052" y="64096"/>
                </a:lnTo>
                <a:lnTo>
                  <a:pt x="38201" y="65620"/>
                </a:lnTo>
                <a:lnTo>
                  <a:pt x="39725" y="65620"/>
                </a:lnTo>
                <a:lnTo>
                  <a:pt x="42773" y="67144"/>
                </a:lnTo>
                <a:lnTo>
                  <a:pt x="44297" y="70192"/>
                </a:lnTo>
                <a:lnTo>
                  <a:pt x="50393" y="76288"/>
                </a:lnTo>
                <a:lnTo>
                  <a:pt x="56489" y="85432"/>
                </a:lnTo>
                <a:lnTo>
                  <a:pt x="71729" y="109918"/>
                </a:lnTo>
                <a:lnTo>
                  <a:pt x="97726" y="109918"/>
                </a:lnTo>
                <a:close/>
              </a:path>
              <a:path w="591185" h="111759">
                <a:moveTo>
                  <a:pt x="178600" y="109905"/>
                </a:moveTo>
                <a:lnTo>
                  <a:pt x="177076" y="105333"/>
                </a:lnTo>
                <a:lnTo>
                  <a:pt x="175552" y="102285"/>
                </a:lnTo>
                <a:lnTo>
                  <a:pt x="175552" y="100761"/>
                </a:lnTo>
                <a:lnTo>
                  <a:pt x="175552" y="99148"/>
                </a:lnTo>
                <a:lnTo>
                  <a:pt x="174028" y="96100"/>
                </a:lnTo>
                <a:lnTo>
                  <a:pt x="174028" y="71716"/>
                </a:lnTo>
                <a:lnTo>
                  <a:pt x="174028" y="44284"/>
                </a:lnTo>
                <a:lnTo>
                  <a:pt x="174028" y="42760"/>
                </a:lnTo>
                <a:lnTo>
                  <a:pt x="172504" y="39712"/>
                </a:lnTo>
                <a:lnTo>
                  <a:pt x="166408" y="33616"/>
                </a:lnTo>
                <a:lnTo>
                  <a:pt x="161836" y="32092"/>
                </a:lnTo>
                <a:lnTo>
                  <a:pt x="157264" y="29044"/>
                </a:lnTo>
                <a:lnTo>
                  <a:pt x="131267" y="29044"/>
                </a:lnTo>
                <a:lnTo>
                  <a:pt x="123647" y="30568"/>
                </a:lnTo>
                <a:lnTo>
                  <a:pt x="117551" y="33616"/>
                </a:lnTo>
                <a:lnTo>
                  <a:pt x="108407" y="42760"/>
                </a:lnTo>
                <a:lnTo>
                  <a:pt x="106883" y="50380"/>
                </a:lnTo>
                <a:lnTo>
                  <a:pt x="125171" y="54952"/>
                </a:lnTo>
                <a:lnTo>
                  <a:pt x="126695" y="50380"/>
                </a:lnTo>
                <a:lnTo>
                  <a:pt x="128219" y="47332"/>
                </a:lnTo>
                <a:lnTo>
                  <a:pt x="131267" y="45808"/>
                </a:lnTo>
                <a:lnTo>
                  <a:pt x="132791" y="45808"/>
                </a:lnTo>
                <a:lnTo>
                  <a:pt x="135839" y="44284"/>
                </a:lnTo>
                <a:lnTo>
                  <a:pt x="144983" y="44284"/>
                </a:lnTo>
                <a:lnTo>
                  <a:pt x="149555" y="45808"/>
                </a:lnTo>
                <a:lnTo>
                  <a:pt x="151079" y="47332"/>
                </a:lnTo>
                <a:lnTo>
                  <a:pt x="152692" y="48856"/>
                </a:lnTo>
                <a:lnTo>
                  <a:pt x="154216" y="51904"/>
                </a:lnTo>
                <a:lnTo>
                  <a:pt x="154216" y="58000"/>
                </a:lnTo>
                <a:lnTo>
                  <a:pt x="154216" y="71716"/>
                </a:lnTo>
                <a:lnTo>
                  <a:pt x="154216" y="83908"/>
                </a:lnTo>
                <a:lnTo>
                  <a:pt x="152692" y="85432"/>
                </a:lnTo>
                <a:lnTo>
                  <a:pt x="152692" y="88480"/>
                </a:lnTo>
                <a:lnTo>
                  <a:pt x="151079" y="91528"/>
                </a:lnTo>
                <a:lnTo>
                  <a:pt x="144983" y="94576"/>
                </a:lnTo>
                <a:lnTo>
                  <a:pt x="140411" y="96100"/>
                </a:lnTo>
                <a:lnTo>
                  <a:pt x="134315" y="96100"/>
                </a:lnTo>
                <a:lnTo>
                  <a:pt x="128219" y="93052"/>
                </a:lnTo>
                <a:lnTo>
                  <a:pt x="126695" y="91528"/>
                </a:lnTo>
                <a:lnTo>
                  <a:pt x="125171" y="88480"/>
                </a:lnTo>
                <a:lnTo>
                  <a:pt x="125171" y="82384"/>
                </a:lnTo>
                <a:lnTo>
                  <a:pt x="126695" y="79336"/>
                </a:lnTo>
                <a:lnTo>
                  <a:pt x="129743" y="77812"/>
                </a:lnTo>
                <a:lnTo>
                  <a:pt x="131267" y="76288"/>
                </a:lnTo>
                <a:lnTo>
                  <a:pt x="135839" y="76288"/>
                </a:lnTo>
                <a:lnTo>
                  <a:pt x="140411" y="74764"/>
                </a:lnTo>
                <a:lnTo>
                  <a:pt x="146507" y="73240"/>
                </a:lnTo>
                <a:lnTo>
                  <a:pt x="151079" y="71716"/>
                </a:lnTo>
                <a:lnTo>
                  <a:pt x="154216" y="71716"/>
                </a:lnTo>
                <a:lnTo>
                  <a:pt x="154216" y="58000"/>
                </a:lnTo>
                <a:lnTo>
                  <a:pt x="149555" y="59524"/>
                </a:lnTo>
                <a:lnTo>
                  <a:pt x="143459" y="61048"/>
                </a:lnTo>
                <a:lnTo>
                  <a:pt x="132791" y="62572"/>
                </a:lnTo>
                <a:lnTo>
                  <a:pt x="120599" y="65620"/>
                </a:lnTo>
                <a:lnTo>
                  <a:pt x="117551" y="67144"/>
                </a:lnTo>
                <a:lnTo>
                  <a:pt x="112979" y="70192"/>
                </a:lnTo>
                <a:lnTo>
                  <a:pt x="109931" y="71716"/>
                </a:lnTo>
                <a:lnTo>
                  <a:pt x="108407" y="76288"/>
                </a:lnTo>
                <a:lnTo>
                  <a:pt x="105359" y="79336"/>
                </a:lnTo>
                <a:lnTo>
                  <a:pt x="105359" y="94576"/>
                </a:lnTo>
                <a:lnTo>
                  <a:pt x="106883" y="100761"/>
                </a:lnTo>
                <a:lnTo>
                  <a:pt x="111455" y="105333"/>
                </a:lnTo>
                <a:lnTo>
                  <a:pt x="116027" y="108381"/>
                </a:lnTo>
                <a:lnTo>
                  <a:pt x="122123" y="111429"/>
                </a:lnTo>
                <a:lnTo>
                  <a:pt x="135839" y="111429"/>
                </a:lnTo>
                <a:lnTo>
                  <a:pt x="140411" y="109905"/>
                </a:lnTo>
                <a:lnTo>
                  <a:pt x="143459" y="108381"/>
                </a:lnTo>
                <a:lnTo>
                  <a:pt x="148031" y="106857"/>
                </a:lnTo>
                <a:lnTo>
                  <a:pt x="152692" y="103809"/>
                </a:lnTo>
                <a:lnTo>
                  <a:pt x="155740" y="100761"/>
                </a:lnTo>
                <a:lnTo>
                  <a:pt x="155740" y="103809"/>
                </a:lnTo>
                <a:lnTo>
                  <a:pt x="157264" y="105333"/>
                </a:lnTo>
                <a:lnTo>
                  <a:pt x="157264" y="108381"/>
                </a:lnTo>
                <a:lnTo>
                  <a:pt x="158788" y="109905"/>
                </a:lnTo>
                <a:lnTo>
                  <a:pt x="178600" y="109905"/>
                </a:lnTo>
                <a:close/>
              </a:path>
              <a:path w="591185" h="111759">
                <a:moveTo>
                  <a:pt x="267081" y="48856"/>
                </a:moveTo>
                <a:lnTo>
                  <a:pt x="265557" y="45808"/>
                </a:lnTo>
                <a:lnTo>
                  <a:pt x="265557" y="42760"/>
                </a:lnTo>
                <a:lnTo>
                  <a:pt x="262509" y="36664"/>
                </a:lnTo>
                <a:lnTo>
                  <a:pt x="259461" y="35140"/>
                </a:lnTo>
                <a:lnTo>
                  <a:pt x="257937" y="32092"/>
                </a:lnTo>
                <a:lnTo>
                  <a:pt x="253365" y="30568"/>
                </a:lnTo>
                <a:lnTo>
                  <a:pt x="250317" y="29044"/>
                </a:lnTo>
                <a:lnTo>
                  <a:pt x="241173" y="29044"/>
                </a:lnTo>
                <a:lnTo>
                  <a:pt x="233489" y="29667"/>
                </a:lnTo>
                <a:lnTo>
                  <a:pt x="226504" y="31711"/>
                </a:lnTo>
                <a:lnTo>
                  <a:pt x="220395" y="35471"/>
                </a:lnTo>
                <a:lnTo>
                  <a:pt x="215265" y="41236"/>
                </a:lnTo>
                <a:lnTo>
                  <a:pt x="215265" y="30568"/>
                </a:lnTo>
                <a:lnTo>
                  <a:pt x="195364" y="30568"/>
                </a:lnTo>
                <a:lnTo>
                  <a:pt x="195364" y="109918"/>
                </a:lnTo>
                <a:lnTo>
                  <a:pt x="216789" y="109918"/>
                </a:lnTo>
                <a:lnTo>
                  <a:pt x="216789" y="58000"/>
                </a:lnTo>
                <a:lnTo>
                  <a:pt x="218313" y="54952"/>
                </a:lnTo>
                <a:lnTo>
                  <a:pt x="218313" y="51904"/>
                </a:lnTo>
                <a:lnTo>
                  <a:pt x="221361" y="48856"/>
                </a:lnTo>
                <a:lnTo>
                  <a:pt x="224409" y="47332"/>
                </a:lnTo>
                <a:lnTo>
                  <a:pt x="225933" y="45808"/>
                </a:lnTo>
                <a:lnTo>
                  <a:pt x="230505" y="44284"/>
                </a:lnTo>
                <a:lnTo>
                  <a:pt x="236601" y="44284"/>
                </a:lnTo>
                <a:lnTo>
                  <a:pt x="238125" y="45808"/>
                </a:lnTo>
                <a:lnTo>
                  <a:pt x="241173" y="45808"/>
                </a:lnTo>
                <a:lnTo>
                  <a:pt x="242697" y="47332"/>
                </a:lnTo>
                <a:lnTo>
                  <a:pt x="244221" y="50380"/>
                </a:lnTo>
                <a:lnTo>
                  <a:pt x="245745" y="51904"/>
                </a:lnTo>
                <a:lnTo>
                  <a:pt x="245745" y="109918"/>
                </a:lnTo>
                <a:lnTo>
                  <a:pt x="267081" y="109918"/>
                </a:lnTo>
                <a:lnTo>
                  <a:pt x="267081" y="48856"/>
                </a:lnTo>
                <a:close/>
              </a:path>
              <a:path w="591185" h="111759">
                <a:moveTo>
                  <a:pt x="361772" y="0"/>
                </a:moveTo>
                <a:lnTo>
                  <a:pt x="340436" y="0"/>
                </a:lnTo>
                <a:lnTo>
                  <a:pt x="340436" y="39712"/>
                </a:lnTo>
                <a:lnTo>
                  <a:pt x="340436" y="61048"/>
                </a:lnTo>
                <a:lnTo>
                  <a:pt x="340436" y="77812"/>
                </a:lnTo>
                <a:lnTo>
                  <a:pt x="338912" y="83908"/>
                </a:lnTo>
                <a:lnTo>
                  <a:pt x="332816" y="93052"/>
                </a:lnTo>
                <a:lnTo>
                  <a:pt x="328244" y="94576"/>
                </a:lnTo>
                <a:lnTo>
                  <a:pt x="317474" y="94576"/>
                </a:lnTo>
                <a:lnTo>
                  <a:pt x="312902" y="91528"/>
                </a:lnTo>
                <a:lnTo>
                  <a:pt x="308343" y="86969"/>
                </a:lnTo>
                <a:lnTo>
                  <a:pt x="306806" y="82384"/>
                </a:lnTo>
                <a:lnTo>
                  <a:pt x="305282" y="76288"/>
                </a:lnTo>
                <a:lnTo>
                  <a:pt x="305282" y="59524"/>
                </a:lnTo>
                <a:lnTo>
                  <a:pt x="306806" y="54952"/>
                </a:lnTo>
                <a:lnTo>
                  <a:pt x="309854" y="50380"/>
                </a:lnTo>
                <a:lnTo>
                  <a:pt x="314426" y="45808"/>
                </a:lnTo>
                <a:lnTo>
                  <a:pt x="317474" y="44284"/>
                </a:lnTo>
                <a:lnTo>
                  <a:pt x="328244" y="44284"/>
                </a:lnTo>
                <a:lnTo>
                  <a:pt x="332816" y="45808"/>
                </a:lnTo>
                <a:lnTo>
                  <a:pt x="338912" y="54952"/>
                </a:lnTo>
                <a:lnTo>
                  <a:pt x="340436" y="61048"/>
                </a:lnTo>
                <a:lnTo>
                  <a:pt x="340436" y="39712"/>
                </a:lnTo>
                <a:lnTo>
                  <a:pt x="334340" y="32092"/>
                </a:lnTo>
                <a:lnTo>
                  <a:pt x="326618" y="29044"/>
                </a:lnTo>
                <a:lnTo>
                  <a:pt x="317474" y="29044"/>
                </a:lnTo>
                <a:lnTo>
                  <a:pt x="286232" y="51714"/>
                </a:lnTo>
                <a:lnTo>
                  <a:pt x="283946" y="68668"/>
                </a:lnTo>
                <a:lnTo>
                  <a:pt x="284518" y="78384"/>
                </a:lnTo>
                <a:lnTo>
                  <a:pt x="310883" y="110629"/>
                </a:lnTo>
                <a:lnTo>
                  <a:pt x="317474" y="111442"/>
                </a:lnTo>
                <a:lnTo>
                  <a:pt x="322046" y="111442"/>
                </a:lnTo>
                <a:lnTo>
                  <a:pt x="331292" y="108394"/>
                </a:lnTo>
                <a:lnTo>
                  <a:pt x="334340" y="105346"/>
                </a:lnTo>
                <a:lnTo>
                  <a:pt x="338912" y="102298"/>
                </a:lnTo>
                <a:lnTo>
                  <a:pt x="341960" y="97624"/>
                </a:lnTo>
                <a:lnTo>
                  <a:pt x="341960" y="109918"/>
                </a:lnTo>
                <a:lnTo>
                  <a:pt x="361772" y="109918"/>
                </a:lnTo>
                <a:lnTo>
                  <a:pt x="361772" y="97624"/>
                </a:lnTo>
                <a:lnTo>
                  <a:pt x="361772" y="94576"/>
                </a:lnTo>
                <a:lnTo>
                  <a:pt x="361772" y="44284"/>
                </a:lnTo>
                <a:lnTo>
                  <a:pt x="361772" y="39712"/>
                </a:lnTo>
                <a:lnTo>
                  <a:pt x="361772" y="0"/>
                </a:lnTo>
                <a:close/>
              </a:path>
              <a:path w="591185" h="111759">
                <a:moveTo>
                  <a:pt x="459498" y="70192"/>
                </a:moveTo>
                <a:lnTo>
                  <a:pt x="458660" y="61353"/>
                </a:lnTo>
                <a:lnTo>
                  <a:pt x="456260" y="53238"/>
                </a:lnTo>
                <a:lnTo>
                  <a:pt x="452424" y="45974"/>
                </a:lnTo>
                <a:lnTo>
                  <a:pt x="452285" y="45808"/>
                </a:lnTo>
                <a:lnTo>
                  <a:pt x="447306" y="39712"/>
                </a:lnTo>
                <a:lnTo>
                  <a:pt x="441223" y="34836"/>
                </a:lnTo>
                <a:lnTo>
                  <a:pt x="438061" y="33299"/>
                </a:lnTo>
                <a:lnTo>
                  <a:pt x="438061" y="62572"/>
                </a:lnTo>
                <a:lnTo>
                  <a:pt x="437972" y="78143"/>
                </a:lnTo>
                <a:lnTo>
                  <a:pt x="436537" y="83908"/>
                </a:lnTo>
                <a:lnTo>
                  <a:pt x="428917" y="91528"/>
                </a:lnTo>
                <a:lnTo>
                  <a:pt x="424345" y="94576"/>
                </a:lnTo>
                <a:lnTo>
                  <a:pt x="412153" y="94576"/>
                </a:lnTo>
                <a:lnTo>
                  <a:pt x="407581" y="91528"/>
                </a:lnTo>
                <a:lnTo>
                  <a:pt x="404533" y="88480"/>
                </a:lnTo>
                <a:lnTo>
                  <a:pt x="401485" y="83908"/>
                </a:lnTo>
                <a:lnTo>
                  <a:pt x="398437" y="77812"/>
                </a:lnTo>
                <a:lnTo>
                  <a:pt x="398437" y="62572"/>
                </a:lnTo>
                <a:lnTo>
                  <a:pt x="401485" y="56476"/>
                </a:lnTo>
                <a:lnTo>
                  <a:pt x="407581" y="47332"/>
                </a:lnTo>
                <a:lnTo>
                  <a:pt x="412153" y="45808"/>
                </a:lnTo>
                <a:lnTo>
                  <a:pt x="424345" y="45808"/>
                </a:lnTo>
                <a:lnTo>
                  <a:pt x="428917" y="47332"/>
                </a:lnTo>
                <a:lnTo>
                  <a:pt x="431965" y="51904"/>
                </a:lnTo>
                <a:lnTo>
                  <a:pt x="436537" y="56476"/>
                </a:lnTo>
                <a:lnTo>
                  <a:pt x="438061" y="62572"/>
                </a:lnTo>
                <a:lnTo>
                  <a:pt x="438061" y="33299"/>
                </a:lnTo>
                <a:lnTo>
                  <a:pt x="434454" y="31521"/>
                </a:lnTo>
                <a:lnTo>
                  <a:pt x="426847" y="29641"/>
                </a:lnTo>
                <a:lnTo>
                  <a:pt x="418249" y="29044"/>
                </a:lnTo>
                <a:lnTo>
                  <a:pt x="410629" y="29044"/>
                </a:lnTo>
                <a:lnTo>
                  <a:pt x="403009" y="30568"/>
                </a:lnTo>
                <a:lnTo>
                  <a:pt x="390817" y="36664"/>
                </a:lnTo>
                <a:lnTo>
                  <a:pt x="386245" y="41236"/>
                </a:lnTo>
                <a:lnTo>
                  <a:pt x="383108" y="48856"/>
                </a:lnTo>
                <a:lnTo>
                  <a:pt x="378536" y="54952"/>
                </a:lnTo>
                <a:lnTo>
                  <a:pt x="377012" y="61048"/>
                </a:lnTo>
                <a:lnTo>
                  <a:pt x="377075" y="78143"/>
                </a:lnTo>
                <a:lnTo>
                  <a:pt x="378536" y="85432"/>
                </a:lnTo>
                <a:lnTo>
                  <a:pt x="383108" y="91528"/>
                </a:lnTo>
                <a:lnTo>
                  <a:pt x="386245" y="97624"/>
                </a:lnTo>
                <a:lnTo>
                  <a:pt x="390817" y="102285"/>
                </a:lnTo>
                <a:lnTo>
                  <a:pt x="396913" y="106857"/>
                </a:lnTo>
                <a:lnTo>
                  <a:pt x="404533" y="109905"/>
                </a:lnTo>
                <a:lnTo>
                  <a:pt x="410629" y="111429"/>
                </a:lnTo>
                <a:lnTo>
                  <a:pt x="418249" y="111429"/>
                </a:lnTo>
                <a:lnTo>
                  <a:pt x="451053" y="94576"/>
                </a:lnTo>
                <a:lnTo>
                  <a:pt x="452424" y="92913"/>
                </a:lnTo>
                <a:lnTo>
                  <a:pt x="456260" y="85813"/>
                </a:lnTo>
                <a:lnTo>
                  <a:pt x="458660" y="78143"/>
                </a:lnTo>
                <a:lnTo>
                  <a:pt x="459498" y="70192"/>
                </a:lnTo>
                <a:close/>
              </a:path>
              <a:path w="591185" h="111759">
                <a:moveTo>
                  <a:pt x="590753" y="45808"/>
                </a:moveTo>
                <a:lnTo>
                  <a:pt x="589229" y="42760"/>
                </a:lnTo>
                <a:lnTo>
                  <a:pt x="583133" y="33616"/>
                </a:lnTo>
                <a:lnTo>
                  <a:pt x="580085" y="32092"/>
                </a:lnTo>
                <a:lnTo>
                  <a:pt x="575513" y="29044"/>
                </a:lnTo>
                <a:lnTo>
                  <a:pt x="555599" y="29044"/>
                </a:lnTo>
                <a:lnTo>
                  <a:pt x="552551" y="32092"/>
                </a:lnTo>
                <a:lnTo>
                  <a:pt x="547979" y="33616"/>
                </a:lnTo>
                <a:lnTo>
                  <a:pt x="543407" y="36664"/>
                </a:lnTo>
                <a:lnTo>
                  <a:pt x="540359" y="41236"/>
                </a:lnTo>
                <a:lnTo>
                  <a:pt x="538835" y="36664"/>
                </a:lnTo>
                <a:lnTo>
                  <a:pt x="535787" y="33616"/>
                </a:lnTo>
                <a:lnTo>
                  <a:pt x="531215" y="32092"/>
                </a:lnTo>
                <a:lnTo>
                  <a:pt x="528167" y="29044"/>
                </a:lnTo>
                <a:lnTo>
                  <a:pt x="519023" y="29044"/>
                </a:lnTo>
                <a:lnTo>
                  <a:pt x="511530" y="29667"/>
                </a:lnTo>
                <a:lnTo>
                  <a:pt x="504875" y="31711"/>
                </a:lnTo>
                <a:lnTo>
                  <a:pt x="498792" y="35471"/>
                </a:lnTo>
                <a:lnTo>
                  <a:pt x="493026" y="41236"/>
                </a:lnTo>
                <a:lnTo>
                  <a:pt x="493026" y="30568"/>
                </a:lnTo>
                <a:lnTo>
                  <a:pt x="474738" y="30568"/>
                </a:lnTo>
                <a:lnTo>
                  <a:pt x="474738" y="109905"/>
                </a:lnTo>
                <a:lnTo>
                  <a:pt x="494550" y="109905"/>
                </a:lnTo>
                <a:lnTo>
                  <a:pt x="494550" y="62572"/>
                </a:lnTo>
                <a:lnTo>
                  <a:pt x="496074" y="58000"/>
                </a:lnTo>
                <a:lnTo>
                  <a:pt x="497598" y="54952"/>
                </a:lnTo>
                <a:lnTo>
                  <a:pt x="497598" y="51904"/>
                </a:lnTo>
                <a:lnTo>
                  <a:pt x="499122" y="48856"/>
                </a:lnTo>
                <a:lnTo>
                  <a:pt x="508355" y="44284"/>
                </a:lnTo>
                <a:lnTo>
                  <a:pt x="515975" y="44284"/>
                </a:lnTo>
                <a:lnTo>
                  <a:pt x="520547" y="48856"/>
                </a:lnTo>
                <a:lnTo>
                  <a:pt x="520547" y="50380"/>
                </a:lnTo>
                <a:lnTo>
                  <a:pt x="522071" y="53428"/>
                </a:lnTo>
                <a:lnTo>
                  <a:pt x="522071" y="109905"/>
                </a:lnTo>
                <a:lnTo>
                  <a:pt x="543407" y="109905"/>
                </a:lnTo>
                <a:lnTo>
                  <a:pt x="543407" y="58000"/>
                </a:lnTo>
                <a:lnTo>
                  <a:pt x="547979" y="48856"/>
                </a:lnTo>
                <a:lnTo>
                  <a:pt x="551027" y="47332"/>
                </a:lnTo>
                <a:lnTo>
                  <a:pt x="552551" y="45808"/>
                </a:lnTo>
                <a:lnTo>
                  <a:pt x="555599" y="44284"/>
                </a:lnTo>
                <a:lnTo>
                  <a:pt x="563321" y="44284"/>
                </a:lnTo>
                <a:lnTo>
                  <a:pt x="566369" y="45808"/>
                </a:lnTo>
                <a:lnTo>
                  <a:pt x="569417" y="51904"/>
                </a:lnTo>
                <a:lnTo>
                  <a:pt x="569417" y="109905"/>
                </a:lnTo>
                <a:lnTo>
                  <a:pt x="590753" y="109905"/>
                </a:lnTo>
                <a:lnTo>
                  <a:pt x="590753" y="45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72354" y="6631218"/>
            <a:ext cx="1070384" cy="11456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531829" y="6986106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2585"/>
                </a:lnTo>
                <a:lnTo>
                  <a:pt x="61048" y="62585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585"/>
                </a:lnTo>
                <a:lnTo>
                  <a:pt x="91630" y="62585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0548" y="6979768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0873"/>
                </a:lnTo>
                <a:lnTo>
                  <a:pt x="7620" y="80873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5534" y="42773"/>
                </a:moveTo>
                <a:lnTo>
                  <a:pt x="84010" y="41249"/>
                </a:lnTo>
                <a:lnTo>
                  <a:pt x="84010" y="38201"/>
                </a:lnTo>
                <a:lnTo>
                  <a:pt x="82486" y="36677"/>
                </a:lnTo>
                <a:lnTo>
                  <a:pt x="79438" y="33629"/>
                </a:lnTo>
                <a:lnTo>
                  <a:pt x="76390" y="32105"/>
                </a:lnTo>
                <a:lnTo>
                  <a:pt x="76390" y="44297"/>
                </a:lnTo>
                <a:lnTo>
                  <a:pt x="76390" y="54965"/>
                </a:lnTo>
                <a:lnTo>
                  <a:pt x="74866" y="56489"/>
                </a:lnTo>
                <a:lnTo>
                  <a:pt x="74866" y="58013"/>
                </a:lnTo>
                <a:lnTo>
                  <a:pt x="73342" y="59537"/>
                </a:lnTo>
                <a:lnTo>
                  <a:pt x="71818" y="59537"/>
                </a:lnTo>
                <a:lnTo>
                  <a:pt x="70294" y="61061"/>
                </a:lnTo>
                <a:lnTo>
                  <a:pt x="68770" y="61061"/>
                </a:lnTo>
                <a:lnTo>
                  <a:pt x="67246" y="62585"/>
                </a:lnTo>
                <a:lnTo>
                  <a:pt x="59626" y="62585"/>
                </a:lnTo>
                <a:lnTo>
                  <a:pt x="58102" y="61061"/>
                </a:lnTo>
                <a:lnTo>
                  <a:pt x="56578" y="61061"/>
                </a:lnTo>
                <a:lnTo>
                  <a:pt x="54952" y="59537"/>
                </a:lnTo>
                <a:lnTo>
                  <a:pt x="54952" y="58013"/>
                </a:lnTo>
                <a:lnTo>
                  <a:pt x="53428" y="56489"/>
                </a:lnTo>
                <a:lnTo>
                  <a:pt x="51904" y="53441"/>
                </a:lnTo>
                <a:lnTo>
                  <a:pt x="51904" y="48869"/>
                </a:lnTo>
                <a:lnTo>
                  <a:pt x="50380" y="45821"/>
                </a:lnTo>
                <a:lnTo>
                  <a:pt x="50380" y="41249"/>
                </a:lnTo>
                <a:lnTo>
                  <a:pt x="51904" y="39725"/>
                </a:lnTo>
                <a:lnTo>
                  <a:pt x="53428" y="39725"/>
                </a:lnTo>
                <a:lnTo>
                  <a:pt x="54952" y="38201"/>
                </a:lnTo>
                <a:lnTo>
                  <a:pt x="58102" y="38201"/>
                </a:lnTo>
                <a:lnTo>
                  <a:pt x="59626" y="36677"/>
                </a:lnTo>
                <a:lnTo>
                  <a:pt x="68770" y="36677"/>
                </a:lnTo>
                <a:lnTo>
                  <a:pt x="70294" y="38201"/>
                </a:lnTo>
                <a:lnTo>
                  <a:pt x="71818" y="38201"/>
                </a:lnTo>
                <a:lnTo>
                  <a:pt x="74866" y="41249"/>
                </a:lnTo>
                <a:lnTo>
                  <a:pt x="74866" y="42773"/>
                </a:lnTo>
                <a:lnTo>
                  <a:pt x="76390" y="44297"/>
                </a:lnTo>
                <a:lnTo>
                  <a:pt x="76390" y="32105"/>
                </a:lnTo>
                <a:lnTo>
                  <a:pt x="74866" y="32105"/>
                </a:lnTo>
                <a:lnTo>
                  <a:pt x="71818" y="30581"/>
                </a:lnTo>
                <a:lnTo>
                  <a:pt x="58102" y="30581"/>
                </a:lnTo>
                <a:lnTo>
                  <a:pt x="54952" y="32105"/>
                </a:lnTo>
                <a:lnTo>
                  <a:pt x="53428" y="32105"/>
                </a:lnTo>
                <a:lnTo>
                  <a:pt x="50380" y="33629"/>
                </a:lnTo>
                <a:lnTo>
                  <a:pt x="51904" y="32105"/>
                </a:lnTo>
                <a:lnTo>
                  <a:pt x="51904" y="26009"/>
                </a:lnTo>
                <a:lnTo>
                  <a:pt x="53428" y="24485"/>
                </a:lnTo>
                <a:lnTo>
                  <a:pt x="53428" y="21437"/>
                </a:lnTo>
                <a:lnTo>
                  <a:pt x="54952" y="19913"/>
                </a:lnTo>
                <a:lnTo>
                  <a:pt x="58102" y="18389"/>
                </a:lnTo>
                <a:lnTo>
                  <a:pt x="61150" y="15341"/>
                </a:lnTo>
                <a:lnTo>
                  <a:pt x="64198" y="15341"/>
                </a:lnTo>
                <a:lnTo>
                  <a:pt x="67246" y="13817"/>
                </a:lnTo>
                <a:lnTo>
                  <a:pt x="80962" y="13817"/>
                </a:lnTo>
                <a:lnTo>
                  <a:pt x="80962" y="6108"/>
                </a:lnTo>
                <a:lnTo>
                  <a:pt x="65722" y="6108"/>
                </a:lnTo>
                <a:lnTo>
                  <a:pt x="62674" y="7632"/>
                </a:lnTo>
                <a:lnTo>
                  <a:pt x="59626" y="7632"/>
                </a:lnTo>
                <a:lnTo>
                  <a:pt x="56578" y="9245"/>
                </a:lnTo>
                <a:lnTo>
                  <a:pt x="54952" y="10769"/>
                </a:lnTo>
                <a:lnTo>
                  <a:pt x="51904" y="12293"/>
                </a:lnTo>
                <a:lnTo>
                  <a:pt x="50380" y="15341"/>
                </a:lnTo>
                <a:lnTo>
                  <a:pt x="47332" y="18389"/>
                </a:lnTo>
                <a:lnTo>
                  <a:pt x="45808" y="21437"/>
                </a:lnTo>
                <a:lnTo>
                  <a:pt x="45808" y="24485"/>
                </a:lnTo>
                <a:lnTo>
                  <a:pt x="44284" y="26009"/>
                </a:lnTo>
                <a:lnTo>
                  <a:pt x="42760" y="29057"/>
                </a:lnTo>
                <a:lnTo>
                  <a:pt x="42760" y="50393"/>
                </a:lnTo>
                <a:lnTo>
                  <a:pt x="44284" y="53441"/>
                </a:lnTo>
                <a:lnTo>
                  <a:pt x="44284" y="58013"/>
                </a:lnTo>
                <a:lnTo>
                  <a:pt x="45808" y="59537"/>
                </a:lnTo>
                <a:lnTo>
                  <a:pt x="47332" y="62585"/>
                </a:lnTo>
                <a:lnTo>
                  <a:pt x="50380" y="64109"/>
                </a:lnTo>
                <a:lnTo>
                  <a:pt x="51904" y="67157"/>
                </a:lnTo>
                <a:lnTo>
                  <a:pt x="54952" y="67157"/>
                </a:lnTo>
                <a:lnTo>
                  <a:pt x="56578" y="68681"/>
                </a:lnTo>
                <a:lnTo>
                  <a:pt x="70294" y="68681"/>
                </a:lnTo>
                <a:lnTo>
                  <a:pt x="71818" y="67157"/>
                </a:lnTo>
                <a:lnTo>
                  <a:pt x="74866" y="67157"/>
                </a:lnTo>
                <a:lnTo>
                  <a:pt x="77914" y="65633"/>
                </a:lnTo>
                <a:lnTo>
                  <a:pt x="79438" y="62585"/>
                </a:lnTo>
                <a:lnTo>
                  <a:pt x="82486" y="59537"/>
                </a:lnTo>
                <a:lnTo>
                  <a:pt x="85534" y="53441"/>
                </a:lnTo>
                <a:lnTo>
                  <a:pt x="85534" y="42773"/>
                </a:lnTo>
                <a:close/>
              </a:path>
              <a:path w="230505" h="88900">
                <a:moveTo>
                  <a:pt x="137337" y="6197"/>
                </a:moveTo>
                <a:lnTo>
                  <a:pt x="96189" y="6197"/>
                </a:lnTo>
                <a:lnTo>
                  <a:pt x="96189" y="13817"/>
                </a:lnTo>
                <a:lnTo>
                  <a:pt x="129717" y="13817"/>
                </a:lnTo>
                <a:lnTo>
                  <a:pt x="102285" y="68783"/>
                </a:lnTo>
                <a:lnTo>
                  <a:pt x="111429" y="68783"/>
                </a:lnTo>
                <a:lnTo>
                  <a:pt x="137337" y="13817"/>
                </a:lnTo>
                <a:lnTo>
                  <a:pt x="137337" y="6197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73"/>
                </a:lnTo>
                <a:lnTo>
                  <a:pt x="157251" y="80873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8013"/>
                </a:moveTo>
                <a:lnTo>
                  <a:pt x="228968" y="58013"/>
                </a:lnTo>
                <a:lnTo>
                  <a:pt x="228968" y="56489"/>
                </a:lnTo>
                <a:lnTo>
                  <a:pt x="227444" y="54965"/>
                </a:lnTo>
                <a:lnTo>
                  <a:pt x="219824" y="54965"/>
                </a:lnTo>
                <a:lnTo>
                  <a:pt x="219824" y="56489"/>
                </a:lnTo>
                <a:lnTo>
                  <a:pt x="218300" y="56489"/>
                </a:lnTo>
                <a:lnTo>
                  <a:pt x="218300" y="58013"/>
                </a:lnTo>
                <a:lnTo>
                  <a:pt x="216776" y="59537"/>
                </a:lnTo>
                <a:lnTo>
                  <a:pt x="216776" y="64109"/>
                </a:lnTo>
                <a:lnTo>
                  <a:pt x="218300" y="65633"/>
                </a:lnTo>
                <a:lnTo>
                  <a:pt x="218300" y="67157"/>
                </a:lnTo>
                <a:lnTo>
                  <a:pt x="219824" y="67157"/>
                </a:lnTo>
                <a:lnTo>
                  <a:pt x="219824" y="68681"/>
                </a:lnTo>
                <a:lnTo>
                  <a:pt x="227444" y="68681"/>
                </a:lnTo>
                <a:lnTo>
                  <a:pt x="228968" y="67157"/>
                </a:lnTo>
                <a:lnTo>
                  <a:pt x="228968" y="65633"/>
                </a:lnTo>
                <a:lnTo>
                  <a:pt x="230492" y="65633"/>
                </a:lnTo>
                <a:lnTo>
                  <a:pt x="230492" y="58013"/>
                </a:lnTo>
                <a:close/>
              </a:path>
              <a:path w="230505" h="88900">
                <a:moveTo>
                  <a:pt x="230492" y="22961"/>
                </a:moveTo>
                <a:lnTo>
                  <a:pt x="228968" y="22961"/>
                </a:lnTo>
                <a:lnTo>
                  <a:pt x="228968" y="21437"/>
                </a:lnTo>
                <a:lnTo>
                  <a:pt x="227444" y="21437"/>
                </a:lnTo>
                <a:lnTo>
                  <a:pt x="227444" y="19913"/>
                </a:lnTo>
                <a:lnTo>
                  <a:pt x="221348" y="19913"/>
                </a:lnTo>
                <a:lnTo>
                  <a:pt x="219824" y="21437"/>
                </a:lnTo>
                <a:lnTo>
                  <a:pt x="218300" y="21437"/>
                </a:lnTo>
                <a:lnTo>
                  <a:pt x="218300" y="22961"/>
                </a:lnTo>
                <a:lnTo>
                  <a:pt x="216776" y="24485"/>
                </a:lnTo>
                <a:lnTo>
                  <a:pt x="216776" y="30581"/>
                </a:lnTo>
                <a:lnTo>
                  <a:pt x="218300" y="30581"/>
                </a:lnTo>
                <a:lnTo>
                  <a:pt x="218300" y="32105"/>
                </a:lnTo>
                <a:lnTo>
                  <a:pt x="219824" y="33629"/>
                </a:lnTo>
                <a:lnTo>
                  <a:pt x="228968" y="33629"/>
                </a:lnTo>
                <a:lnTo>
                  <a:pt x="228968" y="32105"/>
                </a:lnTo>
                <a:lnTo>
                  <a:pt x="230492" y="30581"/>
                </a:lnTo>
                <a:lnTo>
                  <a:pt x="230492" y="2296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7956" y="3030378"/>
            <a:ext cx="1095485" cy="9049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4770" y="2474135"/>
            <a:ext cx="14740464" cy="48367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29393" y="3031938"/>
            <a:ext cx="714711" cy="686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20666" y="3030379"/>
            <a:ext cx="341553" cy="7023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14770" y="5440416"/>
            <a:ext cx="14740464" cy="48533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512185" y="3050641"/>
            <a:ext cx="596153" cy="50006"/>
          </a:xfrm>
          <a:custGeom>
            <a:avLst/>
            <a:gdLst/>
            <a:ahLst/>
            <a:cxnLst/>
            <a:rect l="l" t="t" r="r" b="b"/>
            <a:pathLst>
              <a:path w="253364" h="48894">
                <a:moveTo>
                  <a:pt x="36576" y="32004"/>
                </a:moveTo>
                <a:lnTo>
                  <a:pt x="35052" y="30480"/>
                </a:lnTo>
                <a:lnTo>
                  <a:pt x="35052" y="28956"/>
                </a:lnTo>
                <a:lnTo>
                  <a:pt x="30480" y="24384"/>
                </a:lnTo>
                <a:lnTo>
                  <a:pt x="28956" y="24384"/>
                </a:lnTo>
                <a:lnTo>
                  <a:pt x="25908" y="22860"/>
                </a:lnTo>
                <a:lnTo>
                  <a:pt x="24384" y="22860"/>
                </a:lnTo>
                <a:lnTo>
                  <a:pt x="21336" y="21336"/>
                </a:lnTo>
                <a:lnTo>
                  <a:pt x="18288" y="21336"/>
                </a:lnTo>
                <a:lnTo>
                  <a:pt x="16764" y="19812"/>
                </a:lnTo>
                <a:lnTo>
                  <a:pt x="15240" y="19812"/>
                </a:lnTo>
                <a:lnTo>
                  <a:pt x="13716" y="18288"/>
                </a:lnTo>
                <a:lnTo>
                  <a:pt x="12192" y="18288"/>
                </a:lnTo>
                <a:lnTo>
                  <a:pt x="10668" y="16764"/>
                </a:lnTo>
                <a:lnTo>
                  <a:pt x="9144" y="16764"/>
                </a:lnTo>
                <a:lnTo>
                  <a:pt x="9144" y="10668"/>
                </a:lnTo>
                <a:lnTo>
                  <a:pt x="12192" y="7620"/>
                </a:lnTo>
                <a:lnTo>
                  <a:pt x="30480" y="7620"/>
                </a:lnTo>
                <a:lnTo>
                  <a:pt x="33528" y="9144"/>
                </a:lnTo>
                <a:lnTo>
                  <a:pt x="33528" y="7620"/>
                </a:lnTo>
                <a:lnTo>
                  <a:pt x="33528" y="1524"/>
                </a:lnTo>
                <a:lnTo>
                  <a:pt x="30480" y="1524"/>
                </a:lnTo>
                <a:lnTo>
                  <a:pt x="28956" y="0"/>
                </a:lnTo>
                <a:lnTo>
                  <a:pt x="13716" y="0"/>
                </a:lnTo>
                <a:lnTo>
                  <a:pt x="7620" y="3048"/>
                </a:lnTo>
                <a:lnTo>
                  <a:pt x="6096" y="3048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1524" y="18288"/>
                </a:lnTo>
                <a:lnTo>
                  <a:pt x="1524" y="19812"/>
                </a:lnTo>
                <a:lnTo>
                  <a:pt x="6096" y="24384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5908"/>
                </a:lnTo>
                <a:lnTo>
                  <a:pt x="13716" y="27432"/>
                </a:lnTo>
                <a:lnTo>
                  <a:pt x="15240" y="27432"/>
                </a:lnTo>
                <a:lnTo>
                  <a:pt x="18288" y="28956"/>
                </a:lnTo>
                <a:lnTo>
                  <a:pt x="19812" y="28956"/>
                </a:lnTo>
                <a:lnTo>
                  <a:pt x="22860" y="30480"/>
                </a:lnTo>
                <a:lnTo>
                  <a:pt x="24384" y="30480"/>
                </a:lnTo>
                <a:lnTo>
                  <a:pt x="24384" y="32004"/>
                </a:lnTo>
                <a:lnTo>
                  <a:pt x="25908" y="32004"/>
                </a:lnTo>
                <a:lnTo>
                  <a:pt x="27432" y="33528"/>
                </a:lnTo>
                <a:lnTo>
                  <a:pt x="27432" y="39624"/>
                </a:lnTo>
                <a:lnTo>
                  <a:pt x="24384" y="41249"/>
                </a:lnTo>
                <a:lnTo>
                  <a:pt x="22860" y="42773"/>
                </a:lnTo>
                <a:lnTo>
                  <a:pt x="10668" y="42773"/>
                </a:lnTo>
                <a:lnTo>
                  <a:pt x="7620" y="41249"/>
                </a:lnTo>
                <a:lnTo>
                  <a:pt x="3048" y="41249"/>
                </a:lnTo>
                <a:lnTo>
                  <a:pt x="0" y="39624"/>
                </a:lnTo>
                <a:lnTo>
                  <a:pt x="0" y="47345"/>
                </a:lnTo>
                <a:lnTo>
                  <a:pt x="3048" y="48869"/>
                </a:lnTo>
                <a:lnTo>
                  <a:pt x="25908" y="48869"/>
                </a:lnTo>
                <a:lnTo>
                  <a:pt x="27432" y="47345"/>
                </a:lnTo>
                <a:lnTo>
                  <a:pt x="28956" y="47345"/>
                </a:lnTo>
                <a:lnTo>
                  <a:pt x="32004" y="44297"/>
                </a:lnTo>
                <a:lnTo>
                  <a:pt x="33528" y="44297"/>
                </a:lnTo>
                <a:lnTo>
                  <a:pt x="33528" y="42773"/>
                </a:lnTo>
                <a:lnTo>
                  <a:pt x="35052" y="41249"/>
                </a:lnTo>
                <a:lnTo>
                  <a:pt x="35052" y="39624"/>
                </a:lnTo>
                <a:lnTo>
                  <a:pt x="36576" y="38100"/>
                </a:lnTo>
                <a:lnTo>
                  <a:pt x="36576" y="32004"/>
                </a:lnTo>
                <a:close/>
              </a:path>
              <a:path w="253364" h="48894">
                <a:moveTo>
                  <a:pt x="88493" y="3060"/>
                </a:moveTo>
                <a:lnTo>
                  <a:pt x="86969" y="1536"/>
                </a:lnTo>
                <a:lnTo>
                  <a:pt x="82397" y="1536"/>
                </a:lnTo>
                <a:lnTo>
                  <a:pt x="80873" y="12"/>
                </a:lnTo>
                <a:lnTo>
                  <a:pt x="73253" y="12"/>
                </a:lnTo>
                <a:lnTo>
                  <a:pt x="68681" y="1536"/>
                </a:lnTo>
                <a:lnTo>
                  <a:pt x="65633" y="1536"/>
                </a:lnTo>
                <a:lnTo>
                  <a:pt x="64109" y="3060"/>
                </a:lnTo>
                <a:lnTo>
                  <a:pt x="61061" y="4584"/>
                </a:lnTo>
                <a:lnTo>
                  <a:pt x="59537" y="7632"/>
                </a:lnTo>
                <a:lnTo>
                  <a:pt x="56489" y="9156"/>
                </a:lnTo>
                <a:lnTo>
                  <a:pt x="51917" y="18300"/>
                </a:lnTo>
                <a:lnTo>
                  <a:pt x="51917" y="33540"/>
                </a:lnTo>
                <a:lnTo>
                  <a:pt x="53441" y="39636"/>
                </a:lnTo>
                <a:lnTo>
                  <a:pt x="58013" y="42773"/>
                </a:lnTo>
                <a:lnTo>
                  <a:pt x="62585" y="47345"/>
                </a:lnTo>
                <a:lnTo>
                  <a:pt x="68681" y="48869"/>
                </a:lnTo>
                <a:lnTo>
                  <a:pt x="85445" y="48869"/>
                </a:lnTo>
                <a:lnTo>
                  <a:pt x="86969" y="47345"/>
                </a:lnTo>
                <a:lnTo>
                  <a:pt x="88493" y="47345"/>
                </a:lnTo>
                <a:lnTo>
                  <a:pt x="88493" y="39636"/>
                </a:lnTo>
                <a:lnTo>
                  <a:pt x="86969" y="39636"/>
                </a:lnTo>
                <a:lnTo>
                  <a:pt x="85445" y="41249"/>
                </a:lnTo>
                <a:lnTo>
                  <a:pt x="82397" y="41249"/>
                </a:lnTo>
                <a:lnTo>
                  <a:pt x="80873" y="42773"/>
                </a:lnTo>
                <a:lnTo>
                  <a:pt x="71729" y="42773"/>
                </a:lnTo>
                <a:lnTo>
                  <a:pt x="67157" y="41249"/>
                </a:lnTo>
                <a:lnTo>
                  <a:pt x="65633" y="38112"/>
                </a:lnTo>
                <a:lnTo>
                  <a:pt x="62585" y="35064"/>
                </a:lnTo>
                <a:lnTo>
                  <a:pt x="61061" y="30492"/>
                </a:lnTo>
                <a:lnTo>
                  <a:pt x="61061" y="19824"/>
                </a:lnTo>
                <a:lnTo>
                  <a:pt x="62585" y="18300"/>
                </a:lnTo>
                <a:lnTo>
                  <a:pt x="62585" y="15252"/>
                </a:lnTo>
                <a:lnTo>
                  <a:pt x="68681" y="9156"/>
                </a:lnTo>
                <a:lnTo>
                  <a:pt x="70205" y="9156"/>
                </a:lnTo>
                <a:lnTo>
                  <a:pt x="71729" y="7632"/>
                </a:lnTo>
                <a:lnTo>
                  <a:pt x="82397" y="7632"/>
                </a:lnTo>
                <a:lnTo>
                  <a:pt x="85445" y="9156"/>
                </a:lnTo>
                <a:lnTo>
                  <a:pt x="86969" y="9156"/>
                </a:lnTo>
                <a:lnTo>
                  <a:pt x="88493" y="10680"/>
                </a:lnTo>
                <a:lnTo>
                  <a:pt x="88493" y="3060"/>
                </a:lnTo>
                <a:close/>
              </a:path>
              <a:path w="253364" h="48894">
                <a:moveTo>
                  <a:pt x="146494" y="16776"/>
                </a:moveTo>
                <a:lnTo>
                  <a:pt x="144970" y="13728"/>
                </a:lnTo>
                <a:lnTo>
                  <a:pt x="144970" y="10680"/>
                </a:lnTo>
                <a:lnTo>
                  <a:pt x="143446" y="7632"/>
                </a:lnTo>
                <a:lnTo>
                  <a:pt x="141922" y="6108"/>
                </a:lnTo>
                <a:lnTo>
                  <a:pt x="138874" y="4584"/>
                </a:lnTo>
                <a:lnTo>
                  <a:pt x="138874" y="19824"/>
                </a:lnTo>
                <a:lnTo>
                  <a:pt x="138874" y="28968"/>
                </a:lnTo>
                <a:lnTo>
                  <a:pt x="137350" y="32016"/>
                </a:lnTo>
                <a:lnTo>
                  <a:pt x="137350" y="35064"/>
                </a:lnTo>
                <a:lnTo>
                  <a:pt x="132778" y="39636"/>
                </a:lnTo>
                <a:lnTo>
                  <a:pt x="131254" y="41249"/>
                </a:lnTo>
                <a:lnTo>
                  <a:pt x="129730" y="42773"/>
                </a:lnTo>
                <a:lnTo>
                  <a:pt x="120586" y="42773"/>
                </a:lnTo>
                <a:lnTo>
                  <a:pt x="119062" y="41249"/>
                </a:lnTo>
                <a:lnTo>
                  <a:pt x="117538" y="41249"/>
                </a:lnTo>
                <a:lnTo>
                  <a:pt x="116014" y="39636"/>
                </a:lnTo>
                <a:lnTo>
                  <a:pt x="112966" y="36588"/>
                </a:lnTo>
                <a:lnTo>
                  <a:pt x="112966" y="35064"/>
                </a:lnTo>
                <a:lnTo>
                  <a:pt x="111442" y="32016"/>
                </a:lnTo>
                <a:lnTo>
                  <a:pt x="111442" y="18300"/>
                </a:lnTo>
                <a:lnTo>
                  <a:pt x="112966" y="15252"/>
                </a:lnTo>
                <a:lnTo>
                  <a:pt x="112966" y="13728"/>
                </a:lnTo>
                <a:lnTo>
                  <a:pt x="116014" y="10680"/>
                </a:lnTo>
                <a:lnTo>
                  <a:pt x="116014" y="9156"/>
                </a:lnTo>
                <a:lnTo>
                  <a:pt x="119062" y="9156"/>
                </a:lnTo>
                <a:lnTo>
                  <a:pt x="120586" y="7632"/>
                </a:lnTo>
                <a:lnTo>
                  <a:pt x="131254" y="7632"/>
                </a:lnTo>
                <a:lnTo>
                  <a:pt x="134302" y="10680"/>
                </a:lnTo>
                <a:lnTo>
                  <a:pt x="134302" y="12204"/>
                </a:lnTo>
                <a:lnTo>
                  <a:pt x="137350" y="15252"/>
                </a:lnTo>
                <a:lnTo>
                  <a:pt x="137350" y="16776"/>
                </a:lnTo>
                <a:lnTo>
                  <a:pt x="138874" y="19824"/>
                </a:lnTo>
                <a:lnTo>
                  <a:pt x="138874" y="4584"/>
                </a:lnTo>
                <a:lnTo>
                  <a:pt x="137350" y="3060"/>
                </a:lnTo>
                <a:lnTo>
                  <a:pt x="131254" y="12"/>
                </a:lnTo>
                <a:lnTo>
                  <a:pt x="119062" y="12"/>
                </a:lnTo>
                <a:lnTo>
                  <a:pt x="109918" y="4584"/>
                </a:lnTo>
                <a:lnTo>
                  <a:pt x="108394" y="7632"/>
                </a:lnTo>
                <a:lnTo>
                  <a:pt x="106870" y="9156"/>
                </a:lnTo>
                <a:lnTo>
                  <a:pt x="105257" y="12204"/>
                </a:lnTo>
                <a:lnTo>
                  <a:pt x="102209" y="18300"/>
                </a:lnTo>
                <a:lnTo>
                  <a:pt x="102209" y="32016"/>
                </a:lnTo>
                <a:lnTo>
                  <a:pt x="105257" y="38112"/>
                </a:lnTo>
                <a:lnTo>
                  <a:pt x="106870" y="41249"/>
                </a:lnTo>
                <a:lnTo>
                  <a:pt x="108394" y="42773"/>
                </a:lnTo>
                <a:lnTo>
                  <a:pt x="109918" y="45821"/>
                </a:lnTo>
                <a:lnTo>
                  <a:pt x="112966" y="47345"/>
                </a:lnTo>
                <a:lnTo>
                  <a:pt x="114490" y="47345"/>
                </a:lnTo>
                <a:lnTo>
                  <a:pt x="117538" y="48869"/>
                </a:lnTo>
                <a:lnTo>
                  <a:pt x="131254" y="48869"/>
                </a:lnTo>
                <a:lnTo>
                  <a:pt x="137350" y="45821"/>
                </a:lnTo>
                <a:lnTo>
                  <a:pt x="140398" y="42773"/>
                </a:lnTo>
                <a:lnTo>
                  <a:pt x="143446" y="39636"/>
                </a:lnTo>
                <a:lnTo>
                  <a:pt x="144970" y="38112"/>
                </a:lnTo>
                <a:lnTo>
                  <a:pt x="144970" y="35064"/>
                </a:lnTo>
                <a:lnTo>
                  <a:pt x="146494" y="32016"/>
                </a:lnTo>
                <a:lnTo>
                  <a:pt x="146494" y="16776"/>
                </a:lnTo>
                <a:close/>
              </a:path>
              <a:path w="253364" h="48894">
                <a:moveTo>
                  <a:pt x="199936" y="7632"/>
                </a:moveTo>
                <a:lnTo>
                  <a:pt x="193840" y="1536"/>
                </a:lnTo>
                <a:lnTo>
                  <a:pt x="190792" y="12"/>
                </a:lnTo>
                <a:lnTo>
                  <a:pt x="183172" y="12"/>
                </a:lnTo>
                <a:lnTo>
                  <a:pt x="174028" y="4584"/>
                </a:lnTo>
                <a:lnTo>
                  <a:pt x="169456" y="9156"/>
                </a:lnTo>
                <a:lnTo>
                  <a:pt x="169456" y="1536"/>
                </a:lnTo>
                <a:lnTo>
                  <a:pt x="161734" y="1536"/>
                </a:lnTo>
                <a:lnTo>
                  <a:pt x="161734" y="48869"/>
                </a:lnTo>
                <a:lnTo>
                  <a:pt x="169456" y="48869"/>
                </a:lnTo>
                <a:lnTo>
                  <a:pt x="169456" y="18300"/>
                </a:lnTo>
                <a:lnTo>
                  <a:pt x="170980" y="16776"/>
                </a:lnTo>
                <a:lnTo>
                  <a:pt x="172504" y="13728"/>
                </a:lnTo>
                <a:lnTo>
                  <a:pt x="174028" y="13728"/>
                </a:lnTo>
                <a:lnTo>
                  <a:pt x="177076" y="10680"/>
                </a:lnTo>
                <a:lnTo>
                  <a:pt x="177076" y="9156"/>
                </a:lnTo>
                <a:lnTo>
                  <a:pt x="178600" y="9156"/>
                </a:lnTo>
                <a:lnTo>
                  <a:pt x="180124" y="7632"/>
                </a:lnTo>
                <a:lnTo>
                  <a:pt x="189268" y="7632"/>
                </a:lnTo>
                <a:lnTo>
                  <a:pt x="190792" y="10680"/>
                </a:lnTo>
                <a:lnTo>
                  <a:pt x="190792" y="12204"/>
                </a:lnTo>
                <a:lnTo>
                  <a:pt x="192316" y="15252"/>
                </a:lnTo>
                <a:lnTo>
                  <a:pt x="192316" y="19824"/>
                </a:lnTo>
                <a:lnTo>
                  <a:pt x="199936" y="19824"/>
                </a:lnTo>
                <a:lnTo>
                  <a:pt x="199936" y="7632"/>
                </a:lnTo>
                <a:close/>
              </a:path>
              <a:path w="253364" h="48894">
                <a:moveTo>
                  <a:pt x="253365" y="18288"/>
                </a:moveTo>
                <a:lnTo>
                  <a:pt x="251841" y="15240"/>
                </a:lnTo>
                <a:lnTo>
                  <a:pt x="251841" y="13716"/>
                </a:lnTo>
                <a:lnTo>
                  <a:pt x="248793" y="7620"/>
                </a:lnTo>
                <a:lnTo>
                  <a:pt x="247269" y="6096"/>
                </a:lnTo>
                <a:lnTo>
                  <a:pt x="244221" y="3048"/>
                </a:lnTo>
                <a:lnTo>
                  <a:pt x="244221" y="15240"/>
                </a:lnTo>
                <a:lnTo>
                  <a:pt x="244221" y="21336"/>
                </a:lnTo>
                <a:lnTo>
                  <a:pt x="219748" y="21336"/>
                </a:lnTo>
                <a:lnTo>
                  <a:pt x="219748" y="15240"/>
                </a:lnTo>
                <a:lnTo>
                  <a:pt x="221272" y="13716"/>
                </a:lnTo>
                <a:lnTo>
                  <a:pt x="221272" y="12192"/>
                </a:lnTo>
                <a:lnTo>
                  <a:pt x="222885" y="10668"/>
                </a:lnTo>
                <a:lnTo>
                  <a:pt x="224409" y="9144"/>
                </a:lnTo>
                <a:lnTo>
                  <a:pt x="225933" y="9144"/>
                </a:lnTo>
                <a:lnTo>
                  <a:pt x="227457" y="7620"/>
                </a:lnTo>
                <a:lnTo>
                  <a:pt x="228981" y="7620"/>
                </a:lnTo>
                <a:lnTo>
                  <a:pt x="230505" y="6096"/>
                </a:lnTo>
                <a:lnTo>
                  <a:pt x="233553" y="6096"/>
                </a:lnTo>
                <a:lnTo>
                  <a:pt x="236601" y="7620"/>
                </a:lnTo>
                <a:lnTo>
                  <a:pt x="238125" y="7620"/>
                </a:lnTo>
                <a:lnTo>
                  <a:pt x="242697" y="12192"/>
                </a:lnTo>
                <a:lnTo>
                  <a:pt x="242697" y="13716"/>
                </a:lnTo>
                <a:lnTo>
                  <a:pt x="244221" y="15240"/>
                </a:lnTo>
                <a:lnTo>
                  <a:pt x="244221" y="3048"/>
                </a:lnTo>
                <a:lnTo>
                  <a:pt x="238125" y="0"/>
                </a:lnTo>
                <a:lnTo>
                  <a:pt x="225933" y="0"/>
                </a:lnTo>
                <a:lnTo>
                  <a:pt x="222885" y="1524"/>
                </a:lnTo>
                <a:lnTo>
                  <a:pt x="219748" y="3048"/>
                </a:lnTo>
                <a:lnTo>
                  <a:pt x="218224" y="4572"/>
                </a:lnTo>
                <a:lnTo>
                  <a:pt x="216700" y="7620"/>
                </a:lnTo>
                <a:lnTo>
                  <a:pt x="213652" y="9144"/>
                </a:lnTo>
                <a:lnTo>
                  <a:pt x="213652" y="12192"/>
                </a:lnTo>
                <a:lnTo>
                  <a:pt x="210604" y="18288"/>
                </a:lnTo>
                <a:lnTo>
                  <a:pt x="210604" y="32004"/>
                </a:lnTo>
                <a:lnTo>
                  <a:pt x="212128" y="35052"/>
                </a:lnTo>
                <a:lnTo>
                  <a:pt x="212128" y="38100"/>
                </a:lnTo>
                <a:lnTo>
                  <a:pt x="213652" y="41249"/>
                </a:lnTo>
                <a:lnTo>
                  <a:pt x="216700" y="42773"/>
                </a:lnTo>
                <a:lnTo>
                  <a:pt x="218224" y="45821"/>
                </a:lnTo>
                <a:lnTo>
                  <a:pt x="219748" y="47345"/>
                </a:lnTo>
                <a:lnTo>
                  <a:pt x="222885" y="47345"/>
                </a:lnTo>
                <a:lnTo>
                  <a:pt x="225933" y="48869"/>
                </a:lnTo>
                <a:lnTo>
                  <a:pt x="245745" y="48869"/>
                </a:lnTo>
                <a:lnTo>
                  <a:pt x="248793" y="47345"/>
                </a:lnTo>
                <a:lnTo>
                  <a:pt x="250317" y="47345"/>
                </a:lnTo>
                <a:lnTo>
                  <a:pt x="250317" y="42773"/>
                </a:lnTo>
                <a:lnTo>
                  <a:pt x="250317" y="41249"/>
                </a:lnTo>
                <a:lnTo>
                  <a:pt x="244221" y="41249"/>
                </a:lnTo>
                <a:lnTo>
                  <a:pt x="242697" y="42773"/>
                </a:lnTo>
                <a:lnTo>
                  <a:pt x="230505" y="42773"/>
                </a:lnTo>
                <a:lnTo>
                  <a:pt x="225933" y="41249"/>
                </a:lnTo>
                <a:lnTo>
                  <a:pt x="222885" y="38100"/>
                </a:lnTo>
                <a:lnTo>
                  <a:pt x="221272" y="36576"/>
                </a:lnTo>
                <a:lnTo>
                  <a:pt x="219748" y="32004"/>
                </a:lnTo>
                <a:lnTo>
                  <a:pt x="219748" y="27432"/>
                </a:lnTo>
                <a:lnTo>
                  <a:pt x="253365" y="27432"/>
                </a:lnTo>
                <a:lnTo>
                  <a:pt x="253365" y="21336"/>
                </a:lnTo>
                <a:lnTo>
                  <a:pt x="253365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17815" y="3036711"/>
            <a:ext cx="844026" cy="8416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100008" y="3278494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25908" y="64008"/>
                </a:moveTo>
                <a:lnTo>
                  <a:pt x="19812" y="64008"/>
                </a:lnTo>
                <a:lnTo>
                  <a:pt x="10668" y="59436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5908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3716"/>
                </a:lnTo>
                <a:lnTo>
                  <a:pt x="6096" y="7620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8957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2192" y="15240"/>
                </a:lnTo>
                <a:lnTo>
                  <a:pt x="10668" y="16764"/>
                </a:lnTo>
                <a:lnTo>
                  <a:pt x="10668" y="19812"/>
                </a:lnTo>
                <a:lnTo>
                  <a:pt x="9144" y="22860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7244"/>
                </a:lnTo>
                <a:lnTo>
                  <a:pt x="13716" y="50292"/>
                </a:lnTo>
                <a:lnTo>
                  <a:pt x="13716" y="51816"/>
                </a:lnTo>
                <a:lnTo>
                  <a:pt x="15240" y="53340"/>
                </a:lnTo>
                <a:lnTo>
                  <a:pt x="16764" y="53340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388"/>
                </a:lnTo>
                <a:lnTo>
                  <a:pt x="38957" y="56388"/>
                </a:lnTo>
                <a:lnTo>
                  <a:pt x="38195" y="57912"/>
                </a:lnTo>
                <a:lnTo>
                  <a:pt x="35052" y="59436"/>
                </a:lnTo>
                <a:lnTo>
                  <a:pt x="33528" y="60960"/>
                </a:lnTo>
                <a:lnTo>
                  <a:pt x="30480" y="62484"/>
                </a:lnTo>
                <a:lnTo>
                  <a:pt x="25908" y="64008"/>
                </a:lnTo>
                <a:close/>
              </a:path>
              <a:path w="46355" h="64135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3716"/>
                </a:lnTo>
                <a:lnTo>
                  <a:pt x="33528" y="13716"/>
                </a:lnTo>
                <a:lnTo>
                  <a:pt x="33528" y="12192"/>
                </a:lnTo>
                <a:lnTo>
                  <a:pt x="28956" y="7620"/>
                </a:lnTo>
                <a:lnTo>
                  <a:pt x="27432" y="7620"/>
                </a:lnTo>
                <a:lnTo>
                  <a:pt x="25908" y="6096"/>
                </a:lnTo>
                <a:lnTo>
                  <a:pt x="38957" y="6096"/>
                </a:lnTo>
                <a:lnTo>
                  <a:pt x="39719" y="7620"/>
                </a:lnTo>
                <a:lnTo>
                  <a:pt x="41243" y="9144"/>
                </a:lnTo>
                <a:lnTo>
                  <a:pt x="42767" y="13716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4135">
                <a:moveTo>
                  <a:pt x="38957" y="56388"/>
                </a:moveTo>
                <a:lnTo>
                  <a:pt x="27432" y="56388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5052"/>
                </a:lnTo>
                <a:lnTo>
                  <a:pt x="38195" y="30480"/>
                </a:lnTo>
                <a:lnTo>
                  <a:pt x="36576" y="28956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196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57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113019" y="3278397"/>
            <a:ext cx="482598" cy="65593"/>
            <a:chOff x="2173033" y="3205543"/>
            <a:chExt cx="205104" cy="64135"/>
          </a:xfrm>
        </p:grpSpPr>
        <p:sp>
          <p:nvSpPr>
            <p:cNvPr id="30" name="object 30"/>
            <p:cNvSpPr/>
            <p:nvPr/>
          </p:nvSpPr>
          <p:spPr>
            <a:xfrm>
              <a:off x="2173033" y="3205543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296" y="54965"/>
                  </a:moveTo>
                  <a:lnTo>
                    <a:pt x="80772" y="53441"/>
                  </a:lnTo>
                  <a:lnTo>
                    <a:pt x="80772" y="50393"/>
                  </a:lnTo>
                  <a:lnTo>
                    <a:pt x="79248" y="50393"/>
                  </a:lnTo>
                  <a:lnTo>
                    <a:pt x="79248" y="48869"/>
                  </a:lnTo>
                  <a:lnTo>
                    <a:pt x="76200" y="48869"/>
                  </a:lnTo>
                  <a:lnTo>
                    <a:pt x="76200" y="47345"/>
                  </a:lnTo>
                  <a:lnTo>
                    <a:pt x="71628" y="47345"/>
                  </a:lnTo>
                  <a:lnTo>
                    <a:pt x="70104" y="48869"/>
                  </a:lnTo>
                  <a:lnTo>
                    <a:pt x="68580" y="48869"/>
                  </a:lnTo>
                  <a:lnTo>
                    <a:pt x="68580" y="50393"/>
                  </a:lnTo>
                  <a:lnTo>
                    <a:pt x="67056" y="50393"/>
                  </a:lnTo>
                  <a:lnTo>
                    <a:pt x="67056" y="51917"/>
                  </a:lnTo>
                  <a:lnTo>
                    <a:pt x="65532" y="53441"/>
                  </a:lnTo>
                  <a:lnTo>
                    <a:pt x="65532" y="58013"/>
                  </a:lnTo>
                  <a:lnTo>
                    <a:pt x="67056" y="58013"/>
                  </a:lnTo>
                  <a:lnTo>
                    <a:pt x="67056" y="61061"/>
                  </a:lnTo>
                  <a:lnTo>
                    <a:pt x="68580" y="61061"/>
                  </a:lnTo>
                  <a:lnTo>
                    <a:pt x="70104" y="62585"/>
                  </a:lnTo>
                  <a:lnTo>
                    <a:pt x="71628" y="62585"/>
                  </a:lnTo>
                  <a:lnTo>
                    <a:pt x="73152" y="64109"/>
                  </a:lnTo>
                  <a:lnTo>
                    <a:pt x="74676" y="64109"/>
                  </a:lnTo>
                  <a:lnTo>
                    <a:pt x="76200" y="62585"/>
                  </a:lnTo>
                  <a:lnTo>
                    <a:pt x="77724" y="62585"/>
                  </a:lnTo>
                  <a:lnTo>
                    <a:pt x="79248" y="61061"/>
                  </a:lnTo>
                  <a:lnTo>
                    <a:pt x="80772" y="61061"/>
                  </a:lnTo>
                  <a:lnTo>
                    <a:pt x="80772" y="58013"/>
                  </a:lnTo>
                  <a:lnTo>
                    <a:pt x="82296" y="56489"/>
                  </a:lnTo>
                  <a:lnTo>
                    <a:pt x="82296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8284" y="3205638"/>
              <a:ext cx="99250" cy="6400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373456" y="3278397"/>
            <a:ext cx="478118" cy="65593"/>
            <a:chOff x="2708719" y="3205543"/>
            <a:chExt cx="203200" cy="64135"/>
          </a:xfrm>
        </p:grpSpPr>
        <p:sp>
          <p:nvSpPr>
            <p:cNvPr id="33" name="object 33"/>
            <p:cNvSpPr/>
            <p:nvPr/>
          </p:nvSpPr>
          <p:spPr>
            <a:xfrm>
              <a:off x="2708706" y="3205543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6764" y="9144"/>
                  </a:lnTo>
                  <a:lnTo>
                    <a:pt x="16764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4135">
                  <a:moveTo>
                    <a:pt x="80962" y="51917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6390" y="48869"/>
                  </a:lnTo>
                  <a:lnTo>
                    <a:pt x="74866" y="47345"/>
                  </a:lnTo>
                  <a:lnTo>
                    <a:pt x="70294" y="47345"/>
                  </a:lnTo>
                  <a:lnTo>
                    <a:pt x="70294" y="48869"/>
                  </a:lnTo>
                  <a:lnTo>
                    <a:pt x="68770" y="48869"/>
                  </a:lnTo>
                  <a:lnTo>
                    <a:pt x="65722" y="51917"/>
                  </a:lnTo>
                  <a:lnTo>
                    <a:pt x="65722" y="59537"/>
                  </a:lnTo>
                  <a:lnTo>
                    <a:pt x="67246" y="61061"/>
                  </a:lnTo>
                  <a:lnTo>
                    <a:pt x="68770" y="61061"/>
                  </a:lnTo>
                  <a:lnTo>
                    <a:pt x="68770" y="62585"/>
                  </a:lnTo>
                  <a:lnTo>
                    <a:pt x="70294" y="62585"/>
                  </a:lnTo>
                  <a:lnTo>
                    <a:pt x="71818" y="64109"/>
                  </a:lnTo>
                  <a:lnTo>
                    <a:pt x="74866" y="64109"/>
                  </a:lnTo>
                  <a:lnTo>
                    <a:pt x="74866" y="62585"/>
                  </a:lnTo>
                  <a:lnTo>
                    <a:pt x="77914" y="62585"/>
                  </a:lnTo>
                  <a:lnTo>
                    <a:pt x="77914" y="61061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8013"/>
                  </a:lnTo>
                  <a:lnTo>
                    <a:pt x="80962" y="5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2541" y="3205638"/>
              <a:ext cx="99250" cy="6400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630755" y="3278397"/>
            <a:ext cx="482598" cy="65593"/>
            <a:chOff x="3243071" y="3205543"/>
            <a:chExt cx="205104" cy="64135"/>
          </a:xfrm>
        </p:grpSpPr>
        <p:sp>
          <p:nvSpPr>
            <p:cNvPr id="36" name="object 36"/>
            <p:cNvSpPr/>
            <p:nvPr/>
          </p:nvSpPr>
          <p:spPr>
            <a:xfrm>
              <a:off x="3243059" y="3205543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397" y="54965"/>
                  </a:moveTo>
                  <a:lnTo>
                    <a:pt x="80873" y="53441"/>
                  </a:lnTo>
                  <a:lnTo>
                    <a:pt x="80873" y="50393"/>
                  </a:lnTo>
                  <a:lnTo>
                    <a:pt x="79349" y="50393"/>
                  </a:lnTo>
                  <a:lnTo>
                    <a:pt x="79349" y="48869"/>
                  </a:lnTo>
                  <a:lnTo>
                    <a:pt x="76301" y="48869"/>
                  </a:lnTo>
                  <a:lnTo>
                    <a:pt x="76301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1917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8013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70205" y="62585"/>
                  </a:lnTo>
                  <a:lnTo>
                    <a:pt x="71729" y="62585"/>
                  </a:lnTo>
                  <a:lnTo>
                    <a:pt x="73253" y="64109"/>
                  </a:lnTo>
                  <a:lnTo>
                    <a:pt x="74777" y="64109"/>
                  </a:lnTo>
                  <a:lnTo>
                    <a:pt x="76301" y="62585"/>
                  </a:lnTo>
                  <a:lnTo>
                    <a:pt x="77825" y="62585"/>
                  </a:lnTo>
                  <a:lnTo>
                    <a:pt x="79349" y="61061"/>
                  </a:lnTo>
                  <a:lnTo>
                    <a:pt x="80873" y="61061"/>
                  </a:lnTo>
                  <a:lnTo>
                    <a:pt x="80873" y="58013"/>
                  </a:lnTo>
                  <a:lnTo>
                    <a:pt x="82397" y="56489"/>
                  </a:lnTo>
                  <a:lnTo>
                    <a:pt x="82397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8323" y="3205638"/>
              <a:ext cx="99250" cy="64008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4782" y="3278397"/>
            <a:ext cx="470647" cy="655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14770" y="6907287"/>
            <a:ext cx="14740464" cy="1210874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4107180" y="3400164"/>
            <a:ext cx="97118" cy="62994"/>
          </a:xfrm>
          <a:custGeom>
            <a:avLst/>
            <a:gdLst/>
            <a:ahLst/>
            <a:cxnLst/>
            <a:rect l="l" t="t" r="r" b="b"/>
            <a:pathLst>
              <a:path w="41275" h="61595">
                <a:moveTo>
                  <a:pt x="41243" y="61055"/>
                </a:moveTo>
                <a:lnTo>
                  <a:pt x="1524" y="61055"/>
                </a:lnTo>
                <a:lnTo>
                  <a:pt x="1524" y="53340"/>
                </a:lnTo>
                <a:lnTo>
                  <a:pt x="16859" y="53340"/>
                </a:lnTo>
                <a:lnTo>
                  <a:pt x="16859" y="9144"/>
                </a:lnTo>
                <a:lnTo>
                  <a:pt x="3048" y="16764"/>
                </a:lnTo>
                <a:lnTo>
                  <a:pt x="0" y="9144"/>
                </a:lnTo>
                <a:lnTo>
                  <a:pt x="19907" y="0"/>
                </a:lnTo>
                <a:lnTo>
                  <a:pt x="27527" y="0"/>
                </a:lnTo>
                <a:lnTo>
                  <a:pt x="27527" y="53340"/>
                </a:lnTo>
                <a:lnTo>
                  <a:pt x="41243" y="53340"/>
                </a:lnTo>
                <a:lnTo>
                  <a:pt x="41243" y="61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5112795" y="3398607"/>
            <a:ext cx="482598" cy="65593"/>
            <a:chOff x="2172938" y="3323082"/>
            <a:chExt cx="205104" cy="64135"/>
          </a:xfrm>
        </p:grpSpPr>
        <p:sp>
          <p:nvSpPr>
            <p:cNvPr id="42" name="object 42"/>
            <p:cNvSpPr/>
            <p:nvPr/>
          </p:nvSpPr>
          <p:spPr>
            <a:xfrm>
              <a:off x="2172931" y="3324707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249" y="53340"/>
                  </a:moveTo>
                  <a:lnTo>
                    <a:pt x="27432" y="53340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3340"/>
                  </a:lnTo>
                  <a:lnTo>
                    <a:pt x="3048" y="53340"/>
                  </a:lnTo>
                  <a:lnTo>
                    <a:pt x="3048" y="60960"/>
                  </a:lnTo>
                  <a:lnTo>
                    <a:pt x="41249" y="60960"/>
                  </a:lnTo>
                  <a:lnTo>
                    <a:pt x="41249" y="53340"/>
                  </a:lnTo>
                  <a:close/>
                </a:path>
                <a:path w="82550" h="62864">
                  <a:moveTo>
                    <a:pt x="82397" y="53340"/>
                  </a:moveTo>
                  <a:lnTo>
                    <a:pt x="80873" y="51816"/>
                  </a:lnTo>
                  <a:lnTo>
                    <a:pt x="80873" y="50292"/>
                  </a:lnTo>
                  <a:lnTo>
                    <a:pt x="77825" y="47244"/>
                  </a:lnTo>
                  <a:lnTo>
                    <a:pt x="70205" y="47244"/>
                  </a:lnTo>
                  <a:lnTo>
                    <a:pt x="67157" y="50292"/>
                  </a:lnTo>
                  <a:lnTo>
                    <a:pt x="67157" y="51816"/>
                  </a:lnTo>
                  <a:lnTo>
                    <a:pt x="65633" y="51816"/>
                  </a:lnTo>
                  <a:lnTo>
                    <a:pt x="65633" y="56388"/>
                  </a:lnTo>
                  <a:lnTo>
                    <a:pt x="67157" y="57912"/>
                  </a:lnTo>
                  <a:lnTo>
                    <a:pt x="67157" y="59436"/>
                  </a:lnTo>
                  <a:lnTo>
                    <a:pt x="68681" y="60960"/>
                  </a:lnTo>
                  <a:lnTo>
                    <a:pt x="70205" y="60960"/>
                  </a:lnTo>
                  <a:lnTo>
                    <a:pt x="70205" y="62484"/>
                  </a:lnTo>
                  <a:lnTo>
                    <a:pt x="76301" y="62484"/>
                  </a:lnTo>
                  <a:lnTo>
                    <a:pt x="77825" y="60960"/>
                  </a:lnTo>
                  <a:lnTo>
                    <a:pt x="79349" y="60960"/>
                  </a:lnTo>
                  <a:lnTo>
                    <a:pt x="80873" y="59436"/>
                  </a:lnTo>
                  <a:lnTo>
                    <a:pt x="80873" y="56388"/>
                  </a:lnTo>
                  <a:lnTo>
                    <a:pt x="82397" y="56388"/>
                  </a:lnTo>
                  <a:lnTo>
                    <a:pt x="82397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8284" y="3323082"/>
              <a:ext cx="99250" cy="64103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373456" y="3398704"/>
            <a:ext cx="478118" cy="65593"/>
            <a:chOff x="2708719" y="3323177"/>
            <a:chExt cx="203200" cy="64135"/>
          </a:xfrm>
        </p:grpSpPr>
        <p:sp>
          <p:nvSpPr>
            <p:cNvPr id="45" name="object 45"/>
            <p:cNvSpPr/>
            <p:nvPr/>
          </p:nvSpPr>
          <p:spPr>
            <a:xfrm>
              <a:off x="2708706" y="3324618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3340"/>
                  </a:moveTo>
                  <a:lnTo>
                    <a:pt x="27533" y="53340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6865" y="9144"/>
                  </a:lnTo>
                  <a:lnTo>
                    <a:pt x="16865" y="53340"/>
                  </a:lnTo>
                  <a:lnTo>
                    <a:pt x="1524" y="53340"/>
                  </a:lnTo>
                  <a:lnTo>
                    <a:pt x="1524" y="61048"/>
                  </a:lnTo>
                  <a:lnTo>
                    <a:pt x="41249" y="61048"/>
                  </a:lnTo>
                  <a:lnTo>
                    <a:pt x="41249" y="53340"/>
                  </a:lnTo>
                  <a:close/>
                </a:path>
                <a:path w="81280" h="62864">
                  <a:moveTo>
                    <a:pt x="80962" y="51904"/>
                  </a:moveTo>
                  <a:lnTo>
                    <a:pt x="79438" y="50380"/>
                  </a:lnTo>
                  <a:lnTo>
                    <a:pt x="79438" y="48856"/>
                  </a:lnTo>
                  <a:lnTo>
                    <a:pt x="77914" y="48856"/>
                  </a:lnTo>
                  <a:lnTo>
                    <a:pt x="77914" y="47332"/>
                  </a:lnTo>
                  <a:lnTo>
                    <a:pt x="68770" y="47332"/>
                  </a:lnTo>
                  <a:lnTo>
                    <a:pt x="68770" y="48856"/>
                  </a:lnTo>
                  <a:lnTo>
                    <a:pt x="67246" y="48856"/>
                  </a:lnTo>
                  <a:lnTo>
                    <a:pt x="67246" y="50380"/>
                  </a:lnTo>
                  <a:lnTo>
                    <a:pt x="65722" y="50380"/>
                  </a:lnTo>
                  <a:lnTo>
                    <a:pt x="65722" y="58102"/>
                  </a:lnTo>
                  <a:lnTo>
                    <a:pt x="67246" y="59626"/>
                  </a:lnTo>
                  <a:lnTo>
                    <a:pt x="67246" y="61150"/>
                  </a:lnTo>
                  <a:lnTo>
                    <a:pt x="68770" y="61150"/>
                  </a:lnTo>
                  <a:lnTo>
                    <a:pt x="70294" y="62674"/>
                  </a:lnTo>
                  <a:lnTo>
                    <a:pt x="76390" y="62674"/>
                  </a:lnTo>
                  <a:lnTo>
                    <a:pt x="77914" y="61150"/>
                  </a:lnTo>
                  <a:lnTo>
                    <a:pt x="79438" y="61150"/>
                  </a:lnTo>
                  <a:lnTo>
                    <a:pt x="79438" y="58102"/>
                  </a:lnTo>
                  <a:lnTo>
                    <a:pt x="80962" y="58102"/>
                  </a:lnTo>
                  <a:lnTo>
                    <a:pt x="80962" y="51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2541" y="3323177"/>
              <a:ext cx="99250" cy="6410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630532" y="3398607"/>
            <a:ext cx="482598" cy="65593"/>
            <a:chOff x="3242976" y="3323082"/>
            <a:chExt cx="205104" cy="64135"/>
          </a:xfrm>
        </p:grpSpPr>
        <p:sp>
          <p:nvSpPr>
            <p:cNvPr id="48" name="object 48"/>
            <p:cNvSpPr/>
            <p:nvPr/>
          </p:nvSpPr>
          <p:spPr>
            <a:xfrm>
              <a:off x="3242970" y="3324707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236" y="53340"/>
                  </a:moveTo>
                  <a:lnTo>
                    <a:pt x="27432" y="53340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3340"/>
                  </a:lnTo>
                  <a:lnTo>
                    <a:pt x="3048" y="53340"/>
                  </a:lnTo>
                  <a:lnTo>
                    <a:pt x="3048" y="60960"/>
                  </a:lnTo>
                  <a:lnTo>
                    <a:pt x="41236" y="60960"/>
                  </a:lnTo>
                  <a:lnTo>
                    <a:pt x="41236" y="53340"/>
                  </a:lnTo>
                  <a:close/>
                </a:path>
                <a:path w="82550" h="62864">
                  <a:moveTo>
                    <a:pt x="82486" y="53340"/>
                  </a:moveTo>
                  <a:lnTo>
                    <a:pt x="80962" y="51816"/>
                  </a:lnTo>
                  <a:lnTo>
                    <a:pt x="80962" y="50292"/>
                  </a:lnTo>
                  <a:lnTo>
                    <a:pt x="77914" y="47244"/>
                  </a:lnTo>
                  <a:lnTo>
                    <a:pt x="70294" y="47244"/>
                  </a:lnTo>
                  <a:lnTo>
                    <a:pt x="67246" y="50292"/>
                  </a:lnTo>
                  <a:lnTo>
                    <a:pt x="67246" y="51816"/>
                  </a:lnTo>
                  <a:lnTo>
                    <a:pt x="65722" y="51816"/>
                  </a:lnTo>
                  <a:lnTo>
                    <a:pt x="65722" y="56388"/>
                  </a:lnTo>
                  <a:lnTo>
                    <a:pt x="67246" y="57912"/>
                  </a:lnTo>
                  <a:lnTo>
                    <a:pt x="67246" y="59436"/>
                  </a:lnTo>
                  <a:lnTo>
                    <a:pt x="68770" y="60960"/>
                  </a:lnTo>
                  <a:lnTo>
                    <a:pt x="70294" y="60960"/>
                  </a:lnTo>
                  <a:lnTo>
                    <a:pt x="70294" y="62484"/>
                  </a:lnTo>
                  <a:lnTo>
                    <a:pt x="76390" y="62484"/>
                  </a:lnTo>
                  <a:lnTo>
                    <a:pt x="77914" y="60960"/>
                  </a:lnTo>
                  <a:lnTo>
                    <a:pt x="79438" y="60960"/>
                  </a:lnTo>
                  <a:lnTo>
                    <a:pt x="80962" y="59436"/>
                  </a:lnTo>
                  <a:lnTo>
                    <a:pt x="80962" y="56388"/>
                  </a:lnTo>
                  <a:lnTo>
                    <a:pt x="82486" y="56388"/>
                  </a:lnTo>
                  <a:lnTo>
                    <a:pt x="82486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48323" y="3323082"/>
              <a:ext cx="99250" cy="64103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91420" y="3398704"/>
            <a:ext cx="474007" cy="6556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91420" y="3640487"/>
            <a:ext cx="481179" cy="6556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112795" y="3762158"/>
            <a:ext cx="478118" cy="65593"/>
            <a:chOff x="2172938" y="3678554"/>
            <a:chExt cx="203200" cy="64135"/>
          </a:xfrm>
        </p:grpSpPr>
        <p:sp>
          <p:nvSpPr>
            <p:cNvPr id="53" name="object 53"/>
            <p:cNvSpPr/>
            <p:nvPr/>
          </p:nvSpPr>
          <p:spPr>
            <a:xfrm>
              <a:off x="2172931" y="3678554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65"/>
                  </a:moveTo>
                  <a:lnTo>
                    <a:pt x="27533" y="54965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769"/>
                  </a:lnTo>
                  <a:lnTo>
                    <a:pt x="3048" y="18389"/>
                  </a:lnTo>
                  <a:lnTo>
                    <a:pt x="18389" y="9245"/>
                  </a:lnTo>
                  <a:lnTo>
                    <a:pt x="18389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4135">
                  <a:moveTo>
                    <a:pt x="80962" y="51917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6301" y="48869"/>
                  </a:lnTo>
                  <a:lnTo>
                    <a:pt x="74777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5633" y="51917"/>
                  </a:lnTo>
                  <a:lnTo>
                    <a:pt x="65633" y="59537"/>
                  </a:lnTo>
                  <a:lnTo>
                    <a:pt x="68681" y="62585"/>
                  </a:lnTo>
                  <a:lnTo>
                    <a:pt x="71729" y="62585"/>
                  </a:lnTo>
                  <a:lnTo>
                    <a:pt x="71729" y="64109"/>
                  </a:lnTo>
                  <a:lnTo>
                    <a:pt x="74777" y="64109"/>
                  </a:lnTo>
                  <a:lnTo>
                    <a:pt x="74777" y="62585"/>
                  </a:lnTo>
                  <a:lnTo>
                    <a:pt x="77914" y="62585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8013"/>
                  </a:lnTo>
                  <a:lnTo>
                    <a:pt x="80962" y="5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76760" y="3678555"/>
              <a:ext cx="99250" cy="64103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10032" y="3656074"/>
            <a:ext cx="1497776" cy="312117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6370094" y="3762158"/>
            <a:ext cx="482598" cy="65593"/>
            <a:chOff x="2707290" y="3678554"/>
            <a:chExt cx="205104" cy="64135"/>
          </a:xfrm>
        </p:grpSpPr>
        <p:sp>
          <p:nvSpPr>
            <p:cNvPr id="57" name="object 57"/>
            <p:cNvSpPr/>
            <p:nvPr/>
          </p:nvSpPr>
          <p:spPr>
            <a:xfrm>
              <a:off x="2707284" y="3678554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397" y="53441"/>
                  </a:moveTo>
                  <a:lnTo>
                    <a:pt x="80873" y="51917"/>
                  </a:lnTo>
                  <a:lnTo>
                    <a:pt x="80873" y="50393"/>
                  </a:lnTo>
                  <a:lnTo>
                    <a:pt x="79349" y="50393"/>
                  </a:lnTo>
                  <a:lnTo>
                    <a:pt x="79349" y="48869"/>
                  </a:lnTo>
                  <a:lnTo>
                    <a:pt x="76301" y="48869"/>
                  </a:lnTo>
                  <a:lnTo>
                    <a:pt x="76301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1917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8013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1729" y="62585"/>
                  </a:lnTo>
                  <a:lnTo>
                    <a:pt x="73253" y="64109"/>
                  </a:lnTo>
                  <a:lnTo>
                    <a:pt x="74777" y="64109"/>
                  </a:lnTo>
                  <a:lnTo>
                    <a:pt x="76301" y="62585"/>
                  </a:lnTo>
                  <a:lnTo>
                    <a:pt x="79349" y="62585"/>
                  </a:lnTo>
                  <a:lnTo>
                    <a:pt x="79349" y="61061"/>
                  </a:lnTo>
                  <a:lnTo>
                    <a:pt x="80873" y="61061"/>
                  </a:lnTo>
                  <a:lnTo>
                    <a:pt x="80873" y="58013"/>
                  </a:lnTo>
                  <a:lnTo>
                    <a:pt x="82397" y="58013"/>
                  </a:lnTo>
                  <a:lnTo>
                    <a:pt x="82397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12541" y="3678555"/>
              <a:ext cx="99250" cy="64103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30533" y="3640487"/>
            <a:ext cx="477819" cy="30744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891420" y="3762158"/>
            <a:ext cx="481179" cy="6556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5112795" y="3882368"/>
            <a:ext cx="478118" cy="65593"/>
            <a:chOff x="2172938" y="3796093"/>
            <a:chExt cx="203200" cy="64135"/>
          </a:xfrm>
        </p:grpSpPr>
        <p:sp>
          <p:nvSpPr>
            <p:cNvPr id="62" name="object 62"/>
            <p:cNvSpPr/>
            <p:nvPr/>
          </p:nvSpPr>
          <p:spPr>
            <a:xfrm>
              <a:off x="2172931" y="3797617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65"/>
                  </a:moveTo>
                  <a:lnTo>
                    <a:pt x="26009" y="54965"/>
                  </a:lnTo>
                  <a:lnTo>
                    <a:pt x="26009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149" y="16764"/>
                  </a:lnTo>
                  <a:lnTo>
                    <a:pt x="16865" y="9144"/>
                  </a:lnTo>
                  <a:lnTo>
                    <a:pt x="16865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2864">
                  <a:moveTo>
                    <a:pt x="80962" y="51828"/>
                  </a:moveTo>
                  <a:lnTo>
                    <a:pt x="76390" y="47256"/>
                  </a:lnTo>
                  <a:lnTo>
                    <a:pt x="68681" y="47256"/>
                  </a:lnTo>
                  <a:lnTo>
                    <a:pt x="68681" y="48780"/>
                  </a:lnTo>
                  <a:lnTo>
                    <a:pt x="67157" y="48780"/>
                  </a:lnTo>
                  <a:lnTo>
                    <a:pt x="67157" y="50304"/>
                  </a:lnTo>
                  <a:lnTo>
                    <a:pt x="65633" y="50304"/>
                  </a:lnTo>
                  <a:lnTo>
                    <a:pt x="65633" y="59537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70205" y="62585"/>
                  </a:lnTo>
                  <a:lnTo>
                    <a:pt x="76390" y="62585"/>
                  </a:lnTo>
                  <a:lnTo>
                    <a:pt x="76390" y="61061"/>
                  </a:lnTo>
                  <a:lnTo>
                    <a:pt x="77914" y="61061"/>
                  </a:lnTo>
                  <a:lnTo>
                    <a:pt x="80962" y="58013"/>
                  </a:lnTo>
                  <a:lnTo>
                    <a:pt x="80962" y="5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76760" y="3796093"/>
              <a:ext cx="99250" cy="64103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6369870" y="3882368"/>
            <a:ext cx="478118" cy="65593"/>
            <a:chOff x="2707195" y="3796093"/>
            <a:chExt cx="203200" cy="64135"/>
          </a:xfrm>
        </p:grpSpPr>
        <p:sp>
          <p:nvSpPr>
            <p:cNvPr id="65" name="object 65"/>
            <p:cNvSpPr/>
            <p:nvPr/>
          </p:nvSpPr>
          <p:spPr>
            <a:xfrm>
              <a:off x="2707182" y="3797617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9144"/>
                  </a:lnTo>
                  <a:lnTo>
                    <a:pt x="3048" y="16865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2864">
                  <a:moveTo>
                    <a:pt x="80975" y="50304"/>
                  </a:moveTo>
                  <a:lnTo>
                    <a:pt x="79451" y="50304"/>
                  </a:lnTo>
                  <a:lnTo>
                    <a:pt x="79451" y="48780"/>
                  </a:lnTo>
                  <a:lnTo>
                    <a:pt x="77927" y="47256"/>
                  </a:lnTo>
                  <a:lnTo>
                    <a:pt x="70307" y="47256"/>
                  </a:lnTo>
                  <a:lnTo>
                    <a:pt x="67259" y="50304"/>
                  </a:lnTo>
                  <a:lnTo>
                    <a:pt x="67259" y="51828"/>
                  </a:lnTo>
                  <a:lnTo>
                    <a:pt x="65735" y="53352"/>
                  </a:lnTo>
                  <a:lnTo>
                    <a:pt x="65735" y="56489"/>
                  </a:lnTo>
                  <a:lnTo>
                    <a:pt x="67259" y="58013"/>
                  </a:lnTo>
                  <a:lnTo>
                    <a:pt x="67259" y="59537"/>
                  </a:lnTo>
                  <a:lnTo>
                    <a:pt x="68783" y="61061"/>
                  </a:lnTo>
                  <a:lnTo>
                    <a:pt x="70307" y="61061"/>
                  </a:lnTo>
                  <a:lnTo>
                    <a:pt x="70307" y="62585"/>
                  </a:lnTo>
                  <a:lnTo>
                    <a:pt x="76403" y="62585"/>
                  </a:lnTo>
                  <a:lnTo>
                    <a:pt x="77927" y="61061"/>
                  </a:lnTo>
                  <a:lnTo>
                    <a:pt x="79451" y="61061"/>
                  </a:lnTo>
                  <a:lnTo>
                    <a:pt x="79451" y="59537"/>
                  </a:lnTo>
                  <a:lnTo>
                    <a:pt x="80975" y="59537"/>
                  </a:lnTo>
                  <a:lnTo>
                    <a:pt x="80975" y="50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2541" y="3796093"/>
              <a:ext cx="97726" cy="64103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891420" y="3882368"/>
            <a:ext cx="481179" cy="6556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87956" y="4241245"/>
            <a:ext cx="1095485" cy="8893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129394" y="4241244"/>
            <a:ext cx="714487" cy="70236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7120666" y="4241244"/>
            <a:ext cx="989106" cy="70788"/>
            <a:chOff x="3026283" y="4146994"/>
            <a:chExt cx="420370" cy="69215"/>
          </a:xfrm>
        </p:grpSpPr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26283" y="4146994"/>
              <a:ext cx="145160" cy="6715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192678" y="4165282"/>
              <a:ext cx="253365" cy="50800"/>
            </a:xfrm>
            <a:custGeom>
              <a:avLst/>
              <a:gdLst/>
              <a:ahLst/>
              <a:cxnLst/>
              <a:rect l="l" t="t" r="r" b="b"/>
              <a:pathLst>
                <a:path w="253364" h="50800">
                  <a:moveTo>
                    <a:pt x="36576" y="32105"/>
                  </a:moveTo>
                  <a:lnTo>
                    <a:pt x="33528" y="29057"/>
                  </a:lnTo>
                  <a:lnTo>
                    <a:pt x="33528" y="27533"/>
                  </a:lnTo>
                  <a:lnTo>
                    <a:pt x="32004" y="26009"/>
                  </a:lnTo>
                  <a:lnTo>
                    <a:pt x="30480" y="26009"/>
                  </a:lnTo>
                  <a:lnTo>
                    <a:pt x="28956" y="24485"/>
                  </a:lnTo>
                  <a:lnTo>
                    <a:pt x="25908" y="22961"/>
                  </a:lnTo>
                  <a:lnTo>
                    <a:pt x="24384" y="22961"/>
                  </a:lnTo>
                  <a:lnTo>
                    <a:pt x="21336" y="21437"/>
                  </a:lnTo>
                  <a:lnTo>
                    <a:pt x="18288" y="21437"/>
                  </a:lnTo>
                  <a:lnTo>
                    <a:pt x="16764" y="19913"/>
                  </a:lnTo>
                  <a:lnTo>
                    <a:pt x="13716" y="19913"/>
                  </a:lnTo>
                  <a:lnTo>
                    <a:pt x="12192" y="18389"/>
                  </a:lnTo>
                  <a:lnTo>
                    <a:pt x="10668" y="18389"/>
                  </a:lnTo>
                  <a:lnTo>
                    <a:pt x="10668" y="16764"/>
                  </a:lnTo>
                  <a:lnTo>
                    <a:pt x="9144" y="16764"/>
                  </a:lnTo>
                  <a:lnTo>
                    <a:pt x="9144" y="10668"/>
                  </a:lnTo>
                  <a:lnTo>
                    <a:pt x="10668" y="9144"/>
                  </a:lnTo>
                  <a:lnTo>
                    <a:pt x="12192" y="9144"/>
                  </a:lnTo>
                  <a:lnTo>
                    <a:pt x="13716" y="7620"/>
                  </a:lnTo>
                  <a:lnTo>
                    <a:pt x="28956" y="7620"/>
                  </a:lnTo>
                  <a:lnTo>
                    <a:pt x="30480" y="9144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3528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13716" y="1524"/>
                  </a:lnTo>
                  <a:lnTo>
                    <a:pt x="10668" y="1524"/>
                  </a:lnTo>
                  <a:lnTo>
                    <a:pt x="7620" y="3048"/>
                  </a:lnTo>
                  <a:lnTo>
                    <a:pt x="6096" y="3048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8389"/>
                  </a:lnTo>
                  <a:lnTo>
                    <a:pt x="1524" y="19913"/>
                  </a:lnTo>
                  <a:lnTo>
                    <a:pt x="1524" y="21437"/>
                  </a:lnTo>
                  <a:lnTo>
                    <a:pt x="3048" y="21437"/>
                  </a:lnTo>
                  <a:lnTo>
                    <a:pt x="7620" y="26009"/>
                  </a:lnTo>
                  <a:lnTo>
                    <a:pt x="9144" y="26009"/>
                  </a:lnTo>
                  <a:lnTo>
                    <a:pt x="10668" y="27533"/>
                  </a:lnTo>
                  <a:lnTo>
                    <a:pt x="15240" y="27533"/>
                  </a:lnTo>
                  <a:lnTo>
                    <a:pt x="18288" y="29057"/>
                  </a:lnTo>
                  <a:lnTo>
                    <a:pt x="19812" y="30581"/>
                  </a:lnTo>
                  <a:lnTo>
                    <a:pt x="24384" y="30581"/>
                  </a:lnTo>
                  <a:lnTo>
                    <a:pt x="24384" y="32105"/>
                  </a:lnTo>
                  <a:lnTo>
                    <a:pt x="25908" y="32105"/>
                  </a:lnTo>
                  <a:lnTo>
                    <a:pt x="25908" y="33629"/>
                  </a:lnTo>
                  <a:lnTo>
                    <a:pt x="27432" y="33629"/>
                  </a:lnTo>
                  <a:lnTo>
                    <a:pt x="27432" y="39725"/>
                  </a:lnTo>
                  <a:lnTo>
                    <a:pt x="24384" y="41249"/>
                  </a:lnTo>
                  <a:lnTo>
                    <a:pt x="22860" y="42773"/>
                  </a:lnTo>
                  <a:lnTo>
                    <a:pt x="7620" y="42773"/>
                  </a:lnTo>
                  <a:lnTo>
                    <a:pt x="4572" y="41249"/>
                  </a:lnTo>
                  <a:lnTo>
                    <a:pt x="0" y="41249"/>
                  </a:lnTo>
                  <a:lnTo>
                    <a:pt x="0" y="48869"/>
                  </a:lnTo>
                  <a:lnTo>
                    <a:pt x="7620" y="48869"/>
                  </a:lnTo>
                  <a:lnTo>
                    <a:pt x="10668" y="50393"/>
                  </a:lnTo>
                  <a:lnTo>
                    <a:pt x="19812" y="50393"/>
                  </a:lnTo>
                  <a:lnTo>
                    <a:pt x="21336" y="48869"/>
                  </a:lnTo>
                  <a:lnTo>
                    <a:pt x="25908" y="48869"/>
                  </a:lnTo>
                  <a:lnTo>
                    <a:pt x="27432" y="47345"/>
                  </a:lnTo>
                  <a:lnTo>
                    <a:pt x="30480" y="47345"/>
                  </a:lnTo>
                  <a:lnTo>
                    <a:pt x="30480" y="45821"/>
                  </a:lnTo>
                  <a:lnTo>
                    <a:pt x="32004" y="45821"/>
                  </a:lnTo>
                  <a:lnTo>
                    <a:pt x="33528" y="44297"/>
                  </a:lnTo>
                  <a:lnTo>
                    <a:pt x="33528" y="42773"/>
                  </a:lnTo>
                  <a:lnTo>
                    <a:pt x="36576" y="39725"/>
                  </a:lnTo>
                  <a:lnTo>
                    <a:pt x="36576" y="32105"/>
                  </a:lnTo>
                  <a:close/>
                </a:path>
                <a:path w="253364" h="50800">
                  <a:moveTo>
                    <a:pt x="88493" y="3048"/>
                  </a:moveTo>
                  <a:lnTo>
                    <a:pt x="86969" y="1524"/>
                  </a:lnTo>
                  <a:lnTo>
                    <a:pt x="80873" y="1524"/>
                  </a:lnTo>
                  <a:lnTo>
                    <a:pt x="79349" y="0"/>
                  </a:lnTo>
                  <a:lnTo>
                    <a:pt x="73253" y="0"/>
                  </a:lnTo>
                  <a:lnTo>
                    <a:pt x="68681" y="1524"/>
                  </a:lnTo>
                  <a:lnTo>
                    <a:pt x="65633" y="3048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389"/>
                  </a:lnTo>
                  <a:lnTo>
                    <a:pt x="51917" y="33629"/>
                  </a:lnTo>
                  <a:lnTo>
                    <a:pt x="53441" y="39725"/>
                  </a:lnTo>
                  <a:lnTo>
                    <a:pt x="58013" y="44297"/>
                  </a:lnTo>
                  <a:lnTo>
                    <a:pt x="62585" y="47345"/>
                  </a:lnTo>
                  <a:lnTo>
                    <a:pt x="68681" y="50393"/>
                  </a:lnTo>
                  <a:lnTo>
                    <a:pt x="77825" y="50393"/>
                  </a:lnTo>
                  <a:lnTo>
                    <a:pt x="80873" y="48869"/>
                  </a:lnTo>
                  <a:lnTo>
                    <a:pt x="86969" y="48869"/>
                  </a:lnTo>
                  <a:lnTo>
                    <a:pt x="88493" y="47345"/>
                  </a:lnTo>
                  <a:lnTo>
                    <a:pt x="88493" y="39725"/>
                  </a:lnTo>
                  <a:lnTo>
                    <a:pt x="86969" y="41249"/>
                  </a:lnTo>
                  <a:lnTo>
                    <a:pt x="82397" y="41249"/>
                  </a:lnTo>
                  <a:lnTo>
                    <a:pt x="80873" y="42773"/>
                  </a:lnTo>
                  <a:lnTo>
                    <a:pt x="71729" y="42773"/>
                  </a:lnTo>
                  <a:lnTo>
                    <a:pt x="67157" y="41249"/>
                  </a:lnTo>
                  <a:lnTo>
                    <a:pt x="65633" y="38201"/>
                  </a:lnTo>
                  <a:lnTo>
                    <a:pt x="62585" y="35153"/>
                  </a:lnTo>
                  <a:lnTo>
                    <a:pt x="61061" y="30581"/>
                  </a:lnTo>
                  <a:lnTo>
                    <a:pt x="61061" y="19913"/>
                  </a:lnTo>
                  <a:lnTo>
                    <a:pt x="62585" y="18389"/>
                  </a:lnTo>
                  <a:lnTo>
                    <a:pt x="62585" y="15240"/>
                  </a:lnTo>
                  <a:lnTo>
                    <a:pt x="68681" y="9144"/>
                  </a:lnTo>
                  <a:lnTo>
                    <a:pt x="70205" y="9144"/>
                  </a:lnTo>
                  <a:lnTo>
                    <a:pt x="71729" y="7620"/>
                  </a:lnTo>
                  <a:lnTo>
                    <a:pt x="82397" y="7620"/>
                  </a:lnTo>
                  <a:lnTo>
                    <a:pt x="85445" y="9144"/>
                  </a:lnTo>
                  <a:lnTo>
                    <a:pt x="86969" y="9144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50800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9144"/>
                  </a:lnTo>
                  <a:lnTo>
                    <a:pt x="142684" y="7620"/>
                  </a:lnTo>
                  <a:lnTo>
                    <a:pt x="141922" y="6096"/>
                  </a:lnTo>
                  <a:lnTo>
                    <a:pt x="138874" y="4572"/>
                  </a:lnTo>
                  <a:lnTo>
                    <a:pt x="138874" y="19913"/>
                  </a:lnTo>
                  <a:lnTo>
                    <a:pt x="138874" y="30581"/>
                  </a:lnTo>
                  <a:lnTo>
                    <a:pt x="137350" y="32105"/>
                  </a:lnTo>
                  <a:lnTo>
                    <a:pt x="137350" y="36677"/>
                  </a:lnTo>
                  <a:lnTo>
                    <a:pt x="132778" y="41249"/>
                  </a:lnTo>
                  <a:lnTo>
                    <a:pt x="131254" y="41249"/>
                  </a:lnTo>
                  <a:lnTo>
                    <a:pt x="129730" y="42773"/>
                  </a:lnTo>
                  <a:lnTo>
                    <a:pt x="120586" y="42773"/>
                  </a:lnTo>
                  <a:lnTo>
                    <a:pt x="119062" y="41249"/>
                  </a:lnTo>
                  <a:lnTo>
                    <a:pt x="117538" y="41249"/>
                  </a:lnTo>
                  <a:lnTo>
                    <a:pt x="112966" y="36677"/>
                  </a:lnTo>
                  <a:lnTo>
                    <a:pt x="112966" y="35153"/>
                  </a:lnTo>
                  <a:lnTo>
                    <a:pt x="111442" y="33629"/>
                  </a:lnTo>
                  <a:lnTo>
                    <a:pt x="111442" y="18389"/>
                  </a:lnTo>
                  <a:lnTo>
                    <a:pt x="112966" y="16764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9144"/>
                  </a:lnTo>
                  <a:lnTo>
                    <a:pt x="120586" y="7620"/>
                  </a:lnTo>
                  <a:lnTo>
                    <a:pt x="128206" y="7620"/>
                  </a:lnTo>
                  <a:lnTo>
                    <a:pt x="131254" y="9144"/>
                  </a:lnTo>
                  <a:lnTo>
                    <a:pt x="132778" y="9144"/>
                  </a:lnTo>
                  <a:lnTo>
                    <a:pt x="134302" y="10668"/>
                  </a:lnTo>
                  <a:lnTo>
                    <a:pt x="134302" y="12192"/>
                  </a:lnTo>
                  <a:lnTo>
                    <a:pt x="137350" y="15240"/>
                  </a:lnTo>
                  <a:lnTo>
                    <a:pt x="137350" y="16764"/>
                  </a:lnTo>
                  <a:lnTo>
                    <a:pt x="138874" y="19913"/>
                  </a:lnTo>
                  <a:lnTo>
                    <a:pt x="138874" y="4572"/>
                  </a:lnTo>
                  <a:lnTo>
                    <a:pt x="137350" y="3048"/>
                  </a:lnTo>
                  <a:lnTo>
                    <a:pt x="134302" y="1524"/>
                  </a:lnTo>
                  <a:lnTo>
                    <a:pt x="131254" y="1524"/>
                  </a:lnTo>
                  <a:lnTo>
                    <a:pt x="128206" y="0"/>
                  </a:lnTo>
                  <a:lnTo>
                    <a:pt x="122110" y="0"/>
                  </a:lnTo>
                  <a:lnTo>
                    <a:pt x="119062" y="1524"/>
                  </a:lnTo>
                  <a:lnTo>
                    <a:pt x="116014" y="1524"/>
                  </a:lnTo>
                  <a:lnTo>
                    <a:pt x="109918" y="4572"/>
                  </a:lnTo>
                  <a:lnTo>
                    <a:pt x="108394" y="7620"/>
                  </a:lnTo>
                  <a:lnTo>
                    <a:pt x="106870" y="9144"/>
                  </a:lnTo>
                  <a:lnTo>
                    <a:pt x="105257" y="12192"/>
                  </a:lnTo>
                  <a:lnTo>
                    <a:pt x="103733" y="15240"/>
                  </a:lnTo>
                  <a:lnTo>
                    <a:pt x="102209" y="18389"/>
                  </a:lnTo>
                  <a:lnTo>
                    <a:pt x="102209" y="33629"/>
                  </a:lnTo>
                  <a:lnTo>
                    <a:pt x="105257" y="39725"/>
                  </a:lnTo>
                  <a:lnTo>
                    <a:pt x="106870" y="41249"/>
                  </a:lnTo>
                  <a:lnTo>
                    <a:pt x="108394" y="44297"/>
                  </a:lnTo>
                  <a:lnTo>
                    <a:pt x="109918" y="45821"/>
                  </a:lnTo>
                  <a:lnTo>
                    <a:pt x="112966" y="47345"/>
                  </a:lnTo>
                  <a:lnTo>
                    <a:pt x="114490" y="48869"/>
                  </a:lnTo>
                  <a:lnTo>
                    <a:pt x="117538" y="48869"/>
                  </a:lnTo>
                  <a:lnTo>
                    <a:pt x="120586" y="50393"/>
                  </a:lnTo>
                  <a:lnTo>
                    <a:pt x="128206" y="50393"/>
                  </a:lnTo>
                  <a:lnTo>
                    <a:pt x="134302" y="47345"/>
                  </a:lnTo>
                  <a:lnTo>
                    <a:pt x="137350" y="47345"/>
                  </a:lnTo>
                  <a:lnTo>
                    <a:pt x="138874" y="45821"/>
                  </a:lnTo>
                  <a:lnTo>
                    <a:pt x="140398" y="42773"/>
                  </a:lnTo>
                  <a:lnTo>
                    <a:pt x="143446" y="41249"/>
                  </a:lnTo>
                  <a:lnTo>
                    <a:pt x="144970" y="38201"/>
                  </a:lnTo>
                  <a:lnTo>
                    <a:pt x="144970" y="35153"/>
                  </a:lnTo>
                  <a:lnTo>
                    <a:pt x="146494" y="32105"/>
                  </a:lnTo>
                  <a:lnTo>
                    <a:pt x="146494" y="16764"/>
                  </a:lnTo>
                  <a:close/>
                </a:path>
                <a:path w="253364" h="50800">
                  <a:moveTo>
                    <a:pt x="199936" y="9144"/>
                  </a:moveTo>
                  <a:lnTo>
                    <a:pt x="198920" y="7620"/>
                  </a:lnTo>
                  <a:lnTo>
                    <a:pt x="196888" y="4572"/>
                  </a:lnTo>
                  <a:lnTo>
                    <a:pt x="193840" y="1524"/>
                  </a:lnTo>
                  <a:lnTo>
                    <a:pt x="190792" y="0"/>
                  </a:lnTo>
                  <a:lnTo>
                    <a:pt x="183172" y="0"/>
                  </a:lnTo>
                  <a:lnTo>
                    <a:pt x="174028" y="4572"/>
                  </a:lnTo>
                  <a:lnTo>
                    <a:pt x="172504" y="6096"/>
                  </a:lnTo>
                  <a:lnTo>
                    <a:pt x="169456" y="10668"/>
                  </a:lnTo>
                  <a:lnTo>
                    <a:pt x="169456" y="1524"/>
                  </a:lnTo>
                  <a:lnTo>
                    <a:pt x="161734" y="1524"/>
                  </a:lnTo>
                  <a:lnTo>
                    <a:pt x="161734" y="48768"/>
                  </a:lnTo>
                  <a:lnTo>
                    <a:pt x="169456" y="48768"/>
                  </a:lnTo>
                  <a:lnTo>
                    <a:pt x="169456" y="18288"/>
                  </a:lnTo>
                  <a:lnTo>
                    <a:pt x="177076" y="10668"/>
                  </a:lnTo>
                  <a:lnTo>
                    <a:pt x="178600" y="9144"/>
                  </a:lnTo>
                  <a:lnTo>
                    <a:pt x="180124" y="9144"/>
                  </a:lnTo>
                  <a:lnTo>
                    <a:pt x="181648" y="7620"/>
                  </a:lnTo>
                  <a:lnTo>
                    <a:pt x="186220" y="7620"/>
                  </a:lnTo>
                  <a:lnTo>
                    <a:pt x="189268" y="9144"/>
                  </a:lnTo>
                  <a:lnTo>
                    <a:pt x="190792" y="10668"/>
                  </a:lnTo>
                  <a:lnTo>
                    <a:pt x="190792" y="12192"/>
                  </a:lnTo>
                  <a:lnTo>
                    <a:pt x="192316" y="15240"/>
                  </a:lnTo>
                  <a:lnTo>
                    <a:pt x="192316" y="19812"/>
                  </a:lnTo>
                  <a:lnTo>
                    <a:pt x="199936" y="19812"/>
                  </a:lnTo>
                  <a:lnTo>
                    <a:pt x="199936" y="9144"/>
                  </a:lnTo>
                  <a:close/>
                </a:path>
                <a:path w="253364" h="50800">
                  <a:moveTo>
                    <a:pt x="253365" y="19913"/>
                  </a:moveTo>
                  <a:lnTo>
                    <a:pt x="251841" y="16865"/>
                  </a:lnTo>
                  <a:lnTo>
                    <a:pt x="251841" y="13817"/>
                  </a:lnTo>
                  <a:lnTo>
                    <a:pt x="248793" y="7721"/>
                  </a:lnTo>
                  <a:lnTo>
                    <a:pt x="247269" y="6197"/>
                  </a:lnTo>
                  <a:lnTo>
                    <a:pt x="245656" y="4673"/>
                  </a:lnTo>
                  <a:lnTo>
                    <a:pt x="244132" y="3149"/>
                  </a:lnTo>
                  <a:lnTo>
                    <a:pt x="244132" y="15341"/>
                  </a:lnTo>
                  <a:lnTo>
                    <a:pt x="244132" y="21437"/>
                  </a:lnTo>
                  <a:lnTo>
                    <a:pt x="219748" y="21437"/>
                  </a:lnTo>
                  <a:lnTo>
                    <a:pt x="219748" y="15341"/>
                  </a:lnTo>
                  <a:lnTo>
                    <a:pt x="221272" y="13817"/>
                  </a:lnTo>
                  <a:lnTo>
                    <a:pt x="221272" y="12293"/>
                  </a:lnTo>
                  <a:lnTo>
                    <a:pt x="224320" y="9245"/>
                  </a:lnTo>
                  <a:lnTo>
                    <a:pt x="225844" y="9245"/>
                  </a:lnTo>
                  <a:lnTo>
                    <a:pt x="227368" y="7721"/>
                  </a:lnTo>
                  <a:lnTo>
                    <a:pt x="238036" y="7721"/>
                  </a:lnTo>
                  <a:lnTo>
                    <a:pt x="242608" y="12293"/>
                  </a:lnTo>
                  <a:lnTo>
                    <a:pt x="242608" y="13817"/>
                  </a:lnTo>
                  <a:lnTo>
                    <a:pt x="244132" y="15341"/>
                  </a:lnTo>
                  <a:lnTo>
                    <a:pt x="244132" y="3149"/>
                  </a:lnTo>
                  <a:lnTo>
                    <a:pt x="241084" y="1625"/>
                  </a:lnTo>
                  <a:lnTo>
                    <a:pt x="238036" y="1625"/>
                  </a:lnTo>
                  <a:lnTo>
                    <a:pt x="234988" y="101"/>
                  </a:lnTo>
                  <a:lnTo>
                    <a:pt x="228892" y="101"/>
                  </a:lnTo>
                  <a:lnTo>
                    <a:pt x="222796" y="3149"/>
                  </a:lnTo>
                  <a:lnTo>
                    <a:pt x="219748" y="3149"/>
                  </a:lnTo>
                  <a:lnTo>
                    <a:pt x="218224" y="6197"/>
                  </a:lnTo>
                  <a:lnTo>
                    <a:pt x="213652" y="10769"/>
                  </a:lnTo>
                  <a:lnTo>
                    <a:pt x="213652" y="12293"/>
                  </a:lnTo>
                  <a:lnTo>
                    <a:pt x="210604" y="18389"/>
                  </a:lnTo>
                  <a:lnTo>
                    <a:pt x="210604" y="32194"/>
                  </a:lnTo>
                  <a:lnTo>
                    <a:pt x="212128" y="35242"/>
                  </a:lnTo>
                  <a:lnTo>
                    <a:pt x="212128" y="38290"/>
                  </a:lnTo>
                  <a:lnTo>
                    <a:pt x="213652" y="41338"/>
                  </a:lnTo>
                  <a:lnTo>
                    <a:pt x="216700" y="42862"/>
                  </a:lnTo>
                  <a:lnTo>
                    <a:pt x="218224" y="45910"/>
                  </a:lnTo>
                  <a:lnTo>
                    <a:pt x="219748" y="47434"/>
                  </a:lnTo>
                  <a:lnTo>
                    <a:pt x="222796" y="48958"/>
                  </a:lnTo>
                  <a:lnTo>
                    <a:pt x="225844" y="48958"/>
                  </a:lnTo>
                  <a:lnTo>
                    <a:pt x="230416" y="50482"/>
                  </a:lnTo>
                  <a:lnTo>
                    <a:pt x="239560" y="50482"/>
                  </a:lnTo>
                  <a:lnTo>
                    <a:pt x="242608" y="48958"/>
                  </a:lnTo>
                  <a:lnTo>
                    <a:pt x="248793" y="48958"/>
                  </a:lnTo>
                  <a:lnTo>
                    <a:pt x="250317" y="47434"/>
                  </a:lnTo>
                  <a:lnTo>
                    <a:pt x="250317" y="42862"/>
                  </a:lnTo>
                  <a:lnTo>
                    <a:pt x="250317" y="41338"/>
                  </a:lnTo>
                  <a:lnTo>
                    <a:pt x="245656" y="41338"/>
                  </a:lnTo>
                  <a:lnTo>
                    <a:pt x="244132" y="42862"/>
                  </a:lnTo>
                  <a:lnTo>
                    <a:pt x="230416" y="42862"/>
                  </a:lnTo>
                  <a:lnTo>
                    <a:pt x="225844" y="41338"/>
                  </a:lnTo>
                  <a:lnTo>
                    <a:pt x="222796" y="39814"/>
                  </a:lnTo>
                  <a:lnTo>
                    <a:pt x="221272" y="36766"/>
                  </a:lnTo>
                  <a:lnTo>
                    <a:pt x="219748" y="32194"/>
                  </a:lnTo>
                  <a:lnTo>
                    <a:pt x="219748" y="27533"/>
                  </a:lnTo>
                  <a:lnTo>
                    <a:pt x="253365" y="27533"/>
                  </a:lnTo>
                  <a:lnTo>
                    <a:pt x="253365" y="21437"/>
                  </a:lnTo>
                  <a:lnTo>
                    <a:pt x="253365" y="199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517815" y="4245920"/>
            <a:ext cx="844026" cy="8426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4100008" y="4487801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25908" y="64103"/>
                </a:moveTo>
                <a:lnTo>
                  <a:pt x="19812" y="64103"/>
                </a:lnTo>
                <a:lnTo>
                  <a:pt x="13716" y="61055"/>
                </a:lnTo>
                <a:lnTo>
                  <a:pt x="10668" y="61055"/>
                </a:lnTo>
                <a:lnTo>
                  <a:pt x="9144" y="58007"/>
                </a:lnTo>
                <a:lnTo>
                  <a:pt x="6096" y="56483"/>
                </a:lnTo>
                <a:lnTo>
                  <a:pt x="3048" y="50387"/>
                </a:lnTo>
                <a:lnTo>
                  <a:pt x="1524" y="45815"/>
                </a:lnTo>
                <a:lnTo>
                  <a:pt x="1524" y="42672"/>
                </a:lnTo>
                <a:lnTo>
                  <a:pt x="0" y="36576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5240"/>
                </a:lnTo>
                <a:lnTo>
                  <a:pt x="4572" y="10668"/>
                </a:lnTo>
                <a:lnTo>
                  <a:pt x="6096" y="9144"/>
                </a:lnTo>
                <a:lnTo>
                  <a:pt x="7620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9719" y="7620"/>
                </a:lnTo>
                <a:lnTo>
                  <a:pt x="18288" y="7620"/>
                </a:lnTo>
                <a:lnTo>
                  <a:pt x="16764" y="9144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2192" y="15240"/>
                </a:lnTo>
                <a:lnTo>
                  <a:pt x="10668" y="18288"/>
                </a:lnTo>
                <a:lnTo>
                  <a:pt x="10668" y="21336"/>
                </a:lnTo>
                <a:lnTo>
                  <a:pt x="9144" y="24384"/>
                </a:lnTo>
                <a:lnTo>
                  <a:pt x="9144" y="36576"/>
                </a:lnTo>
                <a:lnTo>
                  <a:pt x="22692" y="36576"/>
                </a:lnTo>
                <a:lnTo>
                  <a:pt x="10668" y="45815"/>
                </a:lnTo>
                <a:lnTo>
                  <a:pt x="10668" y="47339"/>
                </a:lnTo>
                <a:lnTo>
                  <a:pt x="12192" y="48863"/>
                </a:lnTo>
                <a:lnTo>
                  <a:pt x="12192" y="50387"/>
                </a:lnTo>
                <a:lnTo>
                  <a:pt x="18288" y="56483"/>
                </a:lnTo>
                <a:lnTo>
                  <a:pt x="38957" y="56483"/>
                </a:lnTo>
                <a:lnTo>
                  <a:pt x="38195" y="58007"/>
                </a:lnTo>
                <a:lnTo>
                  <a:pt x="35052" y="59531"/>
                </a:lnTo>
                <a:lnTo>
                  <a:pt x="33528" y="61055"/>
                </a:lnTo>
                <a:lnTo>
                  <a:pt x="30480" y="62579"/>
                </a:lnTo>
                <a:lnTo>
                  <a:pt x="25908" y="64103"/>
                </a:lnTo>
                <a:close/>
              </a:path>
              <a:path w="46355" h="64135">
                <a:moveTo>
                  <a:pt x="22692" y="36576"/>
                </a:moveTo>
                <a:lnTo>
                  <a:pt x="9144" y="36576"/>
                </a:lnTo>
                <a:lnTo>
                  <a:pt x="35052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9144"/>
                </a:lnTo>
                <a:lnTo>
                  <a:pt x="28956" y="7620"/>
                </a:lnTo>
                <a:lnTo>
                  <a:pt x="39719" y="7620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2692" y="36576"/>
                </a:lnTo>
                <a:close/>
              </a:path>
              <a:path w="46355" h="64135">
                <a:moveTo>
                  <a:pt x="38957" y="56483"/>
                </a:moveTo>
                <a:lnTo>
                  <a:pt x="27432" y="56483"/>
                </a:lnTo>
                <a:lnTo>
                  <a:pt x="35052" y="48863"/>
                </a:lnTo>
                <a:lnTo>
                  <a:pt x="35052" y="45815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6576"/>
                </a:lnTo>
                <a:lnTo>
                  <a:pt x="38195" y="30480"/>
                </a:lnTo>
                <a:lnTo>
                  <a:pt x="36576" y="30480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291"/>
                </a:lnTo>
                <a:lnTo>
                  <a:pt x="42767" y="48863"/>
                </a:lnTo>
                <a:lnTo>
                  <a:pt x="42767" y="51911"/>
                </a:lnTo>
                <a:lnTo>
                  <a:pt x="39719" y="54959"/>
                </a:lnTo>
                <a:lnTo>
                  <a:pt x="38957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5113019" y="4487801"/>
            <a:ext cx="482598" cy="65593"/>
            <a:chOff x="2173033" y="4388072"/>
            <a:chExt cx="205104" cy="64135"/>
          </a:xfrm>
        </p:grpSpPr>
        <p:sp>
          <p:nvSpPr>
            <p:cNvPr id="76" name="object 76"/>
            <p:cNvSpPr/>
            <p:nvPr/>
          </p:nvSpPr>
          <p:spPr>
            <a:xfrm>
              <a:off x="2173033" y="4388078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384" y="54965"/>
                  </a:moveTo>
                  <a:lnTo>
                    <a:pt x="80860" y="53441"/>
                  </a:lnTo>
                  <a:lnTo>
                    <a:pt x="80860" y="50393"/>
                  </a:lnTo>
                  <a:lnTo>
                    <a:pt x="79336" y="50393"/>
                  </a:lnTo>
                  <a:lnTo>
                    <a:pt x="79336" y="48869"/>
                  </a:lnTo>
                  <a:lnTo>
                    <a:pt x="76288" y="48869"/>
                  </a:lnTo>
                  <a:lnTo>
                    <a:pt x="76288" y="47345"/>
                  </a:lnTo>
                  <a:lnTo>
                    <a:pt x="71628" y="47345"/>
                  </a:lnTo>
                  <a:lnTo>
                    <a:pt x="70104" y="48869"/>
                  </a:lnTo>
                  <a:lnTo>
                    <a:pt x="68580" y="48869"/>
                  </a:lnTo>
                  <a:lnTo>
                    <a:pt x="68580" y="50393"/>
                  </a:lnTo>
                  <a:lnTo>
                    <a:pt x="67056" y="50393"/>
                  </a:lnTo>
                  <a:lnTo>
                    <a:pt x="67056" y="53441"/>
                  </a:lnTo>
                  <a:lnTo>
                    <a:pt x="65532" y="53441"/>
                  </a:lnTo>
                  <a:lnTo>
                    <a:pt x="65532" y="58013"/>
                  </a:lnTo>
                  <a:lnTo>
                    <a:pt x="67056" y="59537"/>
                  </a:lnTo>
                  <a:lnTo>
                    <a:pt x="67056" y="61061"/>
                  </a:lnTo>
                  <a:lnTo>
                    <a:pt x="68580" y="61061"/>
                  </a:lnTo>
                  <a:lnTo>
                    <a:pt x="68580" y="62585"/>
                  </a:lnTo>
                  <a:lnTo>
                    <a:pt x="70104" y="62585"/>
                  </a:lnTo>
                  <a:lnTo>
                    <a:pt x="71628" y="64109"/>
                  </a:lnTo>
                  <a:lnTo>
                    <a:pt x="76288" y="64109"/>
                  </a:lnTo>
                  <a:lnTo>
                    <a:pt x="76288" y="62585"/>
                  </a:lnTo>
                  <a:lnTo>
                    <a:pt x="79336" y="62585"/>
                  </a:lnTo>
                  <a:lnTo>
                    <a:pt x="79336" y="61061"/>
                  </a:lnTo>
                  <a:lnTo>
                    <a:pt x="80860" y="61061"/>
                  </a:lnTo>
                  <a:lnTo>
                    <a:pt x="80860" y="58013"/>
                  </a:lnTo>
                  <a:lnTo>
                    <a:pt x="82384" y="56489"/>
                  </a:lnTo>
                  <a:lnTo>
                    <a:pt x="82384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78284" y="4388072"/>
              <a:ext cx="99250" cy="64103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6373456" y="4487703"/>
            <a:ext cx="478118" cy="66241"/>
            <a:chOff x="2708719" y="4387976"/>
            <a:chExt cx="203200" cy="64769"/>
          </a:xfrm>
        </p:grpSpPr>
        <p:sp>
          <p:nvSpPr>
            <p:cNvPr id="79" name="object 79"/>
            <p:cNvSpPr/>
            <p:nvPr/>
          </p:nvSpPr>
          <p:spPr>
            <a:xfrm>
              <a:off x="2708706" y="4388078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65"/>
                  </a:moveTo>
                  <a:lnTo>
                    <a:pt x="27533" y="54965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865" y="9144"/>
                  </a:lnTo>
                  <a:lnTo>
                    <a:pt x="16865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4135">
                  <a:moveTo>
                    <a:pt x="80962" y="53441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6390" y="48869"/>
                  </a:lnTo>
                  <a:lnTo>
                    <a:pt x="74866" y="47345"/>
                  </a:lnTo>
                  <a:lnTo>
                    <a:pt x="70294" y="47345"/>
                  </a:lnTo>
                  <a:lnTo>
                    <a:pt x="70294" y="48869"/>
                  </a:lnTo>
                  <a:lnTo>
                    <a:pt x="68770" y="48869"/>
                  </a:lnTo>
                  <a:lnTo>
                    <a:pt x="65722" y="51917"/>
                  </a:lnTo>
                  <a:lnTo>
                    <a:pt x="65722" y="59537"/>
                  </a:lnTo>
                  <a:lnTo>
                    <a:pt x="68770" y="62585"/>
                  </a:lnTo>
                  <a:lnTo>
                    <a:pt x="70294" y="62585"/>
                  </a:lnTo>
                  <a:lnTo>
                    <a:pt x="70294" y="64109"/>
                  </a:lnTo>
                  <a:lnTo>
                    <a:pt x="74866" y="64109"/>
                  </a:lnTo>
                  <a:lnTo>
                    <a:pt x="76390" y="62585"/>
                  </a:lnTo>
                  <a:lnTo>
                    <a:pt x="77914" y="62585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9537"/>
                  </a:lnTo>
                  <a:lnTo>
                    <a:pt x="80962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12541" y="4387976"/>
              <a:ext cx="99250" cy="64198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7630755" y="4487801"/>
            <a:ext cx="482598" cy="65593"/>
            <a:chOff x="3243071" y="4388072"/>
            <a:chExt cx="205104" cy="64135"/>
          </a:xfrm>
        </p:grpSpPr>
        <p:sp>
          <p:nvSpPr>
            <p:cNvPr id="82" name="object 82"/>
            <p:cNvSpPr/>
            <p:nvPr/>
          </p:nvSpPr>
          <p:spPr>
            <a:xfrm>
              <a:off x="3243059" y="4388078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499" y="54965"/>
                  </a:moveTo>
                  <a:lnTo>
                    <a:pt x="80975" y="53441"/>
                  </a:lnTo>
                  <a:lnTo>
                    <a:pt x="80975" y="50393"/>
                  </a:lnTo>
                  <a:lnTo>
                    <a:pt x="79451" y="50393"/>
                  </a:lnTo>
                  <a:lnTo>
                    <a:pt x="79451" y="48869"/>
                  </a:lnTo>
                  <a:lnTo>
                    <a:pt x="76403" y="48869"/>
                  </a:lnTo>
                  <a:lnTo>
                    <a:pt x="76403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3441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6403" y="64109"/>
                  </a:lnTo>
                  <a:lnTo>
                    <a:pt x="76403" y="62585"/>
                  </a:lnTo>
                  <a:lnTo>
                    <a:pt x="79451" y="62585"/>
                  </a:lnTo>
                  <a:lnTo>
                    <a:pt x="79451" y="61061"/>
                  </a:lnTo>
                  <a:lnTo>
                    <a:pt x="80975" y="61061"/>
                  </a:lnTo>
                  <a:lnTo>
                    <a:pt x="80975" y="58013"/>
                  </a:lnTo>
                  <a:lnTo>
                    <a:pt x="82499" y="56489"/>
                  </a:lnTo>
                  <a:lnTo>
                    <a:pt x="82499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48323" y="4388072"/>
              <a:ext cx="99250" cy="64103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4107180" y="4609569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4"/>
                </a:moveTo>
                <a:lnTo>
                  <a:pt x="1524" y="62484"/>
                </a:lnTo>
                <a:lnTo>
                  <a:pt x="1524" y="54864"/>
                </a:lnTo>
                <a:lnTo>
                  <a:pt x="18288" y="54864"/>
                </a:lnTo>
                <a:lnTo>
                  <a:pt x="18288" y="9144"/>
                </a:lnTo>
                <a:lnTo>
                  <a:pt x="3048" y="16764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4"/>
                </a:lnTo>
                <a:lnTo>
                  <a:pt x="41243" y="54864"/>
                </a:lnTo>
                <a:lnTo>
                  <a:pt x="41243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5113019" y="4607913"/>
            <a:ext cx="482598" cy="65593"/>
            <a:chOff x="2173033" y="4505515"/>
            <a:chExt cx="205104" cy="64135"/>
          </a:xfrm>
        </p:grpSpPr>
        <p:sp>
          <p:nvSpPr>
            <p:cNvPr id="86" name="object 86"/>
            <p:cNvSpPr/>
            <p:nvPr/>
          </p:nvSpPr>
          <p:spPr>
            <a:xfrm>
              <a:off x="2173033" y="4507039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2864">
                  <a:moveTo>
                    <a:pt x="82296" y="53441"/>
                  </a:moveTo>
                  <a:lnTo>
                    <a:pt x="80772" y="53441"/>
                  </a:lnTo>
                  <a:lnTo>
                    <a:pt x="80772" y="50393"/>
                  </a:lnTo>
                  <a:lnTo>
                    <a:pt x="79248" y="48869"/>
                  </a:lnTo>
                  <a:lnTo>
                    <a:pt x="77724" y="48869"/>
                  </a:lnTo>
                  <a:lnTo>
                    <a:pt x="76200" y="47345"/>
                  </a:lnTo>
                  <a:lnTo>
                    <a:pt x="70104" y="47345"/>
                  </a:lnTo>
                  <a:lnTo>
                    <a:pt x="70104" y="48869"/>
                  </a:lnTo>
                  <a:lnTo>
                    <a:pt x="68580" y="48869"/>
                  </a:lnTo>
                  <a:lnTo>
                    <a:pt x="67056" y="50393"/>
                  </a:lnTo>
                  <a:lnTo>
                    <a:pt x="67056" y="51917"/>
                  </a:lnTo>
                  <a:lnTo>
                    <a:pt x="65532" y="53441"/>
                  </a:lnTo>
                  <a:lnTo>
                    <a:pt x="65532" y="56489"/>
                  </a:lnTo>
                  <a:lnTo>
                    <a:pt x="67056" y="58013"/>
                  </a:lnTo>
                  <a:lnTo>
                    <a:pt x="67056" y="59537"/>
                  </a:lnTo>
                  <a:lnTo>
                    <a:pt x="70104" y="62585"/>
                  </a:lnTo>
                  <a:lnTo>
                    <a:pt x="77724" y="62585"/>
                  </a:lnTo>
                  <a:lnTo>
                    <a:pt x="80772" y="59537"/>
                  </a:lnTo>
                  <a:lnTo>
                    <a:pt x="80772" y="56489"/>
                  </a:lnTo>
                  <a:lnTo>
                    <a:pt x="82296" y="56489"/>
                  </a:lnTo>
                  <a:lnTo>
                    <a:pt x="82296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78284" y="4505515"/>
              <a:ext cx="99250" cy="64103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6373426" y="4609472"/>
            <a:ext cx="191247" cy="64294"/>
          </a:xfrm>
          <a:custGeom>
            <a:avLst/>
            <a:gdLst/>
            <a:ahLst/>
            <a:cxnLst/>
            <a:rect l="l" t="t" r="r" b="b"/>
            <a:pathLst>
              <a:path w="81280" h="62864">
                <a:moveTo>
                  <a:pt x="41249" y="54965"/>
                </a:moveTo>
                <a:lnTo>
                  <a:pt x="27533" y="54965"/>
                </a:lnTo>
                <a:lnTo>
                  <a:pt x="27533" y="0"/>
                </a:lnTo>
                <a:lnTo>
                  <a:pt x="19913" y="0"/>
                </a:lnTo>
                <a:lnTo>
                  <a:pt x="0" y="10668"/>
                </a:lnTo>
                <a:lnTo>
                  <a:pt x="3048" y="18288"/>
                </a:lnTo>
                <a:lnTo>
                  <a:pt x="16865" y="9144"/>
                </a:lnTo>
                <a:lnTo>
                  <a:pt x="16865" y="54965"/>
                </a:lnTo>
                <a:lnTo>
                  <a:pt x="1524" y="54965"/>
                </a:lnTo>
                <a:lnTo>
                  <a:pt x="1524" y="62585"/>
                </a:lnTo>
                <a:lnTo>
                  <a:pt x="41249" y="62585"/>
                </a:lnTo>
                <a:lnTo>
                  <a:pt x="41249" y="54965"/>
                </a:lnTo>
                <a:close/>
              </a:path>
              <a:path w="81280" h="62864">
                <a:moveTo>
                  <a:pt x="80962" y="51917"/>
                </a:moveTo>
                <a:lnTo>
                  <a:pt x="79438" y="50393"/>
                </a:lnTo>
                <a:lnTo>
                  <a:pt x="79438" y="48869"/>
                </a:lnTo>
                <a:lnTo>
                  <a:pt x="77914" y="48869"/>
                </a:lnTo>
                <a:lnTo>
                  <a:pt x="76390" y="47345"/>
                </a:lnTo>
                <a:lnTo>
                  <a:pt x="70294" y="47345"/>
                </a:lnTo>
                <a:lnTo>
                  <a:pt x="68770" y="48869"/>
                </a:lnTo>
                <a:lnTo>
                  <a:pt x="67246" y="48869"/>
                </a:lnTo>
                <a:lnTo>
                  <a:pt x="67246" y="50393"/>
                </a:lnTo>
                <a:lnTo>
                  <a:pt x="65722" y="50393"/>
                </a:lnTo>
                <a:lnTo>
                  <a:pt x="65722" y="59537"/>
                </a:lnTo>
                <a:lnTo>
                  <a:pt x="67246" y="59537"/>
                </a:lnTo>
                <a:lnTo>
                  <a:pt x="67246" y="61061"/>
                </a:lnTo>
                <a:lnTo>
                  <a:pt x="68770" y="61061"/>
                </a:lnTo>
                <a:lnTo>
                  <a:pt x="68770" y="62585"/>
                </a:lnTo>
                <a:lnTo>
                  <a:pt x="77914" y="62585"/>
                </a:lnTo>
                <a:lnTo>
                  <a:pt x="77914" y="61061"/>
                </a:lnTo>
                <a:lnTo>
                  <a:pt x="79438" y="61061"/>
                </a:lnTo>
                <a:lnTo>
                  <a:pt x="79438" y="59537"/>
                </a:lnTo>
                <a:lnTo>
                  <a:pt x="80962" y="58013"/>
                </a:lnTo>
                <a:lnTo>
                  <a:pt x="80962" y="51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020512" y="4487801"/>
            <a:ext cx="344915" cy="18567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617744" y="4607914"/>
            <a:ext cx="233529" cy="65560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7630755" y="4607913"/>
            <a:ext cx="482598" cy="65593"/>
            <a:chOff x="3243071" y="4505515"/>
            <a:chExt cx="205104" cy="64135"/>
          </a:xfrm>
        </p:grpSpPr>
        <p:sp>
          <p:nvSpPr>
            <p:cNvPr id="92" name="object 92"/>
            <p:cNvSpPr/>
            <p:nvPr/>
          </p:nvSpPr>
          <p:spPr>
            <a:xfrm>
              <a:off x="3243059" y="4507039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2864">
                  <a:moveTo>
                    <a:pt x="82397" y="53441"/>
                  </a:moveTo>
                  <a:lnTo>
                    <a:pt x="80873" y="53441"/>
                  </a:lnTo>
                  <a:lnTo>
                    <a:pt x="80873" y="50393"/>
                  </a:lnTo>
                  <a:lnTo>
                    <a:pt x="79349" y="48869"/>
                  </a:lnTo>
                  <a:lnTo>
                    <a:pt x="77825" y="48869"/>
                  </a:lnTo>
                  <a:lnTo>
                    <a:pt x="76301" y="47345"/>
                  </a:lnTo>
                  <a:lnTo>
                    <a:pt x="70205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7157" y="50393"/>
                  </a:lnTo>
                  <a:lnTo>
                    <a:pt x="67157" y="51917"/>
                  </a:lnTo>
                  <a:lnTo>
                    <a:pt x="65633" y="53441"/>
                  </a:lnTo>
                  <a:lnTo>
                    <a:pt x="65633" y="56489"/>
                  </a:lnTo>
                  <a:lnTo>
                    <a:pt x="67157" y="58013"/>
                  </a:lnTo>
                  <a:lnTo>
                    <a:pt x="67157" y="59537"/>
                  </a:lnTo>
                  <a:lnTo>
                    <a:pt x="70205" y="62585"/>
                  </a:lnTo>
                  <a:lnTo>
                    <a:pt x="77825" y="62585"/>
                  </a:lnTo>
                  <a:lnTo>
                    <a:pt x="80873" y="59537"/>
                  </a:lnTo>
                  <a:lnTo>
                    <a:pt x="80873" y="56489"/>
                  </a:lnTo>
                  <a:lnTo>
                    <a:pt x="82397" y="56489"/>
                  </a:lnTo>
                  <a:lnTo>
                    <a:pt x="82397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48323" y="4505515"/>
              <a:ext cx="99250" cy="64103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5112795" y="4971466"/>
            <a:ext cx="478118" cy="66241"/>
            <a:chOff x="2172938" y="4860988"/>
            <a:chExt cx="203200" cy="64769"/>
          </a:xfrm>
        </p:grpSpPr>
        <p:sp>
          <p:nvSpPr>
            <p:cNvPr id="95" name="object 95"/>
            <p:cNvSpPr/>
            <p:nvPr/>
          </p:nvSpPr>
          <p:spPr>
            <a:xfrm>
              <a:off x="2172931" y="4860988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65"/>
                  </a:moveTo>
                  <a:lnTo>
                    <a:pt x="27533" y="54965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769"/>
                  </a:lnTo>
                  <a:lnTo>
                    <a:pt x="3048" y="18389"/>
                  </a:lnTo>
                  <a:lnTo>
                    <a:pt x="18389" y="9245"/>
                  </a:lnTo>
                  <a:lnTo>
                    <a:pt x="18389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4135">
                  <a:moveTo>
                    <a:pt x="80962" y="53441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4866" y="48869"/>
                  </a:lnTo>
                  <a:lnTo>
                    <a:pt x="74866" y="47345"/>
                  </a:lnTo>
                  <a:lnTo>
                    <a:pt x="71729" y="47345"/>
                  </a:lnTo>
                  <a:lnTo>
                    <a:pt x="71729" y="48869"/>
                  </a:lnTo>
                  <a:lnTo>
                    <a:pt x="68681" y="48869"/>
                  </a:lnTo>
                  <a:lnTo>
                    <a:pt x="65633" y="51917"/>
                  </a:lnTo>
                  <a:lnTo>
                    <a:pt x="65633" y="59537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4866" y="64109"/>
                  </a:lnTo>
                  <a:lnTo>
                    <a:pt x="76390" y="62585"/>
                  </a:lnTo>
                  <a:lnTo>
                    <a:pt x="77914" y="62585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9537"/>
                  </a:lnTo>
                  <a:lnTo>
                    <a:pt x="80962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76760" y="4861083"/>
              <a:ext cx="99250" cy="64103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710032" y="4865381"/>
            <a:ext cx="1497776" cy="312117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6370094" y="4971465"/>
            <a:ext cx="482598" cy="65593"/>
            <a:chOff x="2707290" y="4860988"/>
            <a:chExt cx="205104" cy="64135"/>
          </a:xfrm>
        </p:grpSpPr>
        <p:sp>
          <p:nvSpPr>
            <p:cNvPr id="99" name="object 99"/>
            <p:cNvSpPr/>
            <p:nvPr/>
          </p:nvSpPr>
          <p:spPr>
            <a:xfrm>
              <a:off x="2707284" y="4860988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397" y="53441"/>
                  </a:moveTo>
                  <a:lnTo>
                    <a:pt x="80873" y="53441"/>
                  </a:lnTo>
                  <a:lnTo>
                    <a:pt x="80873" y="50393"/>
                  </a:lnTo>
                  <a:lnTo>
                    <a:pt x="79349" y="50393"/>
                  </a:lnTo>
                  <a:lnTo>
                    <a:pt x="79349" y="48869"/>
                  </a:lnTo>
                  <a:lnTo>
                    <a:pt x="76301" y="48869"/>
                  </a:lnTo>
                  <a:lnTo>
                    <a:pt x="74777" y="47345"/>
                  </a:lnTo>
                  <a:lnTo>
                    <a:pt x="73253" y="47345"/>
                  </a:lnTo>
                  <a:lnTo>
                    <a:pt x="71729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3441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6301" y="64109"/>
                  </a:lnTo>
                  <a:lnTo>
                    <a:pt x="76301" y="62585"/>
                  </a:lnTo>
                  <a:lnTo>
                    <a:pt x="79349" y="62585"/>
                  </a:lnTo>
                  <a:lnTo>
                    <a:pt x="79349" y="61061"/>
                  </a:lnTo>
                  <a:lnTo>
                    <a:pt x="80873" y="61061"/>
                  </a:lnTo>
                  <a:lnTo>
                    <a:pt x="80873" y="59537"/>
                  </a:lnTo>
                  <a:lnTo>
                    <a:pt x="82397" y="58013"/>
                  </a:lnTo>
                  <a:lnTo>
                    <a:pt x="82397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12541" y="4861083"/>
              <a:ext cx="99250" cy="64008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630756" y="4849794"/>
            <a:ext cx="477593" cy="307440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887834" y="4849795"/>
            <a:ext cx="477593" cy="307441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5112795" y="5091675"/>
            <a:ext cx="478118" cy="65593"/>
            <a:chOff x="2172938" y="4978526"/>
            <a:chExt cx="203200" cy="64135"/>
          </a:xfrm>
        </p:grpSpPr>
        <p:sp>
          <p:nvSpPr>
            <p:cNvPr id="104" name="object 104"/>
            <p:cNvSpPr/>
            <p:nvPr/>
          </p:nvSpPr>
          <p:spPr>
            <a:xfrm>
              <a:off x="2172931" y="4980050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6764" y="9144"/>
                  </a:lnTo>
                  <a:lnTo>
                    <a:pt x="16764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2864">
                  <a:moveTo>
                    <a:pt x="80962" y="51917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6390" y="48869"/>
                  </a:lnTo>
                  <a:lnTo>
                    <a:pt x="76390" y="47345"/>
                  </a:lnTo>
                  <a:lnTo>
                    <a:pt x="70205" y="47345"/>
                  </a:lnTo>
                  <a:lnTo>
                    <a:pt x="68681" y="48869"/>
                  </a:lnTo>
                  <a:lnTo>
                    <a:pt x="67157" y="48869"/>
                  </a:lnTo>
                  <a:lnTo>
                    <a:pt x="67157" y="50393"/>
                  </a:lnTo>
                  <a:lnTo>
                    <a:pt x="65633" y="51917"/>
                  </a:lnTo>
                  <a:lnTo>
                    <a:pt x="65633" y="59537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6390" y="62585"/>
                  </a:lnTo>
                  <a:lnTo>
                    <a:pt x="80962" y="58013"/>
                  </a:lnTo>
                  <a:lnTo>
                    <a:pt x="80962" y="5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76760" y="4978526"/>
              <a:ext cx="99250" cy="64103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6369870" y="5091675"/>
            <a:ext cx="478118" cy="65593"/>
            <a:chOff x="2707195" y="4978526"/>
            <a:chExt cx="203200" cy="64135"/>
          </a:xfrm>
        </p:grpSpPr>
        <p:sp>
          <p:nvSpPr>
            <p:cNvPr id="107" name="object 107"/>
            <p:cNvSpPr/>
            <p:nvPr/>
          </p:nvSpPr>
          <p:spPr>
            <a:xfrm>
              <a:off x="2707182" y="4980152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2864">
                  <a:moveTo>
                    <a:pt x="80975" y="51816"/>
                  </a:moveTo>
                  <a:lnTo>
                    <a:pt x="79451" y="50292"/>
                  </a:lnTo>
                  <a:lnTo>
                    <a:pt x="79451" y="48768"/>
                  </a:lnTo>
                  <a:lnTo>
                    <a:pt x="77927" y="48768"/>
                  </a:lnTo>
                  <a:lnTo>
                    <a:pt x="76403" y="47244"/>
                  </a:lnTo>
                  <a:lnTo>
                    <a:pt x="70307" y="47244"/>
                  </a:lnTo>
                  <a:lnTo>
                    <a:pt x="70307" y="48768"/>
                  </a:lnTo>
                  <a:lnTo>
                    <a:pt x="68783" y="48768"/>
                  </a:lnTo>
                  <a:lnTo>
                    <a:pt x="67259" y="50292"/>
                  </a:lnTo>
                  <a:lnTo>
                    <a:pt x="67259" y="51816"/>
                  </a:lnTo>
                  <a:lnTo>
                    <a:pt x="65735" y="53340"/>
                  </a:lnTo>
                  <a:lnTo>
                    <a:pt x="65735" y="57912"/>
                  </a:lnTo>
                  <a:lnTo>
                    <a:pt x="67259" y="57912"/>
                  </a:lnTo>
                  <a:lnTo>
                    <a:pt x="67259" y="59436"/>
                  </a:lnTo>
                  <a:lnTo>
                    <a:pt x="70307" y="62484"/>
                  </a:lnTo>
                  <a:lnTo>
                    <a:pt x="77927" y="62484"/>
                  </a:lnTo>
                  <a:lnTo>
                    <a:pt x="79451" y="60960"/>
                  </a:lnTo>
                  <a:lnTo>
                    <a:pt x="79451" y="59436"/>
                  </a:lnTo>
                  <a:lnTo>
                    <a:pt x="80975" y="59436"/>
                  </a:lnTo>
                  <a:lnTo>
                    <a:pt x="80975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12541" y="4978526"/>
              <a:ext cx="97726" cy="64103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2720788" y="5996763"/>
            <a:ext cx="352612" cy="65593"/>
          </a:xfrm>
          <a:custGeom>
            <a:avLst/>
            <a:gdLst/>
            <a:ahLst/>
            <a:cxnLst/>
            <a:rect l="l" t="t" r="r" b="b"/>
            <a:pathLst>
              <a:path w="149859" h="64135">
                <a:moveTo>
                  <a:pt x="41236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6764"/>
                </a:lnTo>
                <a:lnTo>
                  <a:pt x="16764" y="9144"/>
                </a:lnTo>
                <a:lnTo>
                  <a:pt x="16764" y="54952"/>
                </a:lnTo>
                <a:lnTo>
                  <a:pt x="1524" y="54952"/>
                </a:lnTo>
                <a:lnTo>
                  <a:pt x="1524" y="62572"/>
                </a:lnTo>
                <a:lnTo>
                  <a:pt x="41236" y="62572"/>
                </a:lnTo>
                <a:lnTo>
                  <a:pt x="41236" y="54952"/>
                </a:lnTo>
                <a:close/>
              </a:path>
              <a:path w="149859" h="64135">
                <a:moveTo>
                  <a:pt x="80860" y="51816"/>
                </a:moveTo>
                <a:lnTo>
                  <a:pt x="79336" y="51816"/>
                </a:lnTo>
                <a:lnTo>
                  <a:pt x="79336" y="50292"/>
                </a:lnTo>
                <a:lnTo>
                  <a:pt x="77812" y="48768"/>
                </a:lnTo>
                <a:lnTo>
                  <a:pt x="76288" y="48768"/>
                </a:lnTo>
                <a:lnTo>
                  <a:pt x="74764" y="47244"/>
                </a:lnTo>
                <a:lnTo>
                  <a:pt x="70192" y="47244"/>
                </a:lnTo>
                <a:lnTo>
                  <a:pt x="70192" y="48768"/>
                </a:lnTo>
                <a:lnTo>
                  <a:pt x="68668" y="48768"/>
                </a:lnTo>
                <a:lnTo>
                  <a:pt x="65620" y="51816"/>
                </a:lnTo>
                <a:lnTo>
                  <a:pt x="65620" y="59436"/>
                </a:lnTo>
                <a:lnTo>
                  <a:pt x="67144" y="60960"/>
                </a:lnTo>
                <a:lnTo>
                  <a:pt x="68668" y="60960"/>
                </a:lnTo>
                <a:lnTo>
                  <a:pt x="68668" y="62484"/>
                </a:lnTo>
                <a:lnTo>
                  <a:pt x="70192" y="62484"/>
                </a:lnTo>
                <a:lnTo>
                  <a:pt x="71716" y="64008"/>
                </a:lnTo>
                <a:lnTo>
                  <a:pt x="74764" y="64008"/>
                </a:lnTo>
                <a:lnTo>
                  <a:pt x="74764" y="62484"/>
                </a:lnTo>
                <a:lnTo>
                  <a:pt x="77812" y="62484"/>
                </a:lnTo>
                <a:lnTo>
                  <a:pt x="77812" y="60960"/>
                </a:lnTo>
                <a:lnTo>
                  <a:pt x="79336" y="60960"/>
                </a:lnTo>
                <a:lnTo>
                  <a:pt x="79336" y="59436"/>
                </a:lnTo>
                <a:lnTo>
                  <a:pt x="80860" y="57912"/>
                </a:lnTo>
                <a:lnTo>
                  <a:pt x="80860" y="51816"/>
                </a:lnTo>
                <a:close/>
              </a:path>
              <a:path w="149859" h="64135">
                <a:moveTo>
                  <a:pt x="149542" y="21336"/>
                </a:moveTo>
                <a:lnTo>
                  <a:pt x="148018" y="16764"/>
                </a:lnTo>
                <a:lnTo>
                  <a:pt x="146494" y="13716"/>
                </a:lnTo>
                <a:lnTo>
                  <a:pt x="144970" y="9144"/>
                </a:lnTo>
                <a:lnTo>
                  <a:pt x="143446" y="7620"/>
                </a:lnTo>
                <a:lnTo>
                  <a:pt x="142684" y="6096"/>
                </a:lnTo>
                <a:lnTo>
                  <a:pt x="141922" y="4572"/>
                </a:lnTo>
                <a:lnTo>
                  <a:pt x="140398" y="3810"/>
                </a:lnTo>
                <a:lnTo>
                  <a:pt x="140398" y="25908"/>
                </a:lnTo>
                <a:lnTo>
                  <a:pt x="140398" y="42672"/>
                </a:lnTo>
                <a:lnTo>
                  <a:pt x="138874" y="45720"/>
                </a:lnTo>
                <a:lnTo>
                  <a:pt x="138874" y="47244"/>
                </a:lnTo>
                <a:lnTo>
                  <a:pt x="137350" y="50292"/>
                </a:lnTo>
                <a:lnTo>
                  <a:pt x="132778" y="54864"/>
                </a:lnTo>
                <a:lnTo>
                  <a:pt x="131254" y="54864"/>
                </a:lnTo>
                <a:lnTo>
                  <a:pt x="129730" y="56388"/>
                </a:lnTo>
                <a:lnTo>
                  <a:pt x="123634" y="56388"/>
                </a:lnTo>
                <a:lnTo>
                  <a:pt x="122110" y="54864"/>
                </a:lnTo>
                <a:lnTo>
                  <a:pt x="120586" y="54864"/>
                </a:lnTo>
                <a:lnTo>
                  <a:pt x="120586" y="53340"/>
                </a:lnTo>
                <a:lnTo>
                  <a:pt x="119062" y="53340"/>
                </a:lnTo>
                <a:lnTo>
                  <a:pt x="117538" y="51816"/>
                </a:lnTo>
                <a:lnTo>
                  <a:pt x="117538" y="50292"/>
                </a:lnTo>
                <a:lnTo>
                  <a:pt x="116014" y="48768"/>
                </a:lnTo>
                <a:lnTo>
                  <a:pt x="116014" y="47244"/>
                </a:lnTo>
                <a:lnTo>
                  <a:pt x="114490" y="45720"/>
                </a:lnTo>
                <a:lnTo>
                  <a:pt x="114490" y="44196"/>
                </a:lnTo>
                <a:lnTo>
                  <a:pt x="125285" y="36576"/>
                </a:lnTo>
                <a:lnTo>
                  <a:pt x="140398" y="25908"/>
                </a:lnTo>
                <a:lnTo>
                  <a:pt x="140398" y="3810"/>
                </a:lnTo>
                <a:lnTo>
                  <a:pt x="138874" y="3048"/>
                </a:lnTo>
                <a:lnTo>
                  <a:pt x="138874" y="13716"/>
                </a:lnTo>
                <a:lnTo>
                  <a:pt x="138874" y="16764"/>
                </a:lnTo>
                <a:lnTo>
                  <a:pt x="112966" y="36576"/>
                </a:lnTo>
                <a:lnTo>
                  <a:pt x="112966" y="22860"/>
                </a:lnTo>
                <a:lnTo>
                  <a:pt x="114490" y="19812"/>
                </a:lnTo>
                <a:lnTo>
                  <a:pt x="114490" y="16764"/>
                </a:lnTo>
                <a:lnTo>
                  <a:pt x="116014" y="15240"/>
                </a:lnTo>
                <a:lnTo>
                  <a:pt x="116014" y="12192"/>
                </a:lnTo>
                <a:lnTo>
                  <a:pt x="120586" y="7620"/>
                </a:lnTo>
                <a:lnTo>
                  <a:pt x="122110" y="7620"/>
                </a:lnTo>
                <a:lnTo>
                  <a:pt x="125158" y="6096"/>
                </a:lnTo>
                <a:lnTo>
                  <a:pt x="129730" y="6096"/>
                </a:lnTo>
                <a:lnTo>
                  <a:pt x="131254" y="7620"/>
                </a:lnTo>
                <a:lnTo>
                  <a:pt x="132778" y="7620"/>
                </a:lnTo>
                <a:lnTo>
                  <a:pt x="137350" y="12192"/>
                </a:lnTo>
                <a:lnTo>
                  <a:pt x="137350" y="13716"/>
                </a:lnTo>
                <a:lnTo>
                  <a:pt x="138874" y="13716"/>
                </a:lnTo>
                <a:lnTo>
                  <a:pt x="138874" y="3048"/>
                </a:lnTo>
                <a:lnTo>
                  <a:pt x="135826" y="1524"/>
                </a:lnTo>
                <a:lnTo>
                  <a:pt x="134302" y="0"/>
                </a:lnTo>
                <a:lnTo>
                  <a:pt x="120586" y="0"/>
                </a:lnTo>
                <a:lnTo>
                  <a:pt x="114490" y="3048"/>
                </a:lnTo>
                <a:lnTo>
                  <a:pt x="109918" y="7620"/>
                </a:lnTo>
                <a:lnTo>
                  <a:pt x="106870" y="13716"/>
                </a:lnTo>
                <a:lnTo>
                  <a:pt x="105346" y="18288"/>
                </a:lnTo>
                <a:lnTo>
                  <a:pt x="105346" y="22860"/>
                </a:lnTo>
                <a:lnTo>
                  <a:pt x="103822" y="25908"/>
                </a:lnTo>
                <a:lnTo>
                  <a:pt x="103822" y="36576"/>
                </a:lnTo>
                <a:lnTo>
                  <a:pt x="105346" y="41148"/>
                </a:lnTo>
                <a:lnTo>
                  <a:pt x="105346" y="45720"/>
                </a:lnTo>
                <a:lnTo>
                  <a:pt x="106870" y="50292"/>
                </a:lnTo>
                <a:lnTo>
                  <a:pt x="108394" y="53340"/>
                </a:lnTo>
                <a:lnTo>
                  <a:pt x="112966" y="57912"/>
                </a:lnTo>
                <a:lnTo>
                  <a:pt x="114490" y="59537"/>
                </a:lnTo>
                <a:lnTo>
                  <a:pt x="120586" y="62585"/>
                </a:lnTo>
                <a:lnTo>
                  <a:pt x="134302" y="62585"/>
                </a:lnTo>
                <a:lnTo>
                  <a:pt x="135826" y="61061"/>
                </a:lnTo>
                <a:lnTo>
                  <a:pt x="138874" y="59537"/>
                </a:lnTo>
                <a:lnTo>
                  <a:pt x="141922" y="57912"/>
                </a:lnTo>
                <a:lnTo>
                  <a:pt x="142684" y="56388"/>
                </a:lnTo>
                <a:lnTo>
                  <a:pt x="146494" y="48768"/>
                </a:lnTo>
                <a:lnTo>
                  <a:pt x="148018" y="44196"/>
                </a:lnTo>
                <a:lnTo>
                  <a:pt x="149542" y="41148"/>
                </a:lnTo>
                <a:lnTo>
                  <a:pt x="149542" y="25908"/>
                </a:lnTo>
                <a:lnTo>
                  <a:pt x="149542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713614" y="6238539"/>
            <a:ext cx="2244762" cy="6565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12" name="object 11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478371" y="209052"/>
            <a:ext cx="4131235" cy="95466"/>
            <a:chOff x="3603307" y="204406"/>
            <a:chExt cx="1755775" cy="93345"/>
          </a:xfrm>
        </p:grpSpPr>
        <p:sp>
          <p:nvSpPr>
            <p:cNvPr id="117" name="object 117"/>
            <p:cNvSpPr/>
            <p:nvPr/>
          </p:nvSpPr>
          <p:spPr>
            <a:xfrm>
              <a:off x="3603295" y="204406"/>
              <a:ext cx="861060" cy="91440"/>
            </a:xfrm>
            <a:custGeom>
              <a:avLst/>
              <a:gdLst/>
              <a:ahLst/>
              <a:cxnLst/>
              <a:rect l="l" t="t" r="r" b="b"/>
              <a:pathLst>
                <a:path w="861060" h="91439">
                  <a:moveTo>
                    <a:pt x="59537" y="22961"/>
                  </a:moveTo>
                  <a:lnTo>
                    <a:pt x="58013" y="18389"/>
                  </a:lnTo>
                  <a:lnTo>
                    <a:pt x="54965" y="12293"/>
                  </a:lnTo>
                  <a:lnTo>
                    <a:pt x="50393" y="7721"/>
                  </a:lnTo>
                  <a:lnTo>
                    <a:pt x="50393" y="27533"/>
                  </a:lnTo>
                  <a:lnTo>
                    <a:pt x="50393" y="41249"/>
                  </a:lnTo>
                  <a:lnTo>
                    <a:pt x="48869" y="45821"/>
                  </a:lnTo>
                  <a:lnTo>
                    <a:pt x="48869" y="48869"/>
                  </a:lnTo>
                  <a:lnTo>
                    <a:pt x="47345" y="53441"/>
                  </a:lnTo>
                  <a:lnTo>
                    <a:pt x="45821" y="56489"/>
                  </a:lnTo>
                  <a:lnTo>
                    <a:pt x="42672" y="58013"/>
                  </a:lnTo>
                  <a:lnTo>
                    <a:pt x="39624" y="61061"/>
                  </a:lnTo>
                  <a:lnTo>
                    <a:pt x="36576" y="62585"/>
                  </a:lnTo>
                  <a:lnTo>
                    <a:pt x="33528" y="62585"/>
                  </a:lnTo>
                  <a:lnTo>
                    <a:pt x="30480" y="64109"/>
                  </a:lnTo>
                  <a:lnTo>
                    <a:pt x="9144" y="64109"/>
                  </a:lnTo>
                  <a:lnTo>
                    <a:pt x="9144" y="7721"/>
                  </a:lnTo>
                  <a:lnTo>
                    <a:pt x="30480" y="7721"/>
                  </a:lnTo>
                  <a:lnTo>
                    <a:pt x="35052" y="9245"/>
                  </a:lnTo>
                  <a:lnTo>
                    <a:pt x="36576" y="9245"/>
                  </a:lnTo>
                  <a:lnTo>
                    <a:pt x="41148" y="10769"/>
                  </a:lnTo>
                  <a:lnTo>
                    <a:pt x="44196" y="13817"/>
                  </a:lnTo>
                  <a:lnTo>
                    <a:pt x="45821" y="18389"/>
                  </a:lnTo>
                  <a:lnTo>
                    <a:pt x="48869" y="21437"/>
                  </a:lnTo>
                  <a:lnTo>
                    <a:pt x="50393" y="27533"/>
                  </a:lnTo>
                  <a:lnTo>
                    <a:pt x="50393" y="7721"/>
                  </a:lnTo>
                  <a:lnTo>
                    <a:pt x="45821" y="3149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71729"/>
                  </a:lnTo>
                  <a:lnTo>
                    <a:pt x="35052" y="71729"/>
                  </a:lnTo>
                  <a:lnTo>
                    <a:pt x="38100" y="70205"/>
                  </a:lnTo>
                  <a:lnTo>
                    <a:pt x="41148" y="70205"/>
                  </a:lnTo>
                  <a:lnTo>
                    <a:pt x="44196" y="68681"/>
                  </a:lnTo>
                  <a:lnTo>
                    <a:pt x="47345" y="67157"/>
                  </a:lnTo>
                  <a:lnTo>
                    <a:pt x="48869" y="65633"/>
                  </a:lnTo>
                  <a:lnTo>
                    <a:pt x="51917" y="64109"/>
                  </a:lnTo>
                  <a:lnTo>
                    <a:pt x="56489" y="54965"/>
                  </a:lnTo>
                  <a:lnTo>
                    <a:pt x="59537" y="45821"/>
                  </a:lnTo>
                  <a:lnTo>
                    <a:pt x="59537" y="22961"/>
                  </a:lnTo>
                  <a:close/>
                </a:path>
                <a:path w="861060" h="91439">
                  <a:moveTo>
                    <a:pt x="80962" y="19913"/>
                  </a:moveTo>
                  <a:lnTo>
                    <a:pt x="71729" y="19913"/>
                  </a:lnTo>
                  <a:lnTo>
                    <a:pt x="71729" y="71729"/>
                  </a:lnTo>
                  <a:lnTo>
                    <a:pt x="80962" y="71729"/>
                  </a:lnTo>
                  <a:lnTo>
                    <a:pt x="80962" y="19913"/>
                  </a:lnTo>
                  <a:close/>
                </a:path>
                <a:path w="861060" h="91439">
                  <a:moveTo>
                    <a:pt x="80962" y="0"/>
                  </a:moveTo>
                  <a:lnTo>
                    <a:pt x="71729" y="0"/>
                  </a:lnTo>
                  <a:lnTo>
                    <a:pt x="71729" y="9245"/>
                  </a:lnTo>
                  <a:lnTo>
                    <a:pt x="80962" y="9245"/>
                  </a:lnTo>
                  <a:lnTo>
                    <a:pt x="80962" y="0"/>
                  </a:lnTo>
                  <a:close/>
                </a:path>
                <a:path w="861060" h="91439">
                  <a:moveTo>
                    <a:pt x="135839" y="53441"/>
                  </a:moveTo>
                  <a:lnTo>
                    <a:pt x="134315" y="50393"/>
                  </a:lnTo>
                  <a:lnTo>
                    <a:pt x="129743" y="45821"/>
                  </a:lnTo>
                  <a:lnTo>
                    <a:pt x="126695" y="44297"/>
                  </a:lnTo>
                  <a:lnTo>
                    <a:pt x="125171" y="42773"/>
                  </a:lnTo>
                  <a:lnTo>
                    <a:pt x="120599" y="41249"/>
                  </a:lnTo>
                  <a:lnTo>
                    <a:pt x="114503" y="39725"/>
                  </a:lnTo>
                  <a:lnTo>
                    <a:pt x="109931" y="39725"/>
                  </a:lnTo>
                  <a:lnTo>
                    <a:pt x="106883" y="38201"/>
                  </a:lnTo>
                  <a:lnTo>
                    <a:pt x="105359" y="38201"/>
                  </a:lnTo>
                  <a:lnTo>
                    <a:pt x="103835" y="36677"/>
                  </a:lnTo>
                  <a:lnTo>
                    <a:pt x="102209" y="35153"/>
                  </a:lnTo>
                  <a:lnTo>
                    <a:pt x="100685" y="33629"/>
                  </a:lnTo>
                  <a:lnTo>
                    <a:pt x="100685" y="30581"/>
                  </a:lnTo>
                  <a:lnTo>
                    <a:pt x="102209" y="29057"/>
                  </a:lnTo>
                  <a:lnTo>
                    <a:pt x="103835" y="27533"/>
                  </a:lnTo>
                  <a:lnTo>
                    <a:pt x="105359" y="26009"/>
                  </a:lnTo>
                  <a:lnTo>
                    <a:pt x="119075" y="26009"/>
                  </a:lnTo>
                  <a:lnTo>
                    <a:pt x="122123" y="29057"/>
                  </a:lnTo>
                  <a:lnTo>
                    <a:pt x="123647" y="32105"/>
                  </a:lnTo>
                  <a:lnTo>
                    <a:pt x="123647" y="33629"/>
                  </a:lnTo>
                  <a:lnTo>
                    <a:pt x="132791" y="33629"/>
                  </a:lnTo>
                  <a:lnTo>
                    <a:pt x="132791" y="29057"/>
                  </a:lnTo>
                  <a:lnTo>
                    <a:pt x="131267" y="27533"/>
                  </a:lnTo>
                  <a:lnTo>
                    <a:pt x="130505" y="26009"/>
                  </a:lnTo>
                  <a:lnTo>
                    <a:pt x="129743" y="24485"/>
                  </a:lnTo>
                  <a:lnTo>
                    <a:pt x="126695" y="21437"/>
                  </a:lnTo>
                  <a:lnTo>
                    <a:pt x="120599" y="18389"/>
                  </a:lnTo>
                  <a:lnTo>
                    <a:pt x="106883" y="18389"/>
                  </a:lnTo>
                  <a:lnTo>
                    <a:pt x="103835" y="19913"/>
                  </a:lnTo>
                  <a:lnTo>
                    <a:pt x="102209" y="19913"/>
                  </a:lnTo>
                  <a:lnTo>
                    <a:pt x="100685" y="21437"/>
                  </a:lnTo>
                  <a:lnTo>
                    <a:pt x="99161" y="21437"/>
                  </a:lnTo>
                  <a:lnTo>
                    <a:pt x="96113" y="24485"/>
                  </a:lnTo>
                  <a:lnTo>
                    <a:pt x="94589" y="27533"/>
                  </a:lnTo>
                  <a:lnTo>
                    <a:pt x="93065" y="29057"/>
                  </a:lnTo>
                  <a:lnTo>
                    <a:pt x="93065" y="38201"/>
                  </a:lnTo>
                  <a:lnTo>
                    <a:pt x="94589" y="41249"/>
                  </a:lnTo>
                  <a:lnTo>
                    <a:pt x="97637" y="44297"/>
                  </a:lnTo>
                  <a:lnTo>
                    <a:pt x="100685" y="45821"/>
                  </a:lnTo>
                  <a:lnTo>
                    <a:pt x="103835" y="47345"/>
                  </a:lnTo>
                  <a:lnTo>
                    <a:pt x="106883" y="48869"/>
                  </a:lnTo>
                  <a:lnTo>
                    <a:pt x="114503" y="50393"/>
                  </a:lnTo>
                  <a:lnTo>
                    <a:pt x="119075" y="50393"/>
                  </a:lnTo>
                  <a:lnTo>
                    <a:pt x="122123" y="51917"/>
                  </a:lnTo>
                  <a:lnTo>
                    <a:pt x="123647" y="53441"/>
                  </a:lnTo>
                  <a:lnTo>
                    <a:pt x="125171" y="53441"/>
                  </a:lnTo>
                  <a:lnTo>
                    <a:pt x="125171" y="61061"/>
                  </a:lnTo>
                  <a:lnTo>
                    <a:pt x="123647" y="64109"/>
                  </a:lnTo>
                  <a:lnTo>
                    <a:pt x="120599" y="65633"/>
                  </a:lnTo>
                  <a:lnTo>
                    <a:pt x="106883" y="65633"/>
                  </a:lnTo>
                  <a:lnTo>
                    <a:pt x="103835" y="62585"/>
                  </a:lnTo>
                  <a:lnTo>
                    <a:pt x="102209" y="61061"/>
                  </a:lnTo>
                  <a:lnTo>
                    <a:pt x="100685" y="58013"/>
                  </a:lnTo>
                  <a:lnTo>
                    <a:pt x="100685" y="54965"/>
                  </a:lnTo>
                  <a:lnTo>
                    <a:pt x="91541" y="56489"/>
                  </a:lnTo>
                  <a:lnTo>
                    <a:pt x="91541" y="62585"/>
                  </a:lnTo>
                  <a:lnTo>
                    <a:pt x="97637" y="68681"/>
                  </a:lnTo>
                  <a:lnTo>
                    <a:pt x="102209" y="71729"/>
                  </a:lnTo>
                  <a:lnTo>
                    <a:pt x="106883" y="73253"/>
                  </a:lnTo>
                  <a:lnTo>
                    <a:pt x="122123" y="73253"/>
                  </a:lnTo>
                  <a:lnTo>
                    <a:pt x="128219" y="70205"/>
                  </a:lnTo>
                  <a:lnTo>
                    <a:pt x="132791" y="65633"/>
                  </a:lnTo>
                  <a:lnTo>
                    <a:pt x="135839" y="59537"/>
                  </a:lnTo>
                  <a:lnTo>
                    <a:pt x="135839" y="53441"/>
                  </a:lnTo>
                  <a:close/>
                </a:path>
                <a:path w="861060" h="91439">
                  <a:moveTo>
                    <a:pt x="190792" y="36677"/>
                  </a:moveTo>
                  <a:lnTo>
                    <a:pt x="189268" y="30581"/>
                  </a:lnTo>
                  <a:lnTo>
                    <a:pt x="184696" y="26009"/>
                  </a:lnTo>
                  <a:lnTo>
                    <a:pt x="181648" y="21945"/>
                  </a:lnTo>
                  <a:lnTo>
                    <a:pt x="181648" y="36677"/>
                  </a:lnTo>
                  <a:lnTo>
                    <a:pt x="181648" y="41249"/>
                  </a:lnTo>
                  <a:lnTo>
                    <a:pt x="152590" y="41249"/>
                  </a:lnTo>
                  <a:lnTo>
                    <a:pt x="152590" y="36677"/>
                  </a:lnTo>
                  <a:lnTo>
                    <a:pt x="154114" y="32105"/>
                  </a:lnTo>
                  <a:lnTo>
                    <a:pt x="157162" y="29057"/>
                  </a:lnTo>
                  <a:lnTo>
                    <a:pt x="160210" y="27533"/>
                  </a:lnTo>
                  <a:lnTo>
                    <a:pt x="163360" y="26009"/>
                  </a:lnTo>
                  <a:lnTo>
                    <a:pt x="172504" y="26009"/>
                  </a:lnTo>
                  <a:lnTo>
                    <a:pt x="175552" y="27533"/>
                  </a:lnTo>
                  <a:lnTo>
                    <a:pt x="178600" y="30581"/>
                  </a:lnTo>
                  <a:lnTo>
                    <a:pt x="181648" y="36677"/>
                  </a:lnTo>
                  <a:lnTo>
                    <a:pt x="181648" y="21945"/>
                  </a:lnTo>
                  <a:lnTo>
                    <a:pt x="180124" y="19913"/>
                  </a:lnTo>
                  <a:lnTo>
                    <a:pt x="174028" y="18389"/>
                  </a:lnTo>
                  <a:lnTo>
                    <a:pt x="160210" y="18389"/>
                  </a:lnTo>
                  <a:lnTo>
                    <a:pt x="154114" y="21437"/>
                  </a:lnTo>
                  <a:lnTo>
                    <a:pt x="144970" y="30581"/>
                  </a:lnTo>
                  <a:lnTo>
                    <a:pt x="143446" y="36677"/>
                  </a:lnTo>
                  <a:lnTo>
                    <a:pt x="143446" y="54965"/>
                  </a:lnTo>
                  <a:lnTo>
                    <a:pt x="144970" y="61061"/>
                  </a:lnTo>
                  <a:lnTo>
                    <a:pt x="154114" y="70205"/>
                  </a:lnTo>
                  <a:lnTo>
                    <a:pt x="160210" y="73253"/>
                  </a:lnTo>
                  <a:lnTo>
                    <a:pt x="174028" y="73253"/>
                  </a:lnTo>
                  <a:lnTo>
                    <a:pt x="190792" y="56489"/>
                  </a:lnTo>
                  <a:lnTo>
                    <a:pt x="181648" y="54965"/>
                  </a:lnTo>
                  <a:lnTo>
                    <a:pt x="180124" y="59537"/>
                  </a:lnTo>
                  <a:lnTo>
                    <a:pt x="178600" y="61061"/>
                  </a:lnTo>
                  <a:lnTo>
                    <a:pt x="177076" y="64109"/>
                  </a:lnTo>
                  <a:lnTo>
                    <a:pt x="174028" y="65633"/>
                  </a:lnTo>
                  <a:lnTo>
                    <a:pt x="163360" y="65633"/>
                  </a:lnTo>
                  <a:lnTo>
                    <a:pt x="160210" y="64109"/>
                  </a:lnTo>
                  <a:lnTo>
                    <a:pt x="154114" y="58013"/>
                  </a:lnTo>
                  <a:lnTo>
                    <a:pt x="152590" y="53441"/>
                  </a:lnTo>
                  <a:lnTo>
                    <a:pt x="152590" y="47345"/>
                  </a:lnTo>
                  <a:lnTo>
                    <a:pt x="190792" y="47345"/>
                  </a:lnTo>
                  <a:lnTo>
                    <a:pt x="190792" y="41249"/>
                  </a:lnTo>
                  <a:lnTo>
                    <a:pt x="190792" y="36677"/>
                  </a:lnTo>
                  <a:close/>
                </a:path>
                <a:path w="861060" h="91439">
                  <a:moveTo>
                    <a:pt x="247281" y="70205"/>
                  </a:moveTo>
                  <a:lnTo>
                    <a:pt x="245757" y="68681"/>
                  </a:lnTo>
                  <a:lnTo>
                    <a:pt x="245757" y="45821"/>
                  </a:lnTo>
                  <a:lnTo>
                    <a:pt x="245757" y="33629"/>
                  </a:lnTo>
                  <a:lnTo>
                    <a:pt x="244233" y="32105"/>
                  </a:lnTo>
                  <a:lnTo>
                    <a:pt x="244233" y="27533"/>
                  </a:lnTo>
                  <a:lnTo>
                    <a:pt x="242709" y="26009"/>
                  </a:lnTo>
                  <a:lnTo>
                    <a:pt x="241185" y="24485"/>
                  </a:lnTo>
                  <a:lnTo>
                    <a:pt x="241185" y="22961"/>
                  </a:lnTo>
                  <a:lnTo>
                    <a:pt x="232041" y="18389"/>
                  </a:lnTo>
                  <a:lnTo>
                    <a:pt x="216700" y="18389"/>
                  </a:lnTo>
                  <a:lnTo>
                    <a:pt x="212128" y="19913"/>
                  </a:lnTo>
                  <a:lnTo>
                    <a:pt x="206032" y="22961"/>
                  </a:lnTo>
                  <a:lnTo>
                    <a:pt x="204508" y="26009"/>
                  </a:lnTo>
                  <a:lnTo>
                    <a:pt x="202984" y="27533"/>
                  </a:lnTo>
                  <a:lnTo>
                    <a:pt x="201460" y="30581"/>
                  </a:lnTo>
                  <a:lnTo>
                    <a:pt x="201460" y="35153"/>
                  </a:lnTo>
                  <a:lnTo>
                    <a:pt x="209080" y="35153"/>
                  </a:lnTo>
                  <a:lnTo>
                    <a:pt x="212128" y="29057"/>
                  </a:lnTo>
                  <a:lnTo>
                    <a:pt x="213652" y="27533"/>
                  </a:lnTo>
                  <a:lnTo>
                    <a:pt x="216700" y="26009"/>
                  </a:lnTo>
                  <a:lnTo>
                    <a:pt x="230517" y="26009"/>
                  </a:lnTo>
                  <a:lnTo>
                    <a:pt x="236613" y="32105"/>
                  </a:lnTo>
                  <a:lnTo>
                    <a:pt x="236613" y="38201"/>
                  </a:lnTo>
                  <a:lnTo>
                    <a:pt x="236613" y="45821"/>
                  </a:lnTo>
                  <a:lnTo>
                    <a:pt x="236613" y="53441"/>
                  </a:lnTo>
                  <a:lnTo>
                    <a:pt x="235089" y="56489"/>
                  </a:lnTo>
                  <a:lnTo>
                    <a:pt x="235089" y="58013"/>
                  </a:lnTo>
                  <a:lnTo>
                    <a:pt x="233565" y="61061"/>
                  </a:lnTo>
                  <a:lnTo>
                    <a:pt x="232041" y="62585"/>
                  </a:lnTo>
                  <a:lnTo>
                    <a:pt x="225945" y="65633"/>
                  </a:lnTo>
                  <a:lnTo>
                    <a:pt x="213652" y="65633"/>
                  </a:lnTo>
                  <a:lnTo>
                    <a:pt x="212128" y="64109"/>
                  </a:lnTo>
                  <a:lnTo>
                    <a:pt x="209080" y="62585"/>
                  </a:lnTo>
                  <a:lnTo>
                    <a:pt x="209080" y="54965"/>
                  </a:lnTo>
                  <a:lnTo>
                    <a:pt x="210604" y="53441"/>
                  </a:lnTo>
                  <a:lnTo>
                    <a:pt x="210604" y="51917"/>
                  </a:lnTo>
                  <a:lnTo>
                    <a:pt x="212128" y="51917"/>
                  </a:lnTo>
                  <a:lnTo>
                    <a:pt x="213652" y="50393"/>
                  </a:lnTo>
                  <a:lnTo>
                    <a:pt x="215176" y="50393"/>
                  </a:lnTo>
                  <a:lnTo>
                    <a:pt x="218224" y="48869"/>
                  </a:lnTo>
                  <a:lnTo>
                    <a:pt x="227469" y="48869"/>
                  </a:lnTo>
                  <a:lnTo>
                    <a:pt x="236613" y="45821"/>
                  </a:lnTo>
                  <a:lnTo>
                    <a:pt x="236613" y="38201"/>
                  </a:lnTo>
                  <a:lnTo>
                    <a:pt x="227469" y="41249"/>
                  </a:lnTo>
                  <a:lnTo>
                    <a:pt x="219748" y="41249"/>
                  </a:lnTo>
                  <a:lnTo>
                    <a:pt x="216700" y="42773"/>
                  </a:lnTo>
                  <a:lnTo>
                    <a:pt x="212128" y="42773"/>
                  </a:lnTo>
                  <a:lnTo>
                    <a:pt x="209080" y="44297"/>
                  </a:lnTo>
                  <a:lnTo>
                    <a:pt x="207556" y="44297"/>
                  </a:lnTo>
                  <a:lnTo>
                    <a:pt x="206032" y="45821"/>
                  </a:lnTo>
                  <a:lnTo>
                    <a:pt x="202984" y="47345"/>
                  </a:lnTo>
                  <a:lnTo>
                    <a:pt x="201460" y="48869"/>
                  </a:lnTo>
                  <a:lnTo>
                    <a:pt x="201460" y="51917"/>
                  </a:lnTo>
                  <a:lnTo>
                    <a:pt x="199936" y="53441"/>
                  </a:lnTo>
                  <a:lnTo>
                    <a:pt x="199936" y="62585"/>
                  </a:lnTo>
                  <a:lnTo>
                    <a:pt x="201460" y="65633"/>
                  </a:lnTo>
                  <a:lnTo>
                    <a:pt x="207556" y="71729"/>
                  </a:lnTo>
                  <a:lnTo>
                    <a:pt x="212128" y="73253"/>
                  </a:lnTo>
                  <a:lnTo>
                    <a:pt x="224421" y="73253"/>
                  </a:lnTo>
                  <a:lnTo>
                    <a:pt x="233565" y="68681"/>
                  </a:lnTo>
                  <a:lnTo>
                    <a:pt x="236613" y="65633"/>
                  </a:lnTo>
                  <a:lnTo>
                    <a:pt x="236613" y="68681"/>
                  </a:lnTo>
                  <a:lnTo>
                    <a:pt x="238137" y="70205"/>
                  </a:lnTo>
                  <a:lnTo>
                    <a:pt x="238137" y="71729"/>
                  </a:lnTo>
                  <a:lnTo>
                    <a:pt x="247281" y="71729"/>
                  </a:lnTo>
                  <a:lnTo>
                    <a:pt x="247281" y="70205"/>
                  </a:lnTo>
                  <a:close/>
                </a:path>
                <a:path w="861060" h="91439">
                  <a:moveTo>
                    <a:pt x="299186" y="53441"/>
                  </a:moveTo>
                  <a:lnTo>
                    <a:pt x="297662" y="50393"/>
                  </a:lnTo>
                  <a:lnTo>
                    <a:pt x="297662" y="48869"/>
                  </a:lnTo>
                  <a:lnTo>
                    <a:pt x="296138" y="47345"/>
                  </a:lnTo>
                  <a:lnTo>
                    <a:pt x="293090" y="45821"/>
                  </a:lnTo>
                  <a:lnTo>
                    <a:pt x="291566" y="44297"/>
                  </a:lnTo>
                  <a:lnTo>
                    <a:pt x="288518" y="42773"/>
                  </a:lnTo>
                  <a:lnTo>
                    <a:pt x="283946" y="41249"/>
                  </a:lnTo>
                  <a:lnTo>
                    <a:pt x="277749" y="39725"/>
                  </a:lnTo>
                  <a:lnTo>
                    <a:pt x="273177" y="39725"/>
                  </a:lnTo>
                  <a:lnTo>
                    <a:pt x="270129" y="38201"/>
                  </a:lnTo>
                  <a:lnTo>
                    <a:pt x="268605" y="36677"/>
                  </a:lnTo>
                  <a:lnTo>
                    <a:pt x="267081" y="36677"/>
                  </a:lnTo>
                  <a:lnTo>
                    <a:pt x="267081" y="35153"/>
                  </a:lnTo>
                  <a:lnTo>
                    <a:pt x="265557" y="35153"/>
                  </a:lnTo>
                  <a:lnTo>
                    <a:pt x="265557" y="29057"/>
                  </a:lnTo>
                  <a:lnTo>
                    <a:pt x="268605" y="27533"/>
                  </a:lnTo>
                  <a:lnTo>
                    <a:pt x="270129" y="26009"/>
                  </a:lnTo>
                  <a:lnTo>
                    <a:pt x="282422" y="26009"/>
                  </a:lnTo>
                  <a:lnTo>
                    <a:pt x="285470" y="27533"/>
                  </a:lnTo>
                  <a:lnTo>
                    <a:pt x="286994" y="29057"/>
                  </a:lnTo>
                  <a:lnTo>
                    <a:pt x="288518" y="32105"/>
                  </a:lnTo>
                  <a:lnTo>
                    <a:pt x="288518" y="33629"/>
                  </a:lnTo>
                  <a:lnTo>
                    <a:pt x="297662" y="33629"/>
                  </a:lnTo>
                  <a:lnTo>
                    <a:pt x="296138" y="29057"/>
                  </a:lnTo>
                  <a:lnTo>
                    <a:pt x="296138" y="27533"/>
                  </a:lnTo>
                  <a:lnTo>
                    <a:pt x="295376" y="26009"/>
                  </a:lnTo>
                  <a:lnTo>
                    <a:pt x="294614" y="24485"/>
                  </a:lnTo>
                  <a:lnTo>
                    <a:pt x="293090" y="22961"/>
                  </a:lnTo>
                  <a:lnTo>
                    <a:pt x="283946" y="18389"/>
                  </a:lnTo>
                  <a:lnTo>
                    <a:pt x="270129" y="18389"/>
                  </a:lnTo>
                  <a:lnTo>
                    <a:pt x="268605" y="19913"/>
                  </a:lnTo>
                  <a:lnTo>
                    <a:pt x="265557" y="19913"/>
                  </a:lnTo>
                  <a:lnTo>
                    <a:pt x="264033" y="21437"/>
                  </a:lnTo>
                  <a:lnTo>
                    <a:pt x="262509" y="21437"/>
                  </a:lnTo>
                  <a:lnTo>
                    <a:pt x="259461" y="24485"/>
                  </a:lnTo>
                  <a:lnTo>
                    <a:pt x="257937" y="27533"/>
                  </a:lnTo>
                  <a:lnTo>
                    <a:pt x="257937" y="29057"/>
                  </a:lnTo>
                  <a:lnTo>
                    <a:pt x="256413" y="30581"/>
                  </a:lnTo>
                  <a:lnTo>
                    <a:pt x="256413" y="36677"/>
                  </a:lnTo>
                  <a:lnTo>
                    <a:pt x="257937" y="38201"/>
                  </a:lnTo>
                  <a:lnTo>
                    <a:pt x="259461" y="41249"/>
                  </a:lnTo>
                  <a:lnTo>
                    <a:pt x="259461" y="42773"/>
                  </a:lnTo>
                  <a:lnTo>
                    <a:pt x="262509" y="44297"/>
                  </a:lnTo>
                  <a:lnTo>
                    <a:pt x="264033" y="45821"/>
                  </a:lnTo>
                  <a:lnTo>
                    <a:pt x="267081" y="47345"/>
                  </a:lnTo>
                  <a:lnTo>
                    <a:pt x="271653" y="48869"/>
                  </a:lnTo>
                  <a:lnTo>
                    <a:pt x="277749" y="50393"/>
                  </a:lnTo>
                  <a:lnTo>
                    <a:pt x="282422" y="50393"/>
                  </a:lnTo>
                  <a:lnTo>
                    <a:pt x="285470" y="51917"/>
                  </a:lnTo>
                  <a:lnTo>
                    <a:pt x="286994" y="53441"/>
                  </a:lnTo>
                  <a:lnTo>
                    <a:pt x="288518" y="53441"/>
                  </a:lnTo>
                  <a:lnTo>
                    <a:pt x="290042" y="54965"/>
                  </a:lnTo>
                  <a:lnTo>
                    <a:pt x="290042" y="59537"/>
                  </a:lnTo>
                  <a:lnTo>
                    <a:pt x="288518" y="61061"/>
                  </a:lnTo>
                  <a:lnTo>
                    <a:pt x="286994" y="64109"/>
                  </a:lnTo>
                  <a:lnTo>
                    <a:pt x="285470" y="65633"/>
                  </a:lnTo>
                  <a:lnTo>
                    <a:pt x="270129" y="65633"/>
                  </a:lnTo>
                  <a:lnTo>
                    <a:pt x="268605" y="62585"/>
                  </a:lnTo>
                  <a:lnTo>
                    <a:pt x="265557" y="61061"/>
                  </a:lnTo>
                  <a:lnTo>
                    <a:pt x="264033" y="58013"/>
                  </a:lnTo>
                  <a:lnTo>
                    <a:pt x="264033" y="54965"/>
                  </a:lnTo>
                  <a:lnTo>
                    <a:pt x="254889" y="56489"/>
                  </a:lnTo>
                  <a:lnTo>
                    <a:pt x="256413" y="62585"/>
                  </a:lnTo>
                  <a:lnTo>
                    <a:pt x="257937" y="65633"/>
                  </a:lnTo>
                  <a:lnTo>
                    <a:pt x="262509" y="68681"/>
                  </a:lnTo>
                  <a:lnTo>
                    <a:pt x="265557" y="71729"/>
                  </a:lnTo>
                  <a:lnTo>
                    <a:pt x="271653" y="73253"/>
                  </a:lnTo>
                  <a:lnTo>
                    <a:pt x="285470" y="73253"/>
                  </a:lnTo>
                  <a:lnTo>
                    <a:pt x="291566" y="70205"/>
                  </a:lnTo>
                  <a:lnTo>
                    <a:pt x="296138" y="65633"/>
                  </a:lnTo>
                  <a:lnTo>
                    <a:pt x="299186" y="59537"/>
                  </a:lnTo>
                  <a:lnTo>
                    <a:pt x="299186" y="53441"/>
                  </a:lnTo>
                  <a:close/>
                </a:path>
                <a:path w="861060" h="91439">
                  <a:moveTo>
                    <a:pt x="355663" y="36677"/>
                  </a:moveTo>
                  <a:lnTo>
                    <a:pt x="352615" y="30581"/>
                  </a:lnTo>
                  <a:lnTo>
                    <a:pt x="348043" y="26009"/>
                  </a:lnTo>
                  <a:lnTo>
                    <a:pt x="346519" y="23977"/>
                  </a:lnTo>
                  <a:lnTo>
                    <a:pt x="346519" y="41249"/>
                  </a:lnTo>
                  <a:lnTo>
                    <a:pt x="315950" y="41249"/>
                  </a:lnTo>
                  <a:lnTo>
                    <a:pt x="341947" y="30581"/>
                  </a:lnTo>
                  <a:lnTo>
                    <a:pt x="344995" y="33629"/>
                  </a:lnTo>
                  <a:lnTo>
                    <a:pt x="344995" y="36677"/>
                  </a:lnTo>
                  <a:lnTo>
                    <a:pt x="346519" y="41249"/>
                  </a:lnTo>
                  <a:lnTo>
                    <a:pt x="346519" y="23977"/>
                  </a:lnTo>
                  <a:lnTo>
                    <a:pt x="343471" y="19913"/>
                  </a:lnTo>
                  <a:lnTo>
                    <a:pt x="338899" y="18389"/>
                  </a:lnTo>
                  <a:lnTo>
                    <a:pt x="323570" y="18389"/>
                  </a:lnTo>
                  <a:lnTo>
                    <a:pt x="317474" y="21437"/>
                  </a:lnTo>
                  <a:lnTo>
                    <a:pt x="308330" y="30581"/>
                  </a:lnTo>
                  <a:lnTo>
                    <a:pt x="306806" y="36677"/>
                  </a:lnTo>
                  <a:lnTo>
                    <a:pt x="306806" y="54965"/>
                  </a:lnTo>
                  <a:lnTo>
                    <a:pt x="308330" y="61061"/>
                  </a:lnTo>
                  <a:lnTo>
                    <a:pt x="317474" y="70205"/>
                  </a:lnTo>
                  <a:lnTo>
                    <a:pt x="323570" y="73253"/>
                  </a:lnTo>
                  <a:lnTo>
                    <a:pt x="337375" y="73253"/>
                  </a:lnTo>
                  <a:lnTo>
                    <a:pt x="343471" y="71729"/>
                  </a:lnTo>
                  <a:lnTo>
                    <a:pt x="346519" y="68681"/>
                  </a:lnTo>
                  <a:lnTo>
                    <a:pt x="351091" y="65633"/>
                  </a:lnTo>
                  <a:lnTo>
                    <a:pt x="354139" y="61061"/>
                  </a:lnTo>
                  <a:lnTo>
                    <a:pt x="355663" y="56489"/>
                  </a:lnTo>
                  <a:lnTo>
                    <a:pt x="346519" y="54965"/>
                  </a:lnTo>
                  <a:lnTo>
                    <a:pt x="344995" y="59537"/>
                  </a:lnTo>
                  <a:lnTo>
                    <a:pt x="341947" y="61061"/>
                  </a:lnTo>
                  <a:lnTo>
                    <a:pt x="340423" y="64109"/>
                  </a:lnTo>
                  <a:lnTo>
                    <a:pt x="337375" y="65633"/>
                  </a:lnTo>
                  <a:lnTo>
                    <a:pt x="328142" y="65633"/>
                  </a:lnTo>
                  <a:lnTo>
                    <a:pt x="323570" y="64109"/>
                  </a:lnTo>
                  <a:lnTo>
                    <a:pt x="317474" y="58013"/>
                  </a:lnTo>
                  <a:lnTo>
                    <a:pt x="315950" y="53441"/>
                  </a:lnTo>
                  <a:lnTo>
                    <a:pt x="315950" y="47345"/>
                  </a:lnTo>
                  <a:lnTo>
                    <a:pt x="355663" y="47345"/>
                  </a:lnTo>
                  <a:lnTo>
                    <a:pt x="355663" y="41249"/>
                  </a:lnTo>
                  <a:lnTo>
                    <a:pt x="355663" y="36677"/>
                  </a:lnTo>
                  <a:close/>
                </a:path>
                <a:path w="861060" h="91439">
                  <a:moveTo>
                    <a:pt x="417004" y="85153"/>
                  </a:moveTo>
                  <a:lnTo>
                    <a:pt x="357568" y="85153"/>
                  </a:lnTo>
                  <a:lnTo>
                    <a:pt x="357568" y="91262"/>
                  </a:lnTo>
                  <a:lnTo>
                    <a:pt x="417004" y="91262"/>
                  </a:lnTo>
                  <a:lnTo>
                    <a:pt x="417004" y="85153"/>
                  </a:lnTo>
                  <a:close/>
                </a:path>
                <a:path w="861060" h="91439">
                  <a:moveTo>
                    <a:pt x="479310" y="13817"/>
                  </a:moveTo>
                  <a:lnTo>
                    <a:pt x="476262" y="7721"/>
                  </a:lnTo>
                  <a:lnTo>
                    <a:pt x="471690" y="3149"/>
                  </a:lnTo>
                  <a:lnTo>
                    <a:pt x="470166" y="2336"/>
                  </a:lnTo>
                  <a:lnTo>
                    <a:pt x="470166" y="18389"/>
                  </a:lnTo>
                  <a:lnTo>
                    <a:pt x="470166" y="24485"/>
                  </a:lnTo>
                  <a:lnTo>
                    <a:pt x="468642" y="27533"/>
                  </a:lnTo>
                  <a:lnTo>
                    <a:pt x="465594" y="30581"/>
                  </a:lnTo>
                  <a:lnTo>
                    <a:pt x="462546" y="32105"/>
                  </a:lnTo>
                  <a:lnTo>
                    <a:pt x="457974" y="33629"/>
                  </a:lnTo>
                  <a:lnTo>
                    <a:pt x="433489" y="33629"/>
                  </a:lnTo>
                  <a:lnTo>
                    <a:pt x="433489" y="7721"/>
                  </a:lnTo>
                  <a:lnTo>
                    <a:pt x="459498" y="7721"/>
                  </a:lnTo>
                  <a:lnTo>
                    <a:pt x="461022" y="9245"/>
                  </a:lnTo>
                  <a:lnTo>
                    <a:pt x="464070" y="9245"/>
                  </a:lnTo>
                  <a:lnTo>
                    <a:pt x="467118" y="12293"/>
                  </a:lnTo>
                  <a:lnTo>
                    <a:pt x="470166" y="18389"/>
                  </a:lnTo>
                  <a:lnTo>
                    <a:pt x="470166" y="2336"/>
                  </a:lnTo>
                  <a:lnTo>
                    <a:pt x="468642" y="1524"/>
                  </a:lnTo>
                  <a:lnTo>
                    <a:pt x="465594" y="0"/>
                  </a:lnTo>
                  <a:lnTo>
                    <a:pt x="424345" y="0"/>
                  </a:lnTo>
                  <a:lnTo>
                    <a:pt x="424345" y="71729"/>
                  </a:lnTo>
                  <a:lnTo>
                    <a:pt x="433489" y="71729"/>
                  </a:lnTo>
                  <a:lnTo>
                    <a:pt x="433489" y="42773"/>
                  </a:lnTo>
                  <a:lnTo>
                    <a:pt x="462546" y="42773"/>
                  </a:lnTo>
                  <a:lnTo>
                    <a:pt x="470166" y="39725"/>
                  </a:lnTo>
                  <a:lnTo>
                    <a:pt x="476262" y="33629"/>
                  </a:lnTo>
                  <a:lnTo>
                    <a:pt x="477786" y="32105"/>
                  </a:lnTo>
                  <a:lnTo>
                    <a:pt x="479310" y="26009"/>
                  </a:lnTo>
                  <a:lnTo>
                    <a:pt x="479310" y="13817"/>
                  </a:lnTo>
                  <a:close/>
                </a:path>
                <a:path w="861060" h="91439">
                  <a:moveTo>
                    <a:pt x="519023" y="21437"/>
                  </a:moveTo>
                  <a:lnTo>
                    <a:pt x="512927" y="18389"/>
                  </a:lnTo>
                  <a:lnTo>
                    <a:pt x="506730" y="18389"/>
                  </a:lnTo>
                  <a:lnTo>
                    <a:pt x="503682" y="19913"/>
                  </a:lnTo>
                  <a:lnTo>
                    <a:pt x="500634" y="22961"/>
                  </a:lnTo>
                  <a:lnTo>
                    <a:pt x="499110" y="27533"/>
                  </a:lnTo>
                  <a:lnTo>
                    <a:pt x="499110" y="19913"/>
                  </a:lnTo>
                  <a:lnTo>
                    <a:pt x="489966" y="19913"/>
                  </a:lnTo>
                  <a:lnTo>
                    <a:pt x="489966" y="71729"/>
                  </a:lnTo>
                  <a:lnTo>
                    <a:pt x="499110" y="71729"/>
                  </a:lnTo>
                  <a:lnTo>
                    <a:pt x="499110" y="41249"/>
                  </a:lnTo>
                  <a:lnTo>
                    <a:pt x="500634" y="36677"/>
                  </a:lnTo>
                  <a:lnTo>
                    <a:pt x="500634" y="33629"/>
                  </a:lnTo>
                  <a:lnTo>
                    <a:pt x="502158" y="32105"/>
                  </a:lnTo>
                  <a:lnTo>
                    <a:pt x="502158" y="30581"/>
                  </a:lnTo>
                  <a:lnTo>
                    <a:pt x="505206" y="27533"/>
                  </a:lnTo>
                  <a:lnTo>
                    <a:pt x="514451" y="27533"/>
                  </a:lnTo>
                  <a:lnTo>
                    <a:pt x="515975" y="29057"/>
                  </a:lnTo>
                  <a:lnTo>
                    <a:pt x="519023" y="21437"/>
                  </a:lnTo>
                  <a:close/>
                </a:path>
                <a:path w="861060" h="91439">
                  <a:moveTo>
                    <a:pt x="570928" y="36677"/>
                  </a:moveTo>
                  <a:lnTo>
                    <a:pt x="567791" y="30581"/>
                  </a:lnTo>
                  <a:lnTo>
                    <a:pt x="563219" y="26009"/>
                  </a:lnTo>
                  <a:lnTo>
                    <a:pt x="560171" y="21945"/>
                  </a:lnTo>
                  <a:lnTo>
                    <a:pt x="560171" y="36677"/>
                  </a:lnTo>
                  <a:lnTo>
                    <a:pt x="560171" y="41249"/>
                  </a:lnTo>
                  <a:lnTo>
                    <a:pt x="531215" y="41249"/>
                  </a:lnTo>
                  <a:lnTo>
                    <a:pt x="531215" y="36677"/>
                  </a:lnTo>
                  <a:lnTo>
                    <a:pt x="532739" y="32105"/>
                  </a:lnTo>
                  <a:lnTo>
                    <a:pt x="535787" y="29057"/>
                  </a:lnTo>
                  <a:lnTo>
                    <a:pt x="541883" y="26009"/>
                  </a:lnTo>
                  <a:lnTo>
                    <a:pt x="551027" y="26009"/>
                  </a:lnTo>
                  <a:lnTo>
                    <a:pt x="554075" y="27533"/>
                  </a:lnTo>
                  <a:lnTo>
                    <a:pt x="557123" y="30581"/>
                  </a:lnTo>
                  <a:lnTo>
                    <a:pt x="560171" y="36677"/>
                  </a:lnTo>
                  <a:lnTo>
                    <a:pt x="560171" y="21945"/>
                  </a:lnTo>
                  <a:lnTo>
                    <a:pt x="558647" y="19913"/>
                  </a:lnTo>
                  <a:lnTo>
                    <a:pt x="552551" y="18389"/>
                  </a:lnTo>
                  <a:lnTo>
                    <a:pt x="538835" y="18389"/>
                  </a:lnTo>
                  <a:lnTo>
                    <a:pt x="532739" y="21437"/>
                  </a:lnTo>
                  <a:lnTo>
                    <a:pt x="523595" y="30581"/>
                  </a:lnTo>
                  <a:lnTo>
                    <a:pt x="522071" y="36677"/>
                  </a:lnTo>
                  <a:lnTo>
                    <a:pt x="522071" y="54965"/>
                  </a:lnTo>
                  <a:lnTo>
                    <a:pt x="523595" y="61061"/>
                  </a:lnTo>
                  <a:lnTo>
                    <a:pt x="532739" y="70205"/>
                  </a:lnTo>
                  <a:lnTo>
                    <a:pt x="538835" y="73253"/>
                  </a:lnTo>
                  <a:lnTo>
                    <a:pt x="552551" y="73253"/>
                  </a:lnTo>
                  <a:lnTo>
                    <a:pt x="557123" y="71729"/>
                  </a:lnTo>
                  <a:lnTo>
                    <a:pt x="566267" y="65633"/>
                  </a:lnTo>
                  <a:lnTo>
                    <a:pt x="569315" y="56489"/>
                  </a:lnTo>
                  <a:lnTo>
                    <a:pt x="560171" y="54965"/>
                  </a:lnTo>
                  <a:lnTo>
                    <a:pt x="558647" y="59537"/>
                  </a:lnTo>
                  <a:lnTo>
                    <a:pt x="557123" y="61061"/>
                  </a:lnTo>
                  <a:lnTo>
                    <a:pt x="555599" y="64109"/>
                  </a:lnTo>
                  <a:lnTo>
                    <a:pt x="552551" y="65633"/>
                  </a:lnTo>
                  <a:lnTo>
                    <a:pt x="541883" y="65633"/>
                  </a:lnTo>
                  <a:lnTo>
                    <a:pt x="538835" y="64109"/>
                  </a:lnTo>
                  <a:lnTo>
                    <a:pt x="532739" y="58013"/>
                  </a:lnTo>
                  <a:lnTo>
                    <a:pt x="531215" y="53441"/>
                  </a:lnTo>
                  <a:lnTo>
                    <a:pt x="531215" y="47345"/>
                  </a:lnTo>
                  <a:lnTo>
                    <a:pt x="570928" y="47345"/>
                  </a:lnTo>
                  <a:lnTo>
                    <a:pt x="570928" y="41249"/>
                  </a:lnTo>
                  <a:lnTo>
                    <a:pt x="570928" y="36677"/>
                  </a:lnTo>
                  <a:close/>
                </a:path>
                <a:path w="861060" h="91439">
                  <a:moveTo>
                    <a:pt x="624281" y="0"/>
                  </a:moveTo>
                  <a:lnTo>
                    <a:pt x="615137" y="0"/>
                  </a:lnTo>
                  <a:lnTo>
                    <a:pt x="615137" y="26009"/>
                  </a:lnTo>
                  <a:lnTo>
                    <a:pt x="615137" y="39725"/>
                  </a:lnTo>
                  <a:lnTo>
                    <a:pt x="615137" y="53441"/>
                  </a:lnTo>
                  <a:lnTo>
                    <a:pt x="613613" y="58013"/>
                  </a:lnTo>
                  <a:lnTo>
                    <a:pt x="612089" y="61061"/>
                  </a:lnTo>
                  <a:lnTo>
                    <a:pt x="609041" y="64109"/>
                  </a:lnTo>
                  <a:lnTo>
                    <a:pt x="605993" y="65633"/>
                  </a:lnTo>
                  <a:lnTo>
                    <a:pt x="596849" y="65633"/>
                  </a:lnTo>
                  <a:lnTo>
                    <a:pt x="593801" y="64109"/>
                  </a:lnTo>
                  <a:lnTo>
                    <a:pt x="590753" y="61061"/>
                  </a:lnTo>
                  <a:lnTo>
                    <a:pt x="589229" y="58013"/>
                  </a:lnTo>
                  <a:lnTo>
                    <a:pt x="587705" y="51917"/>
                  </a:lnTo>
                  <a:lnTo>
                    <a:pt x="587705" y="33629"/>
                  </a:lnTo>
                  <a:lnTo>
                    <a:pt x="593801" y="27533"/>
                  </a:lnTo>
                  <a:lnTo>
                    <a:pt x="596849" y="26009"/>
                  </a:lnTo>
                  <a:lnTo>
                    <a:pt x="604469" y="26009"/>
                  </a:lnTo>
                  <a:lnTo>
                    <a:pt x="609041" y="27533"/>
                  </a:lnTo>
                  <a:lnTo>
                    <a:pt x="610565" y="30581"/>
                  </a:lnTo>
                  <a:lnTo>
                    <a:pt x="613613" y="33629"/>
                  </a:lnTo>
                  <a:lnTo>
                    <a:pt x="615137" y="39725"/>
                  </a:lnTo>
                  <a:lnTo>
                    <a:pt x="615137" y="26009"/>
                  </a:lnTo>
                  <a:lnTo>
                    <a:pt x="613613" y="22961"/>
                  </a:lnTo>
                  <a:lnTo>
                    <a:pt x="610565" y="21437"/>
                  </a:lnTo>
                  <a:lnTo>
                    <a:pt x="609041" y="19913"/>
                  </a:lnTo>
                  <a:lnTo>
                    <a:pt x="605993" y="18389"/>
                  </a:lnTo>
                  <a:lnTo>
                    <a:pt x="595325" y="18389"/>
                  </a:lnTo>
                  <a:lnTo>
                    <a:pt x="592277" y="19913"/>
                  </a:lnTo>
                  <a:lnTo>
                    <a:pt x="587705" y="21437"/>
                  </a:lnTo>
                  <a:lnTo>
                    <a:pt x="581609" y="27533"/>
                  </a:lnTo>
                  <a:lnTo>
                    <a:pt x="580085" y="32105"/>
                  </a:lnTo>
                  <a:lnTo>
                    <a:pt x="578561" y="35153"/>
                  </a:lnTo>
                  <a:lnTo>
                    <a:pt x="578561" y="56489"/>
                  </a:lnTo>
                  <a:lnTo>
                    <a:pt x="580085" y="59537"/>
                  </a:lnTo>
                  <a:lnTo>
                    <a:pt x="583133" y="64109"/>
                  </a:lnTo>
                  <a:lnTo>
                    <a:pt x="589229" y="70205"/>
                  </a:lnTo>
                  <a:lnTo>
                    <a:pt x="592277" y="71729"/>
                  </a:lnTo>
                  <a:lnTo>
                    <a:pt x="596849" y="73253"/>
                  </a:lnTo>
                  <a:lnTo>
                    <a:pt x="607517" y="73253"/>
                  </a:lnTo>
                  <a:lnTo>
                    <a:pt x="612089" y="70205"/>
                  </a:lnTo>
                  <a:lnTo>
                    <a:pt x="615137" y="65633"/>
                  </a:lnTo>
                  <a:lnTo>
                    <a:pt x="615137" y="71729"/>
                  </a:lnTo>
                  <a:lnTo>
                    <a:pt x="624281" y="71729"/>
                  </a:lnTo>
                  <a:lnTo>
                    <a:pt x="624281" y="0"/>
                  </a:lnTo>
                  <a:close/>
                </a:path>
                <a:path w="861060" h="91439">
                  <a:moveTo>
                    <a:pt x="647331" y="19913"/>
                  </a:moveTo>
                  <a:lnTo>
                    <a:pt x="638086" y="19913"/>
                  </a:lnTo>
                  <a:lnTo>
                    <a:pt x="638086" y="71729"/>
                  </a:lnTo>
                  <a:lnTo>
                    <a:pt x="647331" y="71729"/>
                  </a:lnTo>
                  <a:lnTo>
                    <a:pt x="647331" y="19913"/>
                  </a:lnTo>
                  <a:close/>
                </a:path>
                <a:path w="861060" h="91439">
                  <a:moveTo>
                    <a:pt x="647331" y="0"/>
                  </a:moveTo>
                  <a:lnTo>
                    <a:pt x="638086" y="0"/>
                  </a:lnTo>
                  <a:lnTo>
                    <a:pt x="638086" y="9245"/>
                  </a:lnTo>
                  <a:lnTo>
                    <a:pt x="647331" y="9245"/>
                  </a:lnTo>
                  <a:lnTo>
                    <a:pt x="647331" y="0"/>
                  </a:lnTo>
                  <a:close/>
                </a:path>
                <a:path w="861060" h="91439">
                  <a:moveTo>
                    <a:pt x="703719" y="53441"/>
                  </a:moveTo>
                  <a:lnTo>
                    <a:pt x="694575" y="53441"/>
                  </a:lnTo>
                  <a:lnTo>
                    <a:pt x="694575" y="58013"/>
                  </a:lnTo>
                  <a:lnTo>
                    <a:pt x="693051" y="61061"/>
                  </a:lnTo>
                  <a:lnTo>
                    <a:pt x="690003" y="62585"/>
                  </a:lnTo>
                  <a:lnTo>
                    <a:pt x="688479" y="65633"/>
                  </a:lnTo>
                  <a:lnTo>
                    <a:pt x="677710" y="65633"/>
                  </a:lnTo>
                  <a:lnTo>
                    <a:pt x="673138" y="64109"/>
                  </a:lnTo>
                  <a:lnTo>
                    <a:pt x="670090" y="61061"/>
                  </a:lnTo>
                  <a:lnTo>
                    <a:pt x="668566" y="58013"/>
                  </a:lnTo>
                  <a:lnTo>
                    <a:pt x="667042" y="53441"/>
                  </a:lnTo>
                  <a:lnTo>
                    <a:pt x="667042" y="38201"/>
                  </a:lnTo>
                  <a:lnTo>
                    <a:pt x="668566" y="33629"/>
                  </a:lnTo>
                  <a:lnTo>
                    <a:pt x="671614" y="30581"/>
                  </a:lnTo>
                  <a:lnTo>
                    <a:pt x="673138" y="27533"/>
                  </a:lnTo>
                  <a:lnTo>
                    <a:pt x="677710" y="26009"/>
                  </a:lnTo>
                  <a:lnTo>
                    <a:pt x="686854" y="26009"/>
                  </a:lnTo>
                  <a:lnTo>
                    <a:pt x="690003" y="27533"/>
                  </a:lnTo>
                  <a:lnTo>
                    <a:pt x="691527" y="30581"/>
                  </a:lnTo>
                  <a:lnTo>
                    <a:pt x="693051" y="32105"/>
                  </a:lnTo>
                  <a:lnTo>
                    <a:pt x="694575" y="36677"/>
                  </a:lnTo>
                  <a:lnTo>
                    <a:pt x="702195" y="35153"/>
                  </a:lnTo>
                  <a:lnTo>
                    <a:pt x="702195" y="29057"/>
                  </a:lnTo>
                  <a:lnTo>
                    <a:pt x="696099" y="22961"/>
                  </a:lnTo>
                  <a:lnTo>
                    <a:pt x="691527" y="19913"/>
                  </a:lnTo>
                  <a:lnTo>
                    <a:pt x="686854" y="18389"/>
                  </a:lnTo>
                  <a:lnTo>
                    <a:pt x="677710" y="18389"/>
                  </a:lnTo>
                  <a:lnTo>
                    <a:pt x="668566" y="21437"/>
                  </a:lnTo>
                  <a:lnTo>
                    <a:pt x="665518" y="22961"/>
                  </a:lnTo>
                  <a:lnTo>
                    <a:pt x="662470" y="27533"/>
                  </a:lnTo>
                  <a:lnTo>
                    <a:pt x="660946" y="30581"/>
                  </a:lnTo>
                  <a:lnTo>
                    <a:pt x="657898" y="35153"/>
                  </a:lnTo>
                  <a:lnTo>
                    <a:pt x="657898" y="54965"/>
                  </a:lnTo>
                  <a:lnTo>
                    <a:pt x="659422" y="61061"/>
                  </a:lnTo>
                  <a:lnTo>
                    <a:pt x="668566" y="70205"/>
                  </a:lnTo>
                  <a:lnTo>
                    <a:pt x="674662" y="73253"/>
                  </a:lnTo>
                  <a:lnTo>
                    <a:pt x="686854" y="73253"/>
                  </a:lnTo>
                  <a:lnTo>
                    <a:pt x="691527" y="71729"/>
                  </a:lnTo>
                  <a:lnTo>
                    <a:pt x="696099" y="68681"/>
                  </a:lnTo>
                  <a:lnTo>
                    <a:pt x="700671" y="64109"/>
                  </a:lnTo>
                  <a:lnTo>
                    <a:pt x="702195" y="59537"/>
                  </a:lnTo>
                  <a:lnTo>
                    <a:pt x="703719" y="53441"/>
                  </a:lnTo>
                  <a:close/>
                </a:path>
                <a:path w="861060" h="91439">
                  <a:moveTo>
                    <a:pt x="731139" y="19913"/>
                  </a:moveTo>
                  <a:lnTo>
                    <a:pt x="721995" y="19913"/>
                  </a:lnTo>
                  <a:lnTo>
                    <a:pt x="721995" y="1536"/>
                  </a:lnTo>
                  <a:lnTo>
                    <a:pt x="712851" y="6197"/>
                  </a:lnTo>
                  <a:lnTo>
                    <a:pt x="712851" y="19913"/>
                  </a:lnTo>
                  <a:lnTo>
                    <a:pt x="706755" y="19913"/>
                  </a:lnTo>
                  <a:lnTo>
                    <a:pt x="706755" y="26009"/>
                  </a:lnTo>
                  <a:lnTo>
                    <a:pt x="712851" y="26009"/>
                  </a:lnTo>
                  <a:lnTo>
                    <a:pt x="712851" y="65633"/>
                  </a:lnTo>
                  <a:lnTo>
                    <a:pt x="714375" y="67157"/>
                  </a:lnTo>
                  <a:lnTo>
                    <a:pt x="714375" y="68681"/>
                  </a:lnTo>
                  <a:lnTo>
                    <a:pt x="717423" y="71729"/>
                  </a:lnTo>
                  <a:lnTo>
                    <a:pt x="718947" y="71729"/>
                  </a:lnTo>
                  <a:lnTo>
                    <a:pt x="721995" y="73253"/>
                  </a:lnTo>
                  <a:lnTo>
                    <a:pt x="729615" y="73253"/>
                  </a:lnTo>
                  <a:lnTo>
                    <a:pt x="731139" y="71729"/>
                  </a:lnTo>
                  <a:lnTo>
                    <a:pt x="731139" y="64109"/>
                  </a:lnTo>
                  <a:lnTo>
                    <a:pt x="723519" y="64109"/>
                  </a:lnTo>
                  <a:lnTo>
                    <a:pt x="721995" y="62585"/>
                  </a:lnTo>
                  <a:lnTo>
                    <a:pt x="721995" y="26009"/>
                  </a:lnTo>
                  <a:lnTo>
                    <a:pt x="731139" y="26009"/>
                  </a:lnTo>
                  <a:lnTo>
                    <a:pt x="731139" y="19913"/>
                  </a:lnTo>
                  <a:close/>
                </a:path>
                <a:path w="861060" h="91439">
                  <a:moveTo>
                    <a:pt x="748004" y="19913"/>
                  </a:moveTo>
                  <a:lnTo>
                    <a:pt x="738759" y="19913"/>
                  </a:lnTo>
                  <a:lnTo>
                    <a:pt x="738759" y="71729"/>
                  </a:lnTo>
                  <a:lnTo>
                    <a:pt x="748004" y="71729"/>
                  </a:lnTo>
                  <a:lnTo>
                    <a:pt x="748004" y="19913"/>
                  </a:lnTo>
                  <a:close/>
                </a:path>
                <a:path w="861060" h="91439">
                  <a:moveTo>
                    <a:pt x="748004" y="0"/>
                  </a:moveTo>
                  <a:lnTo>
                    <a:pt x="738759" y="0"/>
                  </a:lnTo>
                  <a:lnTo>
                    <a:pt x="738759" y="9245"/>
                  </a:lnTo>
                  <a:lnTo>
                    <a:pt x="748004" y="9245"/>
                  </a:lnTo>
                  <a:lnTo>
                    <a:pt x="748004" y="0"/>
                  </a:lnTo>
                  <a:close/>
                </a:path>
                <a:path w="861060" h="91439">
                  <a:moveTo>
                    <a:pt x="807542" y="36677"/>
                  </a:moveTo>
                  <a:lnTo>
                    <a:pt x="806018" y="30581"/>
                  </a:lnTo>
                  <a:lnTo>
                    <a:pt x="801344" y="26009"/>
                  </a:lnTo>
                  <a:lnTo>
                    <a:pt x="798296" y="21945"/>
                  </a:lnTo>
                  <a:lnTo>
                    <a:pt x="798296" y="39725"/>
                  </a:lnTo>
                  <a:lnTo>
                    <a:pt x="798296" y="51917"/>
                  </a:lnTo>
                  <a:lnTo>
                    <a:pt x="796772" y="58013"/>
                  </a:lnTo>
                  <a:lnTo>
                    <a:pt x="793724" y="61061"/>
                  </a:lnTo>
                  <a:lnTo>
                    <a:pt x="792200" y="64109"/>
                  </a:lnTo>
                  <a:lnTo>
                    <a:pt x="787628" y="65633"/>
                  </a:lnTo>
                  <a:lnTo>
                    <a:pt x="778484" y="65633"/>
                  </a:lnTo>
                  <a:lnTo>
                    <a:pt x="775436" y="64109"/>
                  </a:lnTo>
                  <a:lnTo>
                    <a:pt x="769340" y="58013"/>
                  </a:lnTo>
                  <a:lnTo>
                    <a:pt x="767816" y="51917"/>
                  </a:lnTo>
                  <a:lnTo>
                    <a:pt x="767816" y="39725"/>
                  </a:lnTo>
                  <a:lnTo>
                    <a:pt x="769340" y="33629"/>
                  </a:lnTo>
                  <a:lnTo>
                    <a:pt x="775436" y="27533"/>
                  </a:lnTo>
                  <a:lnTo>
                    <a:pt x="778484" y="26009"/>
                  </a:lnTo>
                  <a:lnTo>
                    <a:pt x="787628" y="26009"/>
                  </a:lnTo>
                  <a:lnTo>
                    <a:pt x="790676" y="27533"/>
                  </a:lnTo>
                  <a:lnTo>
                    <a:pt x="796772" y="33629"/>
                  </a:lnTo>
                  <a:lnTo>
                    <a:pt x="798296" y="39725"/>
                  </a:lnTo>
                  <a:lnTo>
                    <a:pt x="798296" y="21945"/>
                  </a:lnTo>
                  <a:lnTo>
                    <a:pt x="796772" y="19913"/>
                  </a:lnTo>
                  <a:lnTo>
                    <a:pt x="790676" y="18389"/>
                  </a:lnTo>
                  <a:lnTo>
                    <a:pt x="776960" y="18389"/>
                  </a:lnTo>
                  <a:lnTo>
                    <a:pt x="770864" y="19913"/>
                  </a:lnTo>
                  <a:lnTo>
                    <a:pt x="761720" y="29057"/>
                  </a:lnTo>
                  <a:lnTo>
                    <a:pt x="758672" y="36677"/>
                  </a:lnTo>
                  <a:lnTo>
                    <a:pt x="758672" y="54965"/>
                  </a:lnTo>
                  <a:lnTo>
                    <a:pt x="760196" y="61061"/>
                  </a:lnTo>
                  <a:lnTo>
                    <a:pt x="769340" y="70205"/>
                  </a:lnTo>
                  <a:lnTo>
                    <a:pt x="775436" y="73253"/>
                  </a:lnTo>
                  <a:lnTo>
                    <a:pt x="787628" y="73253"/>
                  </a:lnTo>
                  <a:lnTo>
                    <a:pt x="796772" y="70205"/>
                  </a:lnTo>
                  <a:lnTo>
                    <a:pt x="799820" y="68681"/>
                  </a:lnTo>
                  <a:lnTo>
                    <a:pt x="802868" y="65633"/>
                  </a:lnTo>
                  <a:lnTo>
                    <a:pt x="804494" y="61061"/>
                  </a:lnTo>
                  <a:lnTo>
                    <a:pt x="807542" y="56489"/>
                  </a:lnTo>
                  <a:lnTo>
                    <a:pt x="807542" y="36677"/>
                  </a:lnTo>
                  <a:close/>
                </a:path>
                <a:path w="861060" h="91439">
                  <a:moveTo>
                    <a:pt x="860882" y="29057"/>
                  </a:moveTo>
                  <a:lnTo>
                    <a:pt x="859358" y="26009"/>
                  </a:lnTo>
                  <a:lnTo>
                    <a:pt x="854786" y="21437"/>
                  </a:lnTo>
                  <a:lnTo>
                    <a:pt x="848690" y="18389"/>
                  </a:lnTo>
                  <a:lnTo>
                    <a:pt x="836498" y="18389"/>
                  </a:lnTo>
                  <a:lnTo>
                    <a:pt x="830402" y="21437"/>
                  </a:lnTo>
                  <a:lnTo>
                    <a:pt x="825830" y="27533"/>
                  </a:lnTo>
                  <a:lnTo>
                    <a:pt x="825830" y="19913"/>
                  </a:lnTo>
                  <a:lnTo>
                    <a:pt x="818210" y="19913"/>
                  </a:lnTo>
                  <a:lnTo>
                    <a:pt x="818210" y="71729"/>
                  </a:lnTo>
                  <a:lnTo>
                    <a:pt x="827354" y="71729"/>
                  </a:lnTo>
                  <a:lnTo>
                    <a:pt x="827354" y="36677"/>
                  </a:lnTo>
                  <a:lnTo>
                    <a:pt x="828878" y="32105"/>
                  </a:lnTo>
                  <a:lnTo>
                    <a:pt x="831926" y="29057"/>
                  </a:lnTo>
                  <a:lnTo>
                    <a:pt x="838022" y="26009"/>
                  </a:lnTo>
                  <a:lnTo>
                    <a:pt x="845642" y="26009"/>
                  </a:lnTo>
                  <a:lnTo>
                    <a:pt x="847166" y="27533"/>
                  </a:lnTo>
                  <a:lnTo>
                    <a:pt x="850214" y="29057"/>
                  </a:lnTo>
                  <a:lnTo>
                    <a:pt x="850214" y="30581"/>
                  </a:lnTo>
                  <a:lnTo>
                    <a:pt x="851738" y="32105"/>
                  </a:lnTo>
                  <a:lnTo>
                    <a:pt x="851738" y="71729"/>
                  </a:lnTo>
                  <a:lnTo>
                    <a:pt x="860882" y="71729"/>
                  </a:lnTo>
                  <a:lnTo>
                    <a:pt x="860882" y="29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20" name="object 1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16980048" y="10017941"/>
            <a:ext cx="560294" cy="78581"/>
            <a:chOff x="7216520" y="9795319"/>
            <a:chExt cx="238125" cy="76835"/>
          </a:xfrm>
        </p:grpSpPr>
        <p:sp>
          <p:nvSpPr>
            <p:cNvPr id="123" name="object 123"/>
            <p:cNvSpPr/>
            <p:nvPr/>
          </p:nvSpPr>
          <p:spPr>
            <a:xfrm>
              <a:off x="7216520" y="9796843"/>
              <a:ext cx="26034" cy="73660"/>
            </a:xfrm>
            <a:custGeom>
              <a:avLst/>
              <a:gdLst/>
              <a:ahLst/>
              <a:cxnLst/>
              <a:rect l="l" t="t" r="r" b="b"/>
              <a:pathLst>
                <a:path w="26034" h="73659">
                  <a:moveTo>
                    <a:pt x="25907" y="73247"/>
                  </a:moveTo>
                  <a:lnTo>
                    <a:pt x="18287" y="73247"/>
                  </a:lnTo>
                  <a:lnTo>
                    <a:pt x="18287" y="15240"/>
                  </a:lnTo>
                  <a:lnTo>
                    <a:pt x="15239" y="18288"/>
                  </a:lnTo>
                  <a:lnTo>
                    <a:pt x="9143" y="21431"/>
                  </a:lnTo>
                  <a:lnTo>
                    <a:pt x="6095" y="24479"/>
                  </a:lnTo>
                  <a:lnTo>
                    <a:pt x="3047" y="26003"/>
                  </a:lnTo>
                  <a:lnTo>
                    <a:pt x="0" y="26003"/>
                  </a:lnTo>
                  <a:lnTo>
                    <a:pt x="0" y="18288"/>
                  </a:lnTo>
                  <a:lnTo>
                    <a:pt x="9143" y="12192"/>
                  </a:lnTo>
                  <a:lnTo>
                    <a:pt x="12191" y="9144"/>
                  </a:lnTo>
                  <a:lnTo>
                    <a:pt x="16763" y="6096"/>
                  </a:lnTo>
                  <a:lnTo>
                    <a:pt x="19811" y="3048"/>
                  </a:lnTo>
                  <a:lnTo>
                    <a:pt x="21335" y="0"/>
                  </a:lnTo>
                  <a:lnTo>
                    <a:pt x="25907" y="0"/>
                  </a:lnTo>
                  <a:lnTo>
                    <a:pt x="25907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265288" y="9795319"/>
              <a:ext cx="119062" cy="7629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250" y="465391"/>
              <a:ext cx="137350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6443" y="1591660"/>
            <a:ext cx="2406351" cy="1154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31829" y="1947424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3240" y="13716"/>
                </a:lnTo>
                <a:lnTo>
                  <a:pt x="71716" y="15240"/>
                </a:lnTo>
                <a:lnTo>
                  <a:pt x="70192" y="15240"/>
                </a:lnTo>
                <a:lnTo>
                  <a:pt x="68668" y="16764"/>
                </a:lnTo>
                <a:lnTo>
                  <a:pt x="67144" y="16764"/>
                </a:lnTo>
                <a:lnTo>
                  <a:pt x="65620" y="18288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1716" y="21336"/>
                </a:lnTo>
                <a:lnTo>
                  <a:pt x="77812" y="21336"/>
                </a:lnTo>
                <a:lnTo>
                  <a:pt x="79438" y="22860"/>
                </a:lnTo>
                <a:lnTo>
                  <a:pt x="82486" y="25908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0548" y="1941190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2384"/>
                </a:lnTo>
                <a:lnTo>
                  <a:pt x="7620" y="82384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096"/>
                </a:moveTo>
                <a:lnTo>
                  <a:pt x="42849" y="6096"/>
                </a:lnTo>
                <a:lnTo>
                  <a:pt x="42849" y="15240"/>
                </a:lnTo>
                <a:lnTo>
                  <a:pt x="76377" y="15240"/>
                </a:lnTo>
                <a:lnTo>
                  <a:pt x="48945" y="68668"/>
                </a:lnTo>
                <a:lnTo>
                  <a:pt x="58089" y="68668"/>
                </a:lnTo>
                <a:lnTo>
                  <a:pt x="83997" y="15240"/>
                </a:lnTo>
                <a:lnTo>
                  <a:pt x="83997" y="6096"/>
                </a:lnTo>
                <a:close/>
              </a:path>
              <a:path w="230505" h="88900">
                <a:moveTo>
                  <a:pt x="137337" y="61048"/>
                </a:moveTo>
                <a:lnTo>
                  <a:pt x="108292" y="61048"/>
                </a:lnTo>
                <a:lnTo>
                  <a:pt x="128104" y="41236"/>
                </a:lnTo>
                <a:lnTo>
                  <a:pt x="129628" y="38188"/>
                </a:lnTo>
                <a:lnTo>
                  <a:pt x="131152" y="36664"/>
                </a:lnTo>
                <a:lnTo>
                  <a:pt x="132765" y="35140"/>
                </a:lnTo>
                <a:lnTo>
                  <a:pt x="132765" y="32004"/>
                </a:lnTo>
                <a:lnTo>
                  <a:pt x="134289" y="30480"/>
                </a:lnTo>
                <a:lnTo>
                  <a:pt x="134289" y="18288"/>
                </a:lnTo>
                <a:lnTo>
                  <a:pt x="132765" y="16764"/>
                </a:lnTo>
                <a:lnTo>
                  <a:pt x="132765" y="13716"/>
                </a:lnTo>
                <a:lnTo>
                  <a:pt x="131152" y="12192"/>
                </a:lnTo>
                <a:lnTo>
                  <a:pt x="126580" y="7620"/>
                </a:lnTo>
                <a:lnTo>
                  <a:pt x="123532" y="7620"/>
                </a:lnTo>
                <a:lnTo>
                  <a:pt x="122008" y="6096"/>
                </a:lnTo>
                <a:lnTo>
                  <a:pt x="108292" y="6096"/>
                </a:lnTo>
                <a:lnTo>
                  <a:pt x="102196" y="9144"/>
                </a:lnTo>
                <a:lnTo>
                  <a:pt x="97624" y="13716"/>
                </a:lnTo>
                <a:lnTo>
                  <a:pt x="102196" y="19812"/>
                </a:lnTo>
                <a:lnTo>
                  <a:pt x="105244" y="16764"/>
                </a:lnTo>
                <a:lnTo>
                  <a:pt x="108292" y="15240"/>
                </a:lnTo>
                <a:lnTo>
                  <a:pt x="109816" y="13716"/>
                </a:lnTo>
                <a:lnTo>
                  <a:pt x="120484" y="13716"/>
                </a:lnTo>
                <a:lnTo>
                  <a:pt x="123532" y="16764"/>
                </a:lnTo>
                <a:lnTo>
                  <a:pt x="123532" y="18288"/>
                </a:lnTo>
                <a:lnTo>
                  <a:pt x="125056" y="18288"/>
                </a:lnTo>
                <a:lnTo>
                  <a:pt x="125056" y="32004"/>
                </a:lnTo>
                <a:lnTo>
                  <a:pt x="123532" y="33616"/>
                </a:lnTo>
                <a:lnTo>
                  <a:pt x="118960" y="38188"/>
                </a:lnTo>
                <a:lnTo>
                  <a:pt x="117436" y="41236"/>
                </a:lnTo>
                <a:lnTo>
                  <a:pt x="97624" y="61048"/>
                </a:lnTo>
                <a:lnTo>
                  <a:pt x="97624" y="68668"/>
                </a:lnTo>
                <a:lnTo>
                  <a:pt x="137337" y="68668"/>
                </a:lnTo>
                <a:lnTo>
                  <a:pt x="137337" y="61048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2384"/>
                </a:lnTo>
                <a:lnTo>
                  <a:pt x="157251" y="82384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9537"/>
                </a:moveTo>
                <a:lnTo>
                  <a:pt x="228968" y="58013"/>
                </a:lnTo>
                <a:lnTo>
                  <a:pt x="228968" y="56489"/>
                </a:lnTo>
                <a:lnTo>
                  <a:pt x="227444" y="56489"/>
                </a:lnTo>
                <a:lnTo>
                  <a:pt x="225920" y="54965"/>
                </a:lnTo>
                <a:lnTo>
                  <a:pt x="221348" y="54965"/>
                </a:lnTo>
                <a:lnTo>
                  <a:pt x="221348" y="56489"/>
                </a:lnTo>
                <a:lnTo>
                  <a:pt x="219824" y="56489"/>
                </a:lnTo>
                <a:lnTo>
                  <a:pt x="218300" y="58013"/>
                </a:lnTo>
                <a:lnTo>
                  <a:pt x="218300" y="59537"/>
                </a:lnTo>
                <a:lnTo>
                  <a:pt x="216776" y="59537"/>
                </a:lnTo>
                <a:lnTo>
                  <a:pt x="216776" y="65633"/>
                </a:lnTo>
                <a:lnTo>
                  <a:pt x="218300" y="65633"/>
                </a:lnTo>
                <a:lnTo>
                  <a:pt x="218300" y="67157"/>
                </a:lnTo>
                <a:lnTo>
                  <a:pt x="219824" y="68681"/>
                </a:lnTo>
                <a:lnTo>
                  <a:pt x="221348" y="68681"/>
                </a:lnTo>
                <a:lnTo>
                  <a:pt x="221348" y="70205"/>
                </a:lnTo>
                <a:lnTo>
                  <a:pt x="225920" y="70205"/>
                </a:lnTo>
                <a:lnTo>
                  <a:pt x="227444" y="68681"/>
                </a:lnTo>
                <a:lnTo>
                  <a:pt x="228968" y="68681"/>
                </a:lnTo>
                <a:lnTo>
                  <a:pt x="228968" y="67157"/>
                </a:lnTo>
                <a:lnTo>
                  <a:pt x="230492" y="65633"/>
                </a:lnTo>
                <a:lnTo>
                  <a:pt x="230492" y="59537"/>
                </a:lnTo>
                <a:close/>
              </a:path>
              <a:path w="230505" h="88900">
                <a:moveTo>
                  <a:pt x="230492" y="24384"/>
                </a:moveTo>
                <a:lnTo>
                  <a:pt x="228968" y="22860"/>
                </a:lnTo>
                <a:lnTo>
                  <a:pt x="228968" y="21336"/>
                </a:lnTo>
                <a:lnTo>
                  <a:pt x="227444" y="21336"/>
                </a:lnTo>
                <a:lnTo>
                  <a:pt x="225920" y="19812"/>
                </a:lnTo>
                <a:lnTo>
                  <a:pt x="221348" y="19812"/>
                </a:lnTo>
                <a:lnTo>
                  <a:pt x="221348" y="21336"/>
                </a:lnTo>
                <a:lnTo>
                  <a:pt x="219824" y="21336"/>
                </a:lnTo>
                <a:lnTo>
                  <a:pt x="218300" y="22860"/>
                </a:lnTo>
                <a:lnTo>
                  <a:pt x="218300" y="24384"/>
                </a:lnTo>
                <a:lnTo>
                  <a:pt x="216776" y="24384"/>
                </a:lnTo>
                <a:lnTo>
                  <a:pt x="216776" y="30480"/>
                </a:lnTo>
                <a:lnTo>
                  <a:pt x="218300" y="32004"/>
                </a:lnTo>
                <a:lnTo>
                  <a:pt x="218300" y="33528"/>
                </a:lnTo>
                <a:lnTo>
                  <a:pt x="219824" y="33528"/>
                </a:lnTo>
                <a:lnTo>
                  <a:pt x="221348" y="35052"/>
                </a:lnTo>
                <a:lnTo>
                  <a:pt x="227444" y="35052"/>
                </a:lnTo>
                <a:lnTo>
                  <a:pt x="227444" y="33528"/>
                </a:lnTo>
                <a:lnTo>
                  <a:pt x="228968" y="33528"/>
                </a:lnTo>
                <a:lnTo>
                  <a:pt x="228968" y="32004"/>
                </a:lnTo>
                <a:lnTo>
                  <a:pt x="230492" y="32004"/>
                </a:lnTo>
                <a:lnTo>
                  <a:pt x="230492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1829" y="3122442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528" y="24384"/>
                </a:moveTo>
                <a:lnTo>
                  <a:pt x="90004" y="21336"/>
                </a:lnTo>
                <a:lnTo>
                  <a:pt x="88480" y="19812"/>
                </a:lnTo>
                <a:lnTo>
                  <a:pt x="86956" y="18288"/>
                </a:lnTo>
                <a:lnTo>
                  <a:pt x="85432" y="15240"/>
                </a:lnTo>
                <a:lnTo>
                  <a:pt x="80860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7144" y="15240"/>
                </a:lnTo>
                <a:lnTo>
                  <a:pt x="61048" y="21336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3240" y="21336"/>
                </a:lnTo>
                <a:lnTo>
                  <a:pt x="73240" y="19812"/>
                </a:lnTo>
                <a:lnTo>
                  <a:pt x="77812" y="19812"/>
                </a:lnTo>
                <a:lnTo>
                  <a:pt x="82384" y="24384"/>
                </a:lnTo>
                <a:lnTo>
                  <a:pt x="82384" y="62484"/>
                </a:lnTo>
                <a:lnTo>
                  <a:pt x="91528" y="62484"/>
                </a:lnTo>
                <a:lnTo>
                  <a:pt x="91528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930549" y="3114643"/>
            <a:ext cx="324224" cy="90920"/>
            <a:chOff x="820483" y="3045428"/>
            <a:chExt cx="137795" cy="88900"/>
          </a:xfrm>
        </p:grpSpPr>
        <p:sp>
          <p:nvSpPr>
            <p:cNvPr id="11" name="object 11"/>
            <p:cNvSpPr/>
            <p:nvPr/>
          </p:nvSpPr>
          <p:spPr>
            <a:xfrm>
              <a:off x="820483" y="3045428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346" y="3051524"/>
              <a:ext cx="94487" cy="6410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4770" y="403390"/>
            <a:ext cx="14740464" cy="48367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300550" y="3114649"/>
            <a:ext cx="173318" cy="90920"/>
          </a:xfrm>
          <a:custGeom>
            <a:avLst/>
            <a:gdLst/>
            <a:ahLst/>
            <a:cxnLst/>
            <a:rect l="l" t="t" r="r" b="b"/>
            <a:pathLst>
              <a:path w="73659" h="88900">
                <a:moveTo>
                  <a:pt x="22860" y="0"/>
                </a:moveTo>
                <a:lnTo>
                  <a:pt x="0" y="0"/>
                </a:lnTo>
                <a:lnTo>
                  <a:pt x="0" y="7620"/>
                </a:lnTo>
                <a:lnTo>
                  <a:pt x="15240" y="7620"/>
                </a:lnTo>
                <a:lnTo>
                  <a:pt x="15240" y="82384"/>
                </a:lnTo>
                <a:lnTo>
                  <a:pt x="0" y="82384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0"/>
                </a:lnTo>
                <a:close/>
              </a:path>
              <a:path w="73659" h="88900">
                <a:moveTo>
                  <a:pt x="73240" y="59436"/>
                </a:moveTo>
                <a:lnTo>
                  <a:pt x="70192" y="56388"/>
                </a:lnTo>
                <a:lnTo>
                  <a:pt x="62572" y="56388"/>
                </a:lnTo>
                <a:lnTo>
                  <a:pt x="62572" y="57912"/>
                </a:lnTo>
                <a:lnTo>
                  <a:pt x="61048" y="57912"/>
                </a:lnTo>
                <a:lnTo>
                  <a:pt x="61048" y="59436"/>
                </a:lnTo>
                <a:lnTo>
                  <a:pt x="59524" y="60960"/>
                </a:lnTo>
                <a:lnTo>
                  <a:pt x="59524" y="65532"/>
                </a:lnTo>
                <a:lnTo>
                  <a:pt x="61048" y="67056"/>
                </a:lnTo>
                <a:lnTo>
                  <a:pt x="61048" y="68580"/>
                </a:lnTo>
                <a:lnTo>
                  <a:pt x="62572" y="68580"/>
                </a:lnTo>
                <a:lnTo>
                  <a:pt x="62572" y="70104"/>
                </a:lnTo>
                <a:lnTo>
                  <a:pt x="70192" y="70104"/>
                </a:lnTo>
                <a:lnTo>
                  <a:pt x="71716" y="68580"/>
                </a:lnTo>
                <a:lnTo>
                  <a:pt x="71716" y="67056"/>
                </a:lnTo>
                <a:lnTo>
                  <a:pt x="73240" y="67056"/>
                </a:lnTo>
                <a:lnTo>
                  <a:pt x="73240" y="59436"/>
                </a:lnTo>
                <a:close/>
              </a:path>
              <a:path w="73659" h="88900">
                <a:moveTo>
                  <a:pt x="73240" y="24384"/>
                </a:moveTo>
                <a:lnTo>
                  <a:pt x="71716" y="24384"/>
                </a:lnTo>
                <a:lnTo>
                  <a:pt x="71716" y="22860"/>
                </a:lnTo>
                <a:lnTo>
                  <a:pt x="70192" y="21336"/>
                </a:lnTo>
                <a:lnTo>
                  <a:pt x="62572" y="21336"/>
                </a:lnTo>
                <a:lnTo>
                  <a:pt x="62572" y="22860"/>
                </a:lnTo>
                <a:lnTo>
                  <a:pt x="61048" y="22860"/>
                </a:lnTo>
                <a:lnTo>
                  <a:pt x="61048" y="24384"/>
                </a:lnTo>
                <a:lnTo>
                  <a:pt x="59524" y="25908"/>
                </a:lnTo>
                <a:lnTo>
                  <a:pt x="59524" y="30480"/>
                </a:lnTo>
                <a:lnTo>
                  <a:pt x="61048" y="32004"/>
                </a:lnTo>
                <a:lnTo>
                  <a:pt x="61048" y="33528"/>
                </a:lnTo>
                <a:lnTo>
                  <a:pt x="62572" y="33528"/>
                </a:lnTo>
                <a:lnTo>
                  <a:pt x="62572" y="35052"/>
                </a:lnTo>
                <a:lnTo>
                  <a:pt x="70192" y="35052"/>
                </a:lnTo>
                <a:lnTo>
                  <a:pt x="71716" y="33528"/>
                </a:lnTo>
                <a:lnTo>
                  <a:pt x="71716" y="32004"/>
                </a:lnTo>
                <a:lnTo>
                  <a:pt x="73240" y="32004"/>
                </a:lnTo>
                <a:lnTo>
                  <a:pt x="73240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1829" y="6088826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3240" y="13716"/>
                </a:lnTo>
                <a:lnTo>
                  <a:pt x="71716" y="15240"/>
                </a:lnTo>
                <a:lnTo>
                  <a:pt x="70192" y="15240"/>
                </a:lnTo>
                <a:lnTo>
                  <a:pt x="68668" y="16764"/>
                </a:lnTo>
                <a:lnTo>
                  <a:pt x="67144" y="16764"/>
                </a:lnTo>
                <a:lnTo>
                  <a:pt x="65620" y="18288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1716" y="21336"/>
                </a:lnTo>
                <a:lnTo>
                  <a:pt x="77812" y="21336"/>
                </a:lnTo>
                <a:lnTo>
                  <a:pt x="79438" y="22860"/>
                </a:lnTo>
                <a:lnTo>
                  <a:pt x="82486" y="25908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930548" y="6082578"/>
            <a:ext cx="542362" cy="90920"/>
            <a:chOff x="820483" y="5947409"/>
            <a:chExt cx="230504" cy="88900"/>
          </a:xfrm>
        </p:grpSpPr>
        <p:sp>
          <p:nvSpPr>
            <p:cNvPr id="17" name="object 17"/>
            <p:cNvSpPr/>
            <p:nvPr/>
          </p:nvSpPr>
          <p:spPr>
            <a:xfrm>
              <a:off x="820483" y="5947409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346" y="5947409"/>
              <a:ext cx="137255" cy="884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37272" y="5967221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10668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1524" y="13716"/>
                  </a:lnTo>
                  <a:lnTo>
                    <a:pt x="1524" y="12192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2192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10668" y="15240"/>
                  </a:moveTo>
                  <a:lnTo>
                    <a:pt x="4572" y="15240"/>
                  </a:lnTo>
                  <a:lnTo>
                    <a:pt x="3048" y="13716"/>
                  </a:lnTo>
                  <a:lnTo>
                    <a:pt x="10668" y="13716"/>
                  </a:lnTo>
                  <a:lnTo>
                    <a:pt x="10668" y="15240"/>
                  </a:lnTo>
                  <a:close/>
                </a:path>
                <a:path w="13969" h="50800">
                  <a:moveTo>
                    <a:pt x="10668" y="36671"/>
                  </a:moveTo>
                  <a:lnTo>
                    <a:pt x="4572" y="36671"/>
                  </a:lnTo>
                  <a:lnTo>
                    <a:pt x="4572" y="35147"/>
                  </a:lnTo>
                  <a:lnTo>
                    <a:pt x="9144" y="35147"/>
                  </a:lnTo>
                  <a:lnTo>
                    <a:pt x="10668" y="36671"/>
                  </a:lnTo>
                  <a:close/>
                </a:path>
                <a:path w="13969" h="50800">
                  <a:moveTo>
                    <a:pt x="12192" y="48863"/>
                  </a:moveTo>
                  <a:lnTo>
                    <a:pt x="3048" y="48863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5815"/>
                  </a:lnTo>
                  <a:lnTo>
                    <a:pt x="0" y="39719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3048" y="36671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9719"/>
                  </a:lnTo>
                  <a:lnTo>
                    <a:pt x="13716" y="45815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4572" y="48863"/>
                  </a:lnTo>
                  <a:lnTo>
                    <a:pt x="10668" y="48863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727961" y="7199828"/>
            <a:ext cx="593165" cy="92219"/>
            <a:chOff x="1159383" y="7039832"/>
            <a:chExt cx="252095" cy="9017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383" y="7039832"/>
              <a:ext cx="160305" cy="900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500" y="7039832"/>
              <a:ext cx="71723" cy="9001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46256" y="7199341"/>
            <a:ext cx="810184" cy="9410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531829" y="7527538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1048"/>
                </a:lnTo>
                <a:lnTo>
                  <a:pt x="36677" y="61048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472"/>
                </a:moveTo>
                <a:lnTo>
                  <a:pt x="90106" y="19900"/>
                </a:lnTo>
                <a:lnTo>
                  <a:pt x="87058" y="16852"/>
                </a:lnTo>
                <a:lnTo>
                  <a:pt x="85534" y="13716"/>
                </a:lnTo>
                <a:lnTo>
                  <a:pt x="80962" y="12192"/>
                </a:lnTo>
                <a:lnTo>
                  <a:pt x="74764" y="12192"/>
                </a:lnTo>
                <a:lnTo>
                  <a:pt x="7324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5620" y="16852"/>
                </a:lnTo>
                <a:lnTo>
                  <a:pt x="64096" y="16852"/>
                </a:lnTo>
                <a:lnTo>
                  <a:pt x="64096" y="18376"/>
                </a:lnTo>
                <a:lnTo>
                  <a:pt x="61048" y="21424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1048"/>
                </a:lnTo>
                <a:lnTo>
                  <a:pt x="61048" y="61048"/>
                </a:lnTo>
                <a:lnTo>
                  <a:pt x="61048" y="30568"/>
                </a:lnTo>
                <a:lnTo>
                  <a:pt x="62572" y="27520"/>
                </a:lnTo>
                <a:lnTo>
                  <a:pt x="65620" y="24472"/>
                </a:lnTo>
                <a:lnTo>
                  <a:pt x="67144" y="24472"/>
                </a:lnTo>
                <a:lnTo>
                  <a:pt x="67144" y="22948"/>
                </a:lnTo>
                <a:lnTo>
                  <a:pt x="68668" y="21424"/>
                </a:lnTo>
                <a:lnTo>
                  <a:pt x="70192" y="21424"/>
                </a:lnTo>
                <a:lnTo>
                  <a:pt x="71716" y="19900"/>
                </a:lnTo>
                <a:lnTo>
                  <a:pt x="77812" y="19900"/>
                </a:lnTo>
                <a:lnTo>
                  <a:pt x="79438" y="21424"/>
                </a:lnTo>
                <a:lnTo>
                  <a:pt x="82486" y="24472"/>
                </a:lnTo>
                <a:lnTo>
                  <a:pt x="82486" y="61048"/>
                </a:lnTo>
                <a:lnTo>
                  <a:pt x="91630" y="61048"/>
                </a:lnTo>
                <a:lnTo>
                  <a:pt x="91630" y="2447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30548" y="7519745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2384"/>
                </a:lnTo>
                <a:lnTo>
                  <a:pt x="7620" y="82384"/>
                </a:lnTo>
                <a:lnTo>
                  <a:pt x="7620" y="7620"/>
                </a:lnTo>
                <a:lnTo>
                  <a:pt x="22860" y="7620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7620"/>
                </a:moveTo>
                <a:lnTo>
                  <a:pt x="42760" y="7620"/>
                </a:lnTo>
                <a:lnTo>
                  <a:pt x="42760" y="15240"/>
                </a:lnTo>
                <a:lnTo>
                  <a:pt x="76377" y="15240"/>
                </a:lnTo>
                <a:lnTo>
                  <a:pt x="48856" y="68580"/>
                </a:lnTo>
                <a:lnTo>
                  <a:pt x="58000" y="68580"/>
                </a:lnTo>
                <a:lnTo>
                  <a:pt x="83997" y="15240"/>
                </a:lnTo>
                <a:lnTo>
                  <a:pt x="83997" y="7620"/>
                </a:lnTo>
                <a:close/>
              </a:path>
              <a:path w="230505" h="88900">
                <a:moveTo>
                  <a:pt x="135826" y="42672"/>
                </a:moveTo>
                <a:lnTo>
                  <a:pt x="134302" y="41148"/>
                </a:lnTo>
                <a:lnTo>
                  <a:pt x="132778" y="38100"/>
                </a:lnTo>
                <a:lnTo>
                  <a:pt x="129730" y="35052"/>
                </a:lnTo>
                <a:lnTo>
                  <a:pt x="126682" y="33528"/>
                </a:lnTo>
                <a:lnTo>
                  <a:pt x="125158" y="33528"/>
                </a:lnTo>
                <a:lnTo>
                  <a:pt x="122110" y="32004"/>
                </a:lnTo>
                <a:lnTo>
                  <a:pt x="106768" y="32004"/>
                </a:lnTo>
                <a:lnTo>
                  <a:pt x="106768" y="13716"/>
                </a:lnTo>
                <a:lnTo>
                  <a:pt x="132778" y="13716"/>
                </a:lnTo>
                <a:lnTo>
                  <a:pt x="132778" y="7620"/>
                </a:lnTo>
                <a:lnTo>
                  <a:pt x="99148" y="7620"/>
                </a:lnTo>
                <a:lnTo>
                  <a:pt x="99148" y="38100"/>
                </a:lnTo>
                <a:lnTo>
                  <a:pt x="116014" y="38100"/>
                </a:lnTo>
                <a:lnTo>
                  <a:pt x="120586" y="39624"/>
                </a:lnTo>
                <a:lnTo>
                  <a:pt x="126682" y="42672"/>
                </a:lnTo>
                <a:lnTo>
                  <a:pt x="128206" y="45720"/>
                </a:lnTo>
                <a:lnTo>
                  <a:pt x="128206" y="51816"/>
                </a:lnTo>
                <a:lnTo>
                  <a:pt x="126682" y="53340"/>
                </a:lnTo>
                <a:lnTo>
                  <a:pt x="126682" y="54864"/>
                </a:lnTo>
                <a:lnTo>
                  <a:pt x="125158" y="56388"/>
                </a:lnTo>
                <a:lnTo>
                  <a:pt x="125158" y="57912"/>
                </a:lnTo>
                <a:lnTo>
                  <a:pt x="122110" y="60960"/>
                </a:lnTo>
                <a:lnTo>
                  <a:pt x="120586" y="60960"/>
                </a:lnTo>
                <a:lnTo>
                  <a:pt x="117538" y="62484"/>
                </a:lnTo>
                <a:lnTo>
                  <a:pt x="100672" y="62484"/>
                </a:lnTo>
                <a:lnTo>
                  <a:pt x="99148" y="60960"/>
                </a:lnTo>
                <a:lnTo>
                  <a:pt x="99148" y="68580"/>
                </a:lnTo>
                <a:lnTo>
                  <a:pt x="100672" y="70104"/>
                </a:lnTo>
                <a:lnTo>
                  <a:pt x="117538" y="70104"/>
                </a:lnTo>
                <a:lnTo>
                  <a:pt x="129730" y="64008"/>
                </a:lnTo>
                <a:lnTo>
                  <a:pt x="131254" y="62484"/>
                </a:lnTo>
                <a:lnTo>
                  <a:pt x="132778" y="59436"/>
                </a:lnTo>
                <a:lnTo>
                  <a:pt x="134302" y="57912"/>
                </a:lnTo>
                <a:lnTo>
                  <a:pt x="135826" y="54864"/>
                </a:lnTo>
                <a:lnTo>
                  <a:pt x="135826" y="42672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7620"/>
                </a:lnTo>
                <a:lnTo>
                  <a:pt x="172491" y="7620"/>
                </a:lnTo>
                <a:lnTo>
                  <a:pt x="172491" y="82384"/>
                </a:lnTo>
                <a:lnTo>
                  <a:pt x="157251" y="82384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9436"/>
                </a:moveTo>
                <a:lnTo>
                  <a:pt x="228968" y="57912"/>
                </a:lnTo>
                <a:lnTo>
                  <a:pt x="228968" y="56388"/>
                </a:lnTo>
                <a:lnTo>
                  <a:pt x="227444" y="56388"/>
                </a:lnTo>
                <a:lnTo>
                  <a:pt x="225920" y="54864"/>
                </a:lnTo>
                <a:lnTo>
                  <a:pt x="221348" y="54864"/>
                </a:lnTo>
                <a:lnTo>
                  <a:pt x="221348" y="56388"/>
                </a:lnTo>
                <a:lnTo>
                  <a:pt x="219824" y="56388"/>
                </a:lnTo>
                <a:lnTo>
                  <a:pt x="218300" y="57912"/>
                </a:lnTo>
                <a:lnTo>
                  <a:pt x="218300" y="59436"/>
                </a:lnTo>
                <a:lnTo>
                  <a:pt x="216776" y="59436"/>
                </a:lnTo>
                <a:lnTo>
                  <a:pt x="216776" y="65633"/>
                </a:lnTo>
                <a:lnTo>
                  <a:pt x="218300" y="67157"/>
                </a:lnTo>
                <a:lnTo>
                  <a:pt x="218300" y="68681"/>
                </a:lnTo>
                <a:lnTo>
                  <a:pt x="219824" y="68681"/>
                </a:lnTo>
                <a:lnTo>
                  <a:pt x="221348" y="70205"/>
                </a:lnTo>
                <a:lnTo>
                  <a:pt x="227444" y="70205"/>
                </a:lnTo>
                <a:lnTo>
                  <a:pt x="227444" y="68681"/>
                </a:lnTo>
                <a:lnTo>
                  <a:pt x="228968" y="68681"/>
                </a:lnTo>
                <a:lnTo>
                  <a:pt x="228968" y="67157"/>
                </a:lnTo>
                <a:lnTo>
                  <a:pt x="230492" y="67157"/>
                </a:lnTo>
                <a:lnTo>
                  <a:pt x="230492" y="59436"/>
                </a:lnTo>
                <a:close/>
              </a:path>
              <a:path w="230505" h="88900">
                <a:moveTo>
                  <a:pt x="230492" y="24384"/>
                </a:moveTo>
                <a:lnTo>
                  <a:pt x="228968" y="22860"/>
                </a:lnTo>
                <a:lnTo>
                  <a:pt x="228968" y="21336"/>
                </a:lnTo>
                <a:lnTo>
                  <a:pt x="225920" y="21336"/>
                </a:lnTo>
                <a:lnTo>
                  <a:pt x="224396" y="19812"/>
                </a:lnTo>
                <a:lnTo>
                  <a:pt x="222872" y="19812"/>
                </a:lnTo>
                <a:lnTo>
                  <a:pt x="221348" y="21336"/>
                </a:lnTo>
                <a:lnTo>
                  <a:pt x="219824" y="21336"/>
                </a:lnTo>
                <a:lnTo>
                  <a:pt x="218300" y="22860"/>
                </a:lnTo>
                <a:lnTo>
                  <a:pt x="218300" y="24384"/>
                </a:lnTo>
                <a:lnTo>
                  <a:pt x="216776" y="24384"/>
                </a:lnTo>
                <a:lnTo>
                  <a:pt x="216776" y="30480"/>
                </a:lnTo>
                <a:lnTo>
                  <a:pt x="218300" y="32004"/>
                </a:lnTo>
                <a:lnTo>
                  <a:pt x="218300" y="33528"/>
                </a:lnTo>
                <a:lnTo>
                  <a:pt x="219824" y="33528"/>
                </a:lnTo>
                <a:lnTo>
                  <a:pt x="221348" y="35052"/>
                </a:lnTo>
                <a:lnTo>
                  <a:pt x="227444" y="35052"/>
                </a:lnTo>
                <a:lnTo>
                  <a:pt x="227444" y="33528"/>
                </a:lnTo>
                <a:lnTo>
                  <a:pt x="228968" y="33528"/>
                </a:lnTo>
                <a:lnTo>
                  <a:pt x="228968" y="32004"/>
                </a:lnTo>
                <a:lnTo>
                  <a:pt x="230492" y="32004"/>
                </a:lnTo>
                <a:lnTo>
                  <a:pt x="230492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14770" y="1868605"/>
            <a:ext cx="14740464" cy="109699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13615" y="965867"/>
            <a:ext cx="2251932" cy="640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13614" y="1207748"/>
            <a:ext cx="2244762" cy="6556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14770" y="3049857"/>
            <a:ext cx="14740464" cy="63904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14770" y="6011461"/>
            <a:ext cx="14740464" cy="48377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14770" y="7447160"/>
            <a:ext cx="14740464" cy="1210874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100008" y="3846422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30480" y="64103"/>
                </a:moveTo>
                <a:lnTo>
                  <a:pt x="16764" y="64103"/>
                </a:lnTo>
                <a:lnTo>
                  <a:pt x="10668" y="61055"/>
                </a:lnTo>
                <a:lnTo>
                  <a:pt x="4572" y="54959"/>
                </a:lnTo>
                <a:lnTo>
                  <a:pt x="3048" y="50387"/>
                </a:lnTo>
                <a:lnTo>
                  <a:pt x="1524" y="47339"/>
                </a:lnTo>
                <a:lnTo>
                  <a:pt x="1524" y="42767"/>
                </a:lnTo>
                <a:lnTo>
                  <a:pt x="0" y="38195"/>
                </a:lnTo>
                <a:lnTo>
                  <a:pt x="0" y="27527"/>
                </a:lnTo>
                <a:lnTo>
                  <a:pt x="1524" y="22955"/>
                </a:lnTo>
                <a:lnTo>
                  <a:pt x="1524" y="19907"/>
                </a:lnTo>
                <a:lnTo>
                  <a:pt x="3048" y="15335"/>
                </a:lnTo>
                <a:lnTo>
                  <a:pt x="6096" y="9239"/>
                </a:lnTo>
                <a:lnTo>
                  <a:pt x="7620" y="6096"/>
                </a:lnTo>
                <a:lnTo>
                  <a:pt x="19812" y="0"/>
                </a:lnTo>
                <a:lnTo>
                  <a:pt x="27432" y="0"/>
                </a:lnTo>
                <a:lnTo>
                  <a:pt x="30480" y="1524"/>
                </a:lnTo>
                <a:lnTo>
                  <a:pt x="32004" y="3048"/>
                </a:lnTo>
                <a:lnTo>
                  <a:pt x="35052" y="4572"/>
                </a:lnTo>
                <a:lnTo>
                  <a:pt x="38195" y="6096"/>
                </a:lnTo>
                <a:lnTo>
                  <a:pt x="39719" y="7620"/>
                </a:lnTo>
                <a:lnTo>
                  <a:pt x="18288" y="7620"/>
                </a:lnTo>
                <a:lnTo>
                  <a:pt x="16764" y="9239"/>
                </a:lnTo>
                <a:lnTo>
                  <a:pt x="12192" y="13811"/>
                </a:lnTo>
                <a:lnTo>
                  <a:pt x="12192" y="16859"/>
                </a:lnTo>
                <a:lnTo>
                  <a:pt x="10668" y="18383"/>
                </a:lnTo>
                <a:lnTo>
                  <a:pt x="10668" y="21431"/>
                </a:lnTo>
                <a:lnTo>
                  <a:pt x="9144" y="24479"/>
                </a:lnTo>
                <a:lnTo>
                  <a:pt x="9144" y="38195"/>
                </a:lnTo>
                <a:lnTo>
                  <a:pt x="20632" y="38195"/>
                </a:lnTo>
                <a:lnTo>
                  <a:pt x="10668" y="45815"/>
                </a:lnTo>
                <a:lnTo>
                  <a:pt x="10668" y="47339"/>
                </a:lnTo>
                <a:lnTo>
                  <a:pt x="12192" y="48863"/>
                </a:lnTo>
                <a:lnTo>
                  <a:pt x="12192" y="50387"/>
                </a:lnTo>
                <a:lnTo>
                  <a:pt x="13716" y="51911"/>
                </a:lnTo>
                <a:lnTo>
                  <a:pt x="13716" y="53435"/>
                </a:lnTo>
                <a:lnTo>
                  <a:pt x="15240" y="54959"/>
                </a:lnTo>
                <a:lnTo>
                  <a:pt x="16764" y="54959"/>
                </a:lnTo>
                <a:lnTo>
                  <a:pt x="16764" y="56483"/>
                </a:lnTo>
                <a:lnTo>
                  <a:pt x="19812" y="56483"/>
                </a:lnTo>
                <a:lnTo>
                  <a:pt x="21336" y="58007"/>
                </a:lnTo>
                <a:lnTo>
                  <a:pt x="38195" y="58007"/>
                </a:lnTo>
                <a:lnTo>
                  <a:pt x="35052" y="61055"/>
                </a:lnTo>
                <a:lnTo>
                  <a:pt x="33528" y="62579"/>
                </a:lnTo>
                <a:lnTo>
                  <a:pt x="30480" y="64103"/>
                </a:lnTo>
                <a:close/>
              </a:path>
              <a:path w="46355" h="64135">
                <a:moveTo>
                  <a:pt x="20632" y="38195"/>
                </a:moveTo>
                <a:lnTo>
                  <a:pt x="9144" y="38195"/>
                </a:lnTo>
                <a:lnTo>
                  <a:pt x="35052" y="18383"/>
                </a:lnTo>
                <a:lnTo>
                  <a:pt x="35052" y="15335"/>
                </a:lnTo>
                <a:lnTo>
                  <a:pt x="30480" y="10763"/>
                </a:lnTo>
                <a:lnTo>
                  <a:pt x="30480" y="9239"/>
                </a:lnTo>
                <a:lnTo>
                  <a:pt x="27432" y="9239"/>
                </a:lnTo>
                <a:lnTo>
                  <a:pt x="25908" y="7620"/>
                </a:lnTo>
                <a:lnTo>
                  <a:pt x="39719" y="7620"/>
                </a:lnTo>
                <a:lnTo>
                  <a:pt x="41243" y="10763"/>
                </a:lnTo>
                <a:lnTo>
                  <a:pt x="42767" y="13811"/>
                </a:lnTo>
                <a:lnTo>
                  <a:pt x="45815" y="22955"/>
                </a:lnTo>
                <a:lnTo>
                  <a:pt x="45815" y="26003"/>
                </a:lnTo>
                <a:lnTo>
                  <a:pt x="36576" y="26003"/>
                </a:lnTo>
                <a:lnTo>
                  <a:pt x="20632" y="38195"/>
                </a:lnTo>
                <a:close/>
              </a:path>
              <a:path w="46355" h="64135">
                <a:moveTo>
                  <a:pt x="38195" y="58007"/>
                </a:moveTo>
                <a:lnTo>
                  <a:pt x="25908" y="58007"/>
                </a:lnTo>
                <a:lnTo>
                  <a:pt x="27432" y="56483"/>
                </a:lnTo>
                <a:lnTo>
                  <a:pt x="28956" y="56483"/>
                </a:lnTo>
                <a:lnTo>
                  <a:pt x="33528" y="51911"/>
                </a:lnTo>
                <a:lnTo>
                  <a:pt x="35052" y="48863"/>
                </a:lnTo>
                <a:lnTo>
                  <a:pt x="35052" y="47339"/>
                </a:lnTo>
                <a:lnTo>
                  <a:pt x="36576" y="44291"/>
                </a:lnTo>
                <a:lnTo>
                  <a:pt x="36576" y="41243"/>
                </a:lnTo>
                <a:lnTo>
                  <a:pt x="38195" y="36671"/>
                </a:lnTo>
                <a:lnTo>
                  <a:pt x="38195" y="32099"/>
                </a:lnTo>
                <a:lnTo>
                  <a:pt x="36576" y="30575"/>
                </a:lnTo>
                <a:lnTo>
                  <a:pt x="36576" y="26003"/>
                </a:lnTo>
                <a:lnTo>
                  <a:pt x="45815" y="26003"/>
                </a:lnTo>
                <a:lnTo>
                  <a:pt x="45815" y="41243"/>
                </a:lnTo>
                <a:lnTo>
                  <a:pt x="44291" y="45815"/>
                </a:lnTo>
                <a:lnTo>
                  <a:pt x="42767" y="48863"/>
                </a:lnTo>
                <a:lnTo>
                  <a:pt x="42767" y="53435"/>
                </a:lnTo>
                <a:lnTo>
                  <a:pt x="38195" y="58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373456" y="3846422"/>
            <a:ext cx="478118" cy="65593"/>
            <a:chOff x="2708719" y="3760946"/>
            <a:chExt cx="203200" cy="64135"/>
          </a:xfrm>
        </p:grpSpPr>
        <p:sp>
          <p:nvSpPr>
            <p:cNvPr id="34" name="object 34"/>
            <p:cNvSpPr/>
            <p:nvPr/>
          </p:nvSpPr>
          <p:spPr>
            <a:xfrm>
              <a:off x="2708706" y="3762476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52"/>
                  </a:moveTo>
                  <a:lnTo>
                    <a:pt x="27533" y="54952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865" y="9144"/>
                  </a:lnTo>
                  <a:lnTo>
                    <a:pt x="16865" y="54952"/>
                  </a:lnTo>
                  <a:lnTo>
                    <a:pt x="1524" y="54952"/>
                  </a:lnTo>
                  <a:lnTo>
                    <a:pt x="1524" y="62572"/>
                  </a:lnTo>
                  <a:lnTo>
                    <a:pt x="41249" y="62572"/>
                  </a:lnTo>
                  <a:lnTo>
                    <a:pt x="41249" y="54952"/>
                  </a:lnTo>
                  <a:close/>
                </a:path>
                <a:path w="81280" h="62864">
                  <a:moveTo>
                    <a:pt x="80962" y="51917"/>
                  </a:moveTo>
                  <a:lnTo>
                    <a:pt x="79438" y="50393"/>
                  </a:lnTo>
                  <a:lnTo>
                    <a:pt x="79438" y="48869"/>
                  </a:lnTo>
                  <a:lnTo>
                    <a:pt x="77914" y="48869"/>
                  </a:lnTo>
                  <a:lnTo>
                    <a:pt x="76390" y="47345"/>
                  </a:lnTo>
                  <a:lnTo>
                    <a:pt x="70294" y="47345"/>
                  </a:lnTo>
                  <a:lnTo>
                    <a:pt x="68770" y="48869"/>
                  </a:lnTo>
                  <a:lnTo>
                    <a:pt x="67246" y="48869"/>
                  </a:lnTo>
                  <a:lnTo>
                    <a:pt x="67246" y="50393"/>
                  </a:lnTo>
                  <a:lnTo>
                    <a:pt x="65722" y="51917"/>
                  </a:lnTo>
                  <a:lnTo>
                    <a:pt x="65722" y="59537"/>
                  </a:lnTo>
                  <a:lnTo>
                    <a:pt x="67246" y="59537"/>
                  </a:lnTo>
                  <a:lnTo>
                    <a:pt x="67246" y="61061"/>
                  </a:lnTo>
                  <a:lnTo>
                    <a:pt x="68770" y="61061"/>
                  </a:lnTo>
                  <a:lnTo>
                    <a:pt x="68770" y="62585"/>
                  </a:lnTo>
                  <a:lnTo>
                    <a:pt x="77914" y="62585"/>
                  </a:lnTo>
                  <a:lnTo>
                    <a:pt x="77914" y="61061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8013"/>
                  </a:lnTo>
                  <a:lnTo>
                    <a:pt x="80962" y="5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2541" y="3760946"/>
              <a:ext cx="99250" cy="64103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13020" y="3846422"/>
            <a:ext cx="481179" cy="18732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891194" y="3846423"/>
            <a:ext cx="474233" cy="65560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4107180" y="3968289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484"/>
                </a:moveTo>
                <a:lnTo>
                  <a:pt x="1524" y="62484"/>
                </a:lnTo>
                <a:lnTo>
                  <a:pt x="1524" y="54864"/>
                </a:lnTo>
                <a:lnTo>
                  <a:pt x="18288" y="54864"/>
                </a:lnTo>
                <a:lnTo>
                  <a:pt x="18288" y="9144"/>
                </a:lnTo>
                <a:lnTo>
                  <a:pt x="3048" y="18288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864"/>
                </a:lnTo>
                <a:lnTo>
                  <a:pt x="41243" y="54864"/>
                </a:lnTo>
                <a:lnTo>
                  <a:pt x="41243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30756" y="3846422"/>
            <a:ext cx="481179" cy="187328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373456" y="3968190"/>
            <a:ext cx="478118" cy="65593"/>
            <a:chOff x="2708719" y="3880008"/>
            <a:chExt cx="203200" cy="64135"/>
          </a:xfrm>
        </p:grpSpPr>
        <p:sp>
          <p:nvSpPr>
            <p:cNvPr id="41" name="object 41"/>
            <p:cNvSpPr/>
            <p:nvPr/>
          </p:nvSpPr>
          <p:spPr>
            <a:xfrm>
              <a:off x="2708706" y="3880014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65"/>
                  </a:moveTo>
                  <a:lnTo>
                    <a:pt x="27533" y="54965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865" y="9144"/>
                  </a:lnTo>
                  <a:lnTo>
                    <a:pt x="16865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4135">
                  <a:moveTo>
                    <a:pt x="80962" y="53340"/>
                  </a:moveTo>
                  <a:lnTo>
                    <a:pt x="79438" y="51816"/>
                  </a:lnTo>
                  <a:lnTo>
                    <a:pt x="79438" y="50292"/>
                  </a:lnTo>
                  <a:lnTo>
                    <a:pt x="77914" y="50292"/>
                  </a:lnTo>
                  <a:lnTo>
                    <a:pt x="77914" y="48768"/>
                  </a:lnTo>
                  <a:lnTo>
                    <a:pt x="74866" y="48768"/>
                  </a:lnTo>
                  <a:lnTo>
                    <a:pt x="74866" y="47244"/>
                  </a:lnTo>
                  <a:lnTo>
                    <a:pt x="71818" y="47244"/>
                  </a:lnTo>
                  <a:lnTo>
                    <a:pt x="70294" y="48768"/>
                  </a:lnTo>
                  <a:lnTo>
                    <a:pt x="68770" y="48768"/>
                  </a:lnTo>
                  <a:lnTo>
                    <a:pt x="68770" y="50292"/>
                  </a:lnTo>
                  <a:lnTo>
                    <a:pt x="67246" y="50292"/>
                  </a:lnTo>
                  <a:lnTo>
                    <a:pt x="65722" y="51816"/>
                  </a:lnTo>
                  <a:lnTo>
                    <a:pt x="65722" y="59524"/>
                  </a:lnTo>
                  <a:lnTo>
                    <a:pt x="68770" y="62572"/>
                  </a:lnTo>
                  <a:lnTo>
                    <a:pt x="70294" y="62572"/>
                  </a:lnTo>
                  <a:lnTo>
                    <a:pt x="70294" y="64096"/>
                  </a:lnTo>
                  <a:lnTo>
                    <a:pt x="74866" y="64096"/>
                  </a:lnTo>
                  <a:lnTo>
                    <a:pt x="76390" y="62572"/>
                  </a:lnTo>
                  <a:lnTo>
                    <a:pt x="77914" y="62572"/>
                  </a:lnTo>
                  <a:lnTo>
                    <a:pt x="79438" y="61048"/>
                  </a:lnTo>
                  <a:lnTo>
                    <a:pt x="79438" y="59524"/>
                  </a:lnTo>
                  <a:lnTo>
                    <a:pt x="80962" y="59524"/>
                  </a:lnTo>
                  <a:lnTo>
                    <a:pt x="80962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2541" y="3880008"/>
              <a:ext cx="99250" cy="64103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91420" y="3968190"/>
            <a:ext cx="474007" cy="6556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91420" y="4210071"/>
            <a:ext cx="481179" cy="65463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5112781" y="4331748"/>
            <a:ext cx="352612" cy="64294"/>
          </a:xfrm>
          <a:custGeom>
            <a:avLst/>
            <a:gdLst/>
            <a:ahLst/>
            <a:cxnLst/>
            <a:rect l="l" t="t" r="r" b="b"/>
            <a:pathLst>
              <a:path w="149860" h="62864">
                <a:moveTo>
                  <a:pt x="41249" y="54952"/>
                </a:moveTo>
                <a:lnTo>
                  <a:pt x="27432" y="54952"/>
                </a:lnTo>
                <a:lnTo>
                  <a:pt x="27432" y="88"/>
                </a:lnTo>
                <a:lnTo>
                  <a:pt x="19812" y="88"/>
                </a:lnTo>
                <a:lnTo>
                  <a:pt x="0" y="10756"/>
                </a:lnTo>
                <a:lnTo>
                  <a:pt x="3048" y="16852"/>
                </a:lnTo>
                <a:lnTo>
                  <a:pt x="18288" y="9232"/>
                </a:lnTo>
                <a:lnTo>
                  <a:pt x="18288" y="54952"/>
                </a:lnTo>
                <a:lnTo>
                  <a:pt x="1524" y="54952"/>
                </a:lnTo>
                <a:lnTo>
                  <a:pt x="1524" y="62572"/>
                </a:lnTo>
                <a:lnTo>
                  <a:pt x="41249" y="62572"/>
                </a:lnTo>
                <a:lnTo>
                  <a:pt x="41249" y="54952"/>
                </a:lnTo>
                <a:close/>
              </a:path>
              <a:path w="149860" h="62864">
                <a:moveTo>
                  <a:pt x="80962" y="51917"/>
                </a:moveTo>
                <a:lnTo>
                  <a:pt x="79438" y="51917"/>
                </a:lnTo>
                <a:lnTo>
                  <a:pt x="79438" y="50393"/>
                </a:lnTo>
                <a:lnTo>
                  <a:pt x="76390" y="47345"/>
                </a:lnTo>
                <a:lnTo>
                  <a:pt x="70205" y="47345"/>
                </a:lnTo>
                <a:lnTo>
                  <a:pt x="65633" y="51917"/>
                </a:lnTo>
                <a:lnTo>
                  <a:pt x="65633" y="59537"/>
                </a:lnTo>
                <a:lnTo>
                  <a:pt x="67157" y="59537"/>
                </a:lnTo>
                <a:lnTo>
                  <a:pt x="67157" y="61061"/>
                </a:lnTo>
                <a:lnTo>
                  <a:pt x="68681" y="61061"/>
                </a:lnTo>
                <a:lnTo>
                  <a:pt x="68681" y="62585"/>
                </a:lnTo>
                <a:lnTo>
                  <a:pt x="77914" y="62585"/>
                </a:lnTo>
                <a:lnTo>
                  <a:pt x="77914" y="61061"/>
                </a:lnTo>
                <a:lnTo>
                  <a:pt x="79438" y="61061"/>
                </a:lnTo>
                <a:lnTo>
                  <a:pt x="79438" y="59537"/>
                </a:lnTo>
                <a:lnTo>
                  <a:pt x="80962" y="58013"/>
                </a:lnTo>
                <a:lnTo>
                  <a:pt x="80962" y="51917"/>
                </a:lnTo>
                <a:close/>
              </a:path>
              <a:path w="149860" h="62864">
                <a:moveTo>
                  <a:pt x="149631" y="21336"/>
                </a:moveTo>
                <a:lnTo>
                  <a:pt x="146583" y="12192"/>
                </a:lnTo>
                <a:lnTo>
                  <a:pt x="145059" y="9144"/>
                </a:lnTo>
                <a:lnTo>
                  <a:pt x="143535" y="7620"/>
                </a:lnTo>
                <a:lnTo>
                  <a:pt x="142773" y="6096"/>
                </a:lnTo>
                <a:lnTo>
                  <a:pt x="142011" y="4572"/>
                </a:lnTo>
                <a:lnTo>
                  <a:pt x="142011" y="28956"/>
                </a:lnTo>
                <a:lnTo>
                  <a:pt x="142011" y="35153"/>
                </a:lnTo>
                <a:lnTo>
                  <a:pt x="140487" y="39725"/>
                </a:lnTo>
                <a:lnTo>
                  <a:pt x="140487" y="45821"/>
                </a:lnTo>
                <a:lnTo>
                  <a:pt x="138963" y="47345"/>
                </a:lnTo>
                <a:lnTo>
                  <a:pt x="137439" y="50393"/>
                </a:lnTo>
                <a:lnTo>
                  <a:pt x="132867" y="54965"/>
                </a:lnTo>
                <a:lnTo>
                  <a:pt x="131254" y="54965"/>
                </a:lnTo>
                <a:lnTo>
                  <a:pt x="129730" y="56489"/>
                </a:lnTo>
                <a:lnTo>
                  <a:pt x="123634" y="56489"/>
                </a:lnTo>
                <a:lnTo>
                  <a:pt x="122110" y="54965"/>
                </a:lnTo>
                <a:lnTo>
                  <a:pt x="120586" y="54965"/>
                </a:lnTo>
                <a:lnTo>
                  <a:pt x="120586" y="53441"/>
                </a:lnTo>
                <a:lnTo>
                  <a:pt x="119062" y="53441"/>
                </a:lnTo>
                <a:lnTo>
                  <a:pt x="117538" y="51917"/>
                </a:lnTo>
                <a:lnTo>
                  <a:pt x="117538" y="50393"/>
                </a:lnTo>
                <a:lnTo>
                  <a:pt x="116014" y="48869"/>
                </a:lnTo>
                <a:lnTo>
                  <a:pt x="116014" y="47345"/>
                </a:lnTo>
                <a:lnTo>
                  <a:pt x="114490" y="45821"/>
                </a:lnTo>
                <a:lnTo>
                  <a:pt x="114490" y="44297"/>
                </a:lnTo>
                <a:lnTo>
                  <a:pt x="125272" y="36677"/>
                </a:lnTo>
                <a:lnTo>
                  <a:pt x="140487" y="25908"/>
                </a:lnTo>
                <a:lnTo>
                  <a:pt x="140487" y="27432"/>
                </a:lnTo>
                <a:lnTo>
                  <a:pt x="142011" y="28956"/>
                </a:lnTo>
                <a:lnTo>
                  <a:pt x="142011" y="4572"/>
                </a:lnTo>
                <a:lnTo>
                  <a:pt x="138963" y="3048"/>
                </a:lnTo>
                <a:lnTo>
                  <a:pt x="138963" y="13716"/>
                </a:lnTo>
                <a:lnTo>
                  <a:pt x="138963" y="16764"/>
                </a:lnTo>
                <a:lnTo>
                  <a:pt x="112966" y="36677"/>
                </a:lnTo>
                <a:lnTo>
                  <a:pt x="112966" y="22860"/>
                </a:lnTo>
                <a:lnTo>
                  <a:pt x="114490" y="19812"/>
                </a:lnTo>
                <a:lnTo>
                  <a:pt x="114490" y="16764"/>
                </a:lnTo>
                <a:lnTo>
                  <a:pt x="116014" y="15240"/>
                </a:lnTo>
                <a:lnTo>
                  <a:pt x="116014" y="12192"/>
                </a:lnTo>
                <a:lnTo>
                  <a:pt x="120586" y="7620"/>
                </a:lnTo>
                <a:lnTo>
                  <a:pt x="123634" y="7620"/>
                </a:lnTo>
                <a:lnTo>
                  <a:pt x="125158" y="6096"/>
                </a:lnTo>
                <a:lnTo>
                  <a:pt x="129730" y="6096"/>
                </a:lnTo>
                <a:lnTo>
                  <a:pt x="131254" y="7620"/>
                </a:lnTo>
                <a:lnTo>
                  <a:pt x="132867" y="7620"/>
                </a:lnTo>
                <a:lnTo>
                  <a:pt x="138963" y="13716"/>
                </a:lnTo>
                <a:lnTo>
                  <a:pt x="138963" y="3048"/>
                </a:lnTo>
                <a:lnTo>
                  <a:pt x="137439" y="1524"/>
                </a:lnTo>
                <a:lnTo>
                  <a:pt x="134391" y="0"/>
                </a:lnTo>
                <a:lnTo>
                  <a:pt x="120586" y="0"/>
                </a:lnTo>
                <a:lnTo>
                  <a:pt x="114490" y="3048"/>
                </a:lnTo>
                <a:lnTo>
                  <a:pt x="109918" y="7620"/>
                </a:lnTo>
                <a:lnTo>
                  <a:pt x="106870" y="13716"/>
                </a:lnTo>
                <a:lnTo>
                  <a:pt x="105346" y="18288"/>
                </a:lnTo>
                <a:lnTo>
                  <a:pt x="105346" y="22860"/>
                </a:lnTo>
                <a:lnTo>
                  <a:pt x="103822" y="25908"/>
                </a:lnTo>
                <a:lnTo>
                  <a:pt x="103822" y="36677"/>
                </a:lnTo>
                <a:lnTo>
                  <a:pt x="105346" y="41249"/>
                </a:lnTo>
                <a:lnTo>
                  <a:pt x="105346" y="45821"/>
                </a:lnTo>
                <a:lnTo>
                  <a:pt x="106870" y="50393"/>
                </a:lnTo>
                <a:lnTo>
                  <a:pt x="108394" y="53441"/>
                </a:lnTo>
                <a:lnTo>
                  <a:pt x="114490" y="59537"/>
                </a:lnTo>
                <a:lnTo>
                  <a:pt x="120586" y="62585"/>
                </a:lnTo>
                <a:lnTo>
                  <a:pt x="134391" y="62585"/>
                </a:lnTo>
                <a:lnTo>
                  <a:pt x="137439" y="61061"/>
                </a:lnTo>
                <a:lnTo>
                  <a:pt x="142011" y="56489"/>
                </a:lnTo>
                <a:lnTo>
                  <a:pt x="146583" y="51917"/>
                </a:lnTo>
                <a:lnTo>
                  <a:pt x="148107" y="48869"/>
                </a:lnTo>
                <a:lnTo>
                  <a:pt x="148107" y="44297"/>
                </a:lnTo>
                <a:lnTo>
                  <a:pt x="149631" y="39725"/>
                </a:lnTo>
                <a:lnTo>
                  <a:pt x="149631" y="25908"/>
                </a:lnTo>
                <a:lnTo>
                  <a:pt x="149631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10032" y="4224099"/>
            <a:ext cx="1497776" cy="312117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486624" y="4331742"/>
            <a:ext cx="104588" cy="64294"/>
          </a:xfrm>
          <a:custGeom>
            <a:avLst/>
            <a:gdLst/>
            <a:ahLst/>
            <a:cxnLst/>
            <a:rect l="l" t="t" r="r" b="b"/>
            <a:pathLst>
              <a:path w="44450" h="62864">
                <a:moveTo>
                  <a:pt x="28956" y="62579"/>
                </a:moveTo>
                <a:lnTo>
                  <a:pt x="15240" y="62579"/>
                </a:lnTo>
                <a:lnTo>
                  <a:pt x="9144" y="59531"/>
                </a:lnTo>
                <a:lnTo>
                  <a:pt x="3048" y="53435"/>
                </a:lnTo>
                <a:lnTo>
                  <a:pt x="1524" y="50387"/>
                </a:lnTo>
                <a:lnTo>
                  <a:pt x="1524" y="45815"/>
                </a:lnTo>
                <a:lnTo>
                  <a:pt x="0" y="41243"/>
                </a:lnTo>
                <a:lnTo>
                  <a:pt x="0" y="18288"/>
                </a:lnTo>
                <a:lnTo>
                  <a:pt x="1524" y="13716"/>
                </a:lnTo>
                <a:lnTo>
                  <a:pt x="4572" y="7620"/>
                </a:lnTo>
                <a:lnTo>
                  <a:pt x="9144" y="3048"/>
                </a:lnTo>
                <a:lnTo>
                  <a:pt x="15240" y="0"/>
                </a:lnTo>
                <a:lnTo>
                  <a:pt x="28956" y="0"/>
                </a:lnTo>
                <a:lnTo>
                  <a:pt x="32004" y="1524"/>
                </a:lnTo>
                <a:lnTo>
                  <a:pt x="33528" y="3048"/>
                </a:lnTo>
                <a:lnTo>
                  <a:pt x="36576" y="4572"/>
                </a:lnTo>
                <a:lnTo>
                  <a:pt x="37338" y="6096"/>
                </a:lnTo>
                <a:lnTo>
                  <a:pt x="19812" y="6096"/>
                </a:lnTo>
                <a:lnTo>
                  <a:pt x="18288" y="7620"/>
                </a:lnTo>
                <a:lnTo>
                  <a:pt x="15240" y="7620"/>
                </a:lnTo>
                <a:lnTo>
                  <a:pt x="12192" y="10668"/>
                </a:lnTo>
                <a:lnTo>
                  <a:pt x="12192" y="12192"/>
                </a:lnTo>
                <a:lnTo>
                  <a:pt x="10668" y="15240"/>
                </a:lnTo>
                <a:lnTo>
                  <a:pt x="9144" y="16764"/>
                </a:lnTo>
                <a:lnTo>
                  <a:pt x="9144" y="19812"/>
                </a:lnTo>
                <a:lnTo>
                  <a:pt x="7620" y="22860"/>
                </a:lnTo>
                <a:lnTo>
                  <a:pt x="7620" y="36671"/>
                </a:lnTo>
                <a:lnTo>
                  <a:pt x="19883" y="36671"/>
                </a:lnTo>
                <a:lnTo>
                  <a:pt x="9144" y="44291"/>
                </a:lnTo>
                <a:lnTo>
                  <a:pt x="9144" y="45815"/>
                </a:lnTo>
                <a:lnTo>
                  <a:pt x="10668" y="47339"/>
                </a:lnTo>
                <a:lnTo>
                  <a:pt x="10668" y="48863"/>
                </a:lnTo>
                <a:lnTo>
                  <a:pt x="12192" y="50387"/>
                </a:lnTo>
                <a:lnTo>
                  <a:pt x="12192" y="51911"/>
                </a:lnTo>
                <a:lnTo>
                  <a:pt x="13716" y="53435"/>
                </a:lnTo>
                <a:lnTo>
                  <a:pt x="15240" y="53435"/>
                </a:lnTo>
                <a:lnTo>
                  <a:pt x="15240" y="54959"/>
                </a:lnTo>
                <a:lnTo>
                  <a:pt x="16764" y="54959"/>
                </a:lnTo>
                <a:lnTo>
                  <a:pt x="18288" y="56483"/>
                </a:lnTo>
                <a:lnTo>
                  <a:pt x="36576" y="56483"/>
                </a:lnTo>
                <a:lnTo>
                  <a:pt x="35052" y="59531"/>
                </a:lnTo>
                <a:lnTo>
                  <a:pt x="28956" y="62579"/>
                </a:lnTo>
                <a:close/>
              </a:path>
              <a:path w="44450" h="62864">
                <a:moveTo>
                  <a:pt x="19883" y="36671"/>
                </a:moveTo>
                <a:lnTo>
                  <a:pt x="7620" y="36671"/>
                </a:lnTo>
                <a:lnTo>
                  <a:pt x="33528" y="16764"/>
                </a:lnTo>
                <a:lnTo>
                  <a:pt x="33528" y="13716"/>
                </a:lnTo>
                <a:lnTo>
                  <a:pt x="27432" y="7620"/>
                </a:lnTo>
                <a:lnTo>
                  <a:pt x="25908" y="7620"/>
                </a:lnTo>
                <a:lnTo>
                  <a:pt x="24384" y="6096"/>
                </a:lnTo>
                <a:lnTo>
                  <a:pt x="37338" y="6096"/>
                </a:lnTo>
                <a:lnTo>
                  <a:pt x="38100" y="7620"/>
                </a:lnTo>
                <a:lnTo>
                  <a:pt x="39624" y="9144"/>
                </a:lnTo>
                <a:lnTo>
                  <a:pt x="41148" y="12192"/>
                </a:lnTo>
                <a:lnTo>
                  <a:pt x="44196" y="21336"/>
                </a:lnTo>
                <a:lnTo>
                  <a:pt x="44196" y="25908"/>
                </a:lnTo>
                <a:lnTo>
                  <a:pt x="35052" y="25908"/>
                </a:lnTo>
                <a:lnTo>
                  <a:pt x="19883" y="36671"/>
                </a:lnTo>
                <a:close/>
              </a:path>
              <a:path w="44450" h="62864">
                <a:moveTo>
                  <a:pt x="36576" y="56483"/>
                </a:moveTo>
                <a:lnTo>
                  <a:pt x="24384" y="56483"/>
                </a:lnTo>
                <a:lnTo>
                  <a:pt x="25908" y="54959"/>
                </a:lnTo>
                <a:lnTo>
                  <a:pt x="27432" y="54959"/>
                </a:lnTo>
                <a:lnTo>
                  <a:pt x="32004" y="50387"/>
                </a:lnTo>
                <a:lnTo>
                  <a:pt x="33528" y="47339"/>
                </a:lnTo>
                <a:lnTo>
                  <a:pt x="35052" y="45815"/>
                </a:lnTo>
                <a:lnTo>
                  <a:pt x="35052" y="39719"/>
                </a:lnTo>
                <a:lnTo>
                  <a:pt x="36576" y="35147"/>
                </a:lnTo>
                <a:lnTo>
                  <a:pt x="36576" y="27527"/>
                </a:lnTo>
                <a:lnTo>
                  <a:pt x="35052" y="25908"/>
                </a:lnTo>
                <a:lnTo>
                  <a:pt x="44196" y="25908"/>
                </a:lnTo>
                <a:lnTo>
                  <a:pt x="44196" y="39719"/>
                </a:lnTo>
                <a:lnTo>
                  <a:pt x="42672" y="44291"/>
                </a:lnTo>
                <a:lnTo>
                  <a:pt x="42672" y="48863"/>
                </a:lnTo>
                <a:lnTo>
                  <a:pt x="41148" y="51911"/>
                </a:lnTo>
                <a:lnTo>
                  <a:pt x="36576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70080" y="4331748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5" h="62864">
                <a:moveTo>
                  <a:pt x="41148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6764"/>
                </a:lnTo>
                <a:lnTo>
                  <a:pt x="18288" y="9144"/>
                </a:lnTo>
                <a:lnTo>
                  <a:pt x="18288" y="54952"/>
                </a:lnTo>
                <a:lnTo>
                  <a:pt x="3048" y="54952"/>
                </a:lnTo>
                <a:lnTo>
                  <a:pt x="3048" y="62572"/>
                </a:lnTo>
                <a:lnTo>
                  <a:pt x="41148" y="62572"/>
                </a:lnTo>
                <a:lnTo>
                  <a:pt x="41148" y="54952"/>
                </a:lnTo>
                <a:close/>
              </a:path>
              <a:path w="205105" h="62864">
                <a:moveTo>
                  <a:pt x="82397" y="53441"/>
                </a:moveTo>
                <a:lnTo>
                  <a:pt x="80873" y="51917"/>
                </a:lnTo>
                <a:lnTo>
                  <a:pt x="80873" y="50393"/>
                </a:lnTo>
                <a:lnTo>
                  <a:pt x="79349" y="50393"/>
                </a:lnTo>
                <a:lnTo>
                  <a:pt x="79349" y="48869"/>
                </a:lnTo>
                <a:lnTo>
                  <a:pt x="77825" y="48869"/>
                </a:lnTo>
                <a:lnTo>
                  <a:pt x="76301" y="47345"/>
                </a:lnTo>
                <a:lnTo>
                  <a:pt x="70205" y="47345"/>
                </a:lnTo>
                <a:lnTo>
                  <a:pt x="70205" y="48869"/>
                </a:lnTo>
                <a:lnTo>
                  <a:pt x="68681" y="48869"/>
                </a:lnTo>
                <a:lnTo>
                  <a:pt x="68681" y="50393"/>
                </a:lnTo>
                <a:lnTo>
                  <a:pt x="67157" y="50393"/>
                </a:lnTo>
                <a:lnTo>
                  <a:pt x="67157" y="51917"/>
                </a:lnTo>
                <a:lnTo>
                  <a:pt x="65633" y="53441"/>
                </a:lnTo>
                <a:lnTo>
                  <a:pt x="65633" y="58013"/>
                </a:lnTo>
                <a:lnTo>
                  <a:pt x="67157" y="58013"/>
                </a:lnTo>
                <a:lnTo>
                  <a:pt x="67157" y="59537"/>
                </a:lnTo>
                <a:lnTo>
                  <a:pt x="70205" y="62585"/>
                </a:lnTo>
                <a:lnTo>
                  <a:pt x="77825" y="62585"/>
                </a:lnTo>
                <a:lnTo>
                  <a:pt x="80873" y="59537"/>
                </a:lnTo>
                <a:lnTo>
                  <a:pt x="80873" y="58013"/>
                </a:lnTo>
                <a:lnTo>
                  <a:pt x="82397" y="58013"/>
                </a:lnTo>
                <a:lnTo>
                  <a:pt x="82397" y="53441"/>
                </a:lnTo>
                <a:close/>
              </a:path>
              <a:path w="205105" h="62864">
                <a:moveTo>
                  <a:pt x="151066" y="25908"/>
                </a:moveTo>
                <a:lnTo>
                  <a:pt x="149542" y="21336"/>
                </a:lnTo>
                <a:lnTo>
                  <a:pt x="149542" y="16764"/>
                </a:lnTo>
                <a:lnTo>
                  <a:pt x="148018" y="12192"/>
                </a:lnTo>
                <a:lnTo>
                  <a:pt x="146494" y="9144"/>
                </a:lnTo>
                <a:lnTo>
                  <a:pt x="143446" y="6096"/>
                </a:lnTo>
                <a:lnTo>
                  <a:pt x="141922" y="4572"/>
                </a:lnTo>
                <a:lnTo>
                  <a:pt x="141922" y="25908"/>
                </a:lnTo>
                <a:lnTo>
                  <a:pt x="141922" y="39725"/>
                </a:lnTo>
                <a:lnTo>
                  <a:pt x="140398" y="42773"/>
                </a:lnTo>
                <a:lnTo>
                  <a:pt x="140398" y="45821"/>
                </a:lnTo>
                <a:lnTo>
                  <a:pt x="138874" y="47345"/>
                </a:lnTo>
                <a:lnTo>
                  <a:pt x="138874" y="50393"/>
                </a:lnTo>
                <a:lnTo>
                  <a:pt x="134302" y="54965"/>
                </a:lnTo>
                <a:lnTo>
                  <a:pt x="131254" y="54965"/>
                </a:lnTo>
                <a:lnTo>
                  <a:pt x="129730" y="56489"/>
                </a:lnTo>
                <a:lnTo>
                  <a:pt x="125158" y="56489"/>
                </a:lnTo>
                <a:lnTo>
                  <a:pt x="123634" y="54965"/>
                </a:lnTo>
                <a:lnTo>
                  <a:pt x="122110" y="54965"/>
                </a:lnTo>
                <a:lnTo>
                  <a:pt x="117538" y="50393"/>
                </a:lnTo>
                <a:lnTo>
                  <a:pt x="117538" y="48869"/>
                </a:lnTo>
                <a:lnTo>
                  <a:pt x="116014" y="47345"/>
                </a:lnTo>
                <a:lnTo>
                  <a:pt x="116014" y="44297"/>
                </a:lnTo>
                <a:lnTo>
                  <a:pt x="126758" y="36677"/>
                </a:lnTo>
                <a:lnTo>
                  <a:pt x="141922" y="25908"/>
                </a:lnTo>
                <a:lnTo>
                  <a:pt x="141922" y="4572"/>
                </a:lnTo>
                <a:lnTo>
                  <a:pt x="140398" y="3048"/>
                </a:lnTo>
                <a:lnTo>
                  <a:pt x="140398" y="16764"/>
                </a:lnTo>
                <a:lnTo>
                  <a:pt x="114490" y="36677"/>
                </a:lnTo>
                <a:lnTo>
                  <a:pt x="114490" y="35153"/>
                </a:lnTo>
                <a:lnTo>
                  <a:pt x="112966" y="35153"/>
                </a:lnTo>
                <a:lnTo>
                  <a:pt x="112966" y="27533"/>
                </a:lnTo>
                <a:lnTo>
                  <a:pt x="114490" y="22860"/>
                </a:lnTo>
                <a:lnTo>
                  <a:pt x="114490" y="19812"/>
                </a:lnTo>
                <a:lnTo>
                  <a:pt x="116014" y="16764"/>
                </a:lnTo>
                <a:lnTo>
                  <a:pt x="116014" y="15240"/>
                </a:lnTo>
                <a:lnTo>
                  <a:pt x="117538" y="12192"/>
                </a:lnTo>
                <a:lnTo>
                  <a:pt x="122110" y="7620"/>
                </a:lnTo>
                <a:lnTo>
                  <a:pt x="123634" y="7620"/>
                </a:lnTo>
                <a:lnTo>
                  <a:pt x="125158" y="6096"/>
                </a:lnTo>
                <a:lnTo>
                  <a:pt x="131254" y="6096"/>
                </a:lnTo>
                <a:lnTo>
                  <a:pt x="134302" y="9144"/>
                </a:lnTo>
                <a:lnTo>
                  <a:pt x="135826" y="9144"/>
                </a:lnTo>
                <a:lnTo>
                  <a:pt x="137350" y="10668"/>
                </a:lnTo>
                <a:lnTo>
                  <a:pt x="137350" y="12192"/>
                </a:lnTo>
                <a:lnTo>
                  <a:pt x="138874" y="12192"/>
                </a:lnTo>
                <a:lnTo>
                  <a:pt x="138874" y="15240"/>
                </a:lnTo>
                <a:lnTo>
                  <a:pt x="140398" y="16764"/>
                </a:lnTo>
                <a:lnTo>
                  <a:pt x="140398" y="3048"/>
                </a:lnTo>
                <a:lnTo>
                  <a:pt x="134302" y="0"/>
                </a:lnTo>
                <a:lnTo>
                  <a:pt x="120586" y="0"/>
                </a:lnTo>
                <a:lnTo>
                  <a:pt x="117538" y="1524"/>
                </a:lnTo>
                <a:lnTo>
                  <a:pt x="116014" y="3048"/>
                </a:lnTo>
                <a:lnTo>
                  <a:pt x="112966" y="4572"/>
                </a:lnTo>
                <a:lnTo>
                  <a:pt x="111442" y="7620"/>
                </a:lnTo>
                <a:lnTo>
                  <a:pt x="108394" y="10668"/>
                </a:lnTo>
                <a:lnTo>
                  <a:pt x="108394" y="13716"/>
                </a:lnTo>
                <a:lnTo>
                  <a:pt x="105346" y="22860"/>
                </a:lnTo>
                <a:lnTo>
                  <a:pt x="105346" y="41249"/>
                </a:lnTo>
                <a:lnTo>
                  <a:pt x="108394" y="50393"/>
                </a:lnTo>
                <a:lnTo>
                  <a:pt x="109918" y="53441"/>
                </a:lnTo>
                <a:lnTo>
                  <a:pt x="111442" y="54965"/>
                </a:lnTo>
                <a:lnTo>
                  <a:pt x="112966" y="58013"/>
                </a:lnTo>
                <a:lnTo>
                  <a:pt x="119062" y="61061"/>
                </a:lnTo>
                <a:lnTo>
                  <a:pt x="120586" y="62585"/>
                </a:lnTo>
                <a:lnTo>
                  <a:pt x="134302" y="62585"/>
                </a:lnTo>
                <a:lnTo>
                  <a:pt x="140398" y="59537"/>
                </a:lnTo>
                <a:lnTo>
                  <a:pt x="143446" y="56489"/>
                </a:lnTo>
                <a:lnTo>
                  <a:pt x="144970" y="54965"/>
                </a:lnTo>
                <a:lnTo>
                  <a:pt x="148018" y="48869"/>
                </a:lnTo>
                <a:lnTo>
                  <a:pt x="149542" y="44297"/>
                </a:lnTo>
                <a:lnTo>
                  <a:pt x="149542" y="39725"/>
                </a:lnTo>
                <a:lnTo>
                  <a:pt x="151066" y="36677"/>
                </a:lnTo>
                <a:lnTo>
                  <a:pt x="151066" y="25908"/>
                </a:lnTo>
                <a:close/>
              </a:path>
              <a:path w="205105" h="62864">
                <a:moveTo>
                  <a:pt x="204508" y="25908"/>
                </a:moveTo>
                <a:lnTo>
                  <a:pt x="202984" y="21336"/>
                </a:lnTo>
                <a:lnTo>
                  <a:pt x="202984" y="16764"/>
                </a:lnTo>
                <a:lnTo>
                  <a:pt x="201460" y="12192"/>
                </a:lnTo>
                <a:lnTo>
                  <a:pt x="199936" y="9144"/>
                </a:lnTo>
                <a:lnTo>
                  <a:pt x="196888" y="6096"/>
                </a:lnTo>
                <a:lnTo>
                  <a:pt x="195364" y="4572"/>
                </a:lnTo>
                <a:lnTo>
                  <a:pt x="195364" y="25908"/>
                </a:lnTo>
                <a:lnTo>
                  <a:pt x="195364" y="39725"/>
                </a:lnTo>
                <a:lnTo>
                  <a:pt x="193840" y="42773"/>
                </a:lnTo>
                <a:lnTo>
                  <a:pt x="193840" y="45821"/>
                </a:lnTo>
                <a:lnTo>
                  <a:pt x="192316" y="47345"/>
                </a:lnTo>
                <a:lnTo>
                  <a:pt x="192316" y="50393"/>
                </a:lnTo>
                <a:lnTo>
                  <a:pt x="187744" y="54965"/>
                </a:lnTo>
                <a:lnTo>
                  <a:pt x="186220" y="54965"/>
                </a:lnTo>
                <a:lnTo>
                  <a:pt x="183172" y="56489"/>
                </a:lnTo>
                <a:lnTo>
                  <a:pt x="178498" y="56489"/>
                </a:lnTo>
                <a:lnTo>
                  <a:pt x="176974" y="54965"/>
                </a:lnTo>
                <a:lnTo>
                  <a:pt x="175450" y="54965"/>
                </a:lnTo>
                <a:lnTo>
                  <a:pt x="170878" y="50393"/>
                </a:lnTo>
                <a:lnTo>
                  <a:pt x="170878" y="48869"/>
                </a:lnTo>
                <a:lnTo>
                  <a:pt x="169354" y="47345"/>
                </a:lnTo>
                <a:lnTo>
                  <a:pt x="169354" y="44297"/>
                </a:lnTo>
                <a:lnTo>
                  <a:pt x="180136" y="36677"/>
                </a:lnTo>
                <a:lnTo>
                  <a:pt x="195364" y="25908"/>
                </a:lnTo>
                <a:lnTo>
                  <a:pt x="195364" y="4572"/>
                </a:lnTo>
                <a:lnTo>
                  <a:pt x="193840" y="3048"/>
                </a:lnTo>
                <a:lnTo>
                  <a:pt x="193840" y="15240"/>
                </a:lnTo>
                <a:lnTo>
                  <a:pt x="193840" y="16764"/>
                </a:lnTo>
                <a:lnTo>
                  <a:pt x="167830" y="36677"/>
                </a:lnTo>
                <a:lnTo>
                  <a:pt x="167830" y="33629"/>
                </a:lnTo>
                <a:lnTo>
                  <a:pt x="166306" y="33629"/>
                </a:lnTo>
                <a:lnTo>
                  <a:pt x="166306" y="27432"/>
                </a:lnTo>
                <a:lnTo>
                  <a:pt x="167830" y="22860"/>
                </a:lnTo>
                <a:lnTo>
                  <a:pt x="167830" y="19812"/>
                </a:lnTo>
                <a:lnTo>
                  <a:pt x="169354" y="16764"/>
                </a:lnTo>
                <a:lnTo>
                  <a:pt x="169354" y="15240"/>
                </a:lnTo>
                <a:lnTo>
                  <a:pt x="170878" y="12192"/>
                </a:lnTo>
                <a:lnTo>
                  <a:pt x="175450" y="7620"/>
                </a:lnTo>
                <a:lnTo>
                  <a:pt x="176974" y="7620"/>
                </a:lnTo>
                <a:lnTo>
                  <a:pt x="178498" y="6096"/>
                </a:lnTo>
                <a:lnTo>
                  <a:pt x="184696" y="6096"/>
                </a:lnTo>
                <a:lnTo>
                  <a:pt x="186220" y="7620"/>
                </a:lnTo>
                <a:lnTo>
                  <a:pt x="187744" y="7620"/>
                </a:lnTo>
                <a:lnTo>
                  <a:pt x="187744" y="9144"/>
                </a:lnTo>
                <a:lnTo>
                  <a:pt x="189268" y="9144"/>
                </a:lnTo>
                <a:lnTo>
                  <a:pt x="190792" y="10668"/>
                </a:lnTo>
                <a:lnTo>
                  <a:pt x="190792" y="12192"/>
                </a:lnTo>
                <a:lnTo>
                  <a:pt x="192316" y="12192"/>
                </a:lnTo>
                <a:lnTo>
                  <a:pt x="192316" y="13716"/>
                </a:lnTo>
                <a:lnTo>
                  <a:pt x="193840" y="15240"/>
                </a:lnTo>
                <a:lnTo>
                  <a:pt x="193840" y="3048"/>
                </a:lnTo>
                <a:lnTo>
                  <a:pt x="187744" y="0"/>
                </a:lnTo>
                <a:lnTo>
                  <a:pt x="173926" y="0"/>
                </a:lnTo>
                <a:lnTo>
                  <a:pt x="172402" y="1524"/>
                </a:lnTo>
                <a:lnTo>
                  <a:pt x="166306" y="4572"/>
                </a:lnTo>
                <a:lnTo>
                  <a:pt x="161734" y="13716"/>
                </a:lnTo>
                <a:lnTo>
                  <a:pt x="158686" y="22860"/>
                </a:lnTo>
                <a:lnTo>
                  <a:pt x="158686" y="41249"/>
                </a:lnTo>
                <a:lnTo>
                  <a:pt x="161734" y="50393"/>
                </a:lnTo>
                <a:lnTo>
                  <a:pt x="163258" y="53441"/>
                </a:lnTo>
                <a:lnTo>
                  <a:pt x="164782" y="54965"/>
                </a:lnTo>
                <a:lnTo>
                  <a:pt x="166306" y="58013"/>
                </a:lnTo>
                <a:lnTo>
                  <a:pt x="172402" y="61061"/>
                </a:lnTo>
                <a:lnTo>
                  <a:pt x="173926" y="62585"/>
                </a:lnTo>
                <a:lnTo>
                  <a:pt x="187744" y="62585"/>
                </a:lnTo>
                <a:lnTo>
                  <a:pt x="193840" y="59537"/>
                </a:lnTo>
                <a:lnTo>
                  <a:pt x="196888" y="56489"/>
                </a:lnTo>
                <a:lnTo>
                  <a:pt x="198412" y="54965"/>
                </a:lnTo>
                <a:lnTo>
                  <a:pt x="201460" y="48869"/>
                </a:lnTo>
                <a:lnTo>
                  <a:pt x="202984" y="44297"/>
                </a:lnTo>
                <a:lnTo>
                  <a:pt x="202984" y="39725"/>
                </a:lnTo>
                <a:lnTo>
                  <a:pt x="204508" y="36677"/>
                </a:lnTo>
                <a:lnTo>
                  <a:pt x="204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30756" y="4210072"/>
            <a:ext cx="477593" cy="307343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8891405" y="4331748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4" h="62864">
                <a:moveTo>
                  <a:pt x="39624" y="41249"/>
                </a:moveTo>
                <a:lnTo>
                  <a:pt x="38100" y="39725"/>
                </a:lnTo>
                <a:lnTo>
                  <a:pt x="38100" y="38201"/>
                </a:lnTo>
                <a:lnTo>
                  <a:pt x="36576" y="36677"/>
                </a:lnTo>
                <a:lnTo>
                  <a:pt x="36576" y="35153"/>
                </a:lnTo>
                <a:lnTo>
                  <a:pt x="33528" y="32105"/>
                </a:lnTo>
                <a:lnTo>
                  <a:pt x="32004" y="32105"/>
                </a:lnTo>
                <a:lnTo>
                  <a:pt x="30480" y="30581"/>
                </a:lnTo>
                <a:lnTo>
                  <a:pt x="28956" y="30581"/>
                </a:lnTo>
                <a:lnTo>
                  <a:pt x="27432" y="28956"/>
                </a:lnTo>
                <a:lnTo>
                  <a:pt x="25908" y="28956"/>
                </a:lnTo>
                <a:lnTo>
                  <a:pt x="32004" y="25908"/>
                </a:lnTo>
                <a:lnTo>
                  <a:pt x="33528" y="24384"/>
                </a:lnTo>
                <a:lnTo>
                  <a:pt x="36576" y="18288"/>
                </a:lnTo>
                <a:lnTo>
                  <a:pt x="36576" y="10668"/>
                </a:lnTo>
                <a:lnTo>
                  <a:pt x="35052" y="7620"/>
                </a:lnTo>
                <a:lnTo>
                  <a:pt x="33528" y="6096"/>
                </a:lnTo>
                <a:lnTo>
                  <a:pt x="33528" y="4572"/>
                </a:lnTo>
                <a:lnTo>
                  <a:pt x="30480" y="3048"/>
                </a:lnTo>
                <a:lnTo>
                  <a:pt x="28956" y="1524"/>
                </a:lnTo>
                <a:lnTo>
                  <a:pt x="27432" y="1524"/>
                </a:lnTo>
                <a:lnTo>
                  <a:pt x="24384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9144"/>
                </a:lnTo>
                <a:lnTo>
                  <a:pt x="4572" y="7620"/>
                </a:lnTo>
                <a:lnTo>
                  <a:pt x="9144" y="7620"/>
                </a:lnTo>
                <a:lnTo>
                  <a:pt x="10668" y="6096"/>
                </a:lnTo>
                <a:lnTo>
                  <a:pt x="19812" y="6096"/>
                </a:lnTo>
                <a:lnTo>
                  <a:pt x="22860" y="7620"/>
                </a:lnTo>
                <a:lnTo>
                  <a:pt x="27432" y="12192"/>
                </a:lnTo>
                <a:lnTo>
                  <a:pt x="27432" y="21336"/>
                </a:lnTo>
                <a:lnTo>
                  <a:pt x="25908" y="21336"/>
                </a:lnTo>
                <a:lnTo>
                  <a:pt x="25908" y="22860"/>
                </a:lnTo>
                <a:lnTo>
                  <a:pt x="24384" y="24384"/>
                </a:lnTo>
                <a:lnTo>
                  <a:pt x="22860" y="24384"/>
                </a:lnTo>
                <a:lnTo>
                  <a:pt x="21336" y="25908"/>
                </a:lnTo>
                <a:lnTo>
                  <a:pt x="18288" y="25908"/>
                </a:lnTo>
                <a:lnTo>
                  <a:pt x="16764" y="27432"/>
                </a:lnTo>
                <a:lnTo>
                  <a:pt x="7620" y="27432"/>
                </a:lnTo>
                <a:lnTo>
                  <a:pt x="7620" y="33629"/>
                </a:lnTo>
                <a:lnTo>
                  <a:pt x="19812" y="33629"/>
                </a:lnTo>
                <a:lnTo>
                  <a:pt x="21336" y="35153"/>
                </a:lnTo>
                <a:lnTo>
                  <a:pt x="24384" y="35153"/>
                </a:lnTo>
                <a:lnTo>
                  <a:pt x="25908" y="36677"/>
                </a:lnTo>
                <a:lnTo>
                  <a:pt x="27432" y="36677"/>
                </a:lnTo>
                <a:lnTo>
                  <a:pt x="28956" y="38201"/>
                </a:lnTo>
                <a:lnTo>
                  <a:pt x="28956" y="39725"/>
                </a:lnTo>
                <a:lnTo>
                  <a:pt x="30480" y="41249"/>
                </a:lnTo>
                <a:lnTo>
                  <a:pt x="30480" y="47345"/>
                </a:lnTo>
                <a:lnTo>
                  <a:pt x="28956" y="48869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21336" y="54965"/>
                </a:lnTo>
                <a:lnTo>
                  <a:pt x="18288" y="56489"/>
                </a:lnTo>
                <a:lnTo>
                  <a:pt x="6096" y="56489"/>
                </a:lnTo>
                <a:lnTo>
                  <a:pt x="4572" y="54965"/>
                </a:lnTo>
                <a:lnTo>
                  <a:pt x="0" y="54965"/>
                </a:lnTo>
                <a:lnTo>
                  <a:pt x="0" y="62585"/>
                </a:lnTo>
                <a:lnTo>
                  <a:pt x="21336" y="62585"/>
                </a:lnTo>
                <a:lnTo>
                  <a:pt x="24384" y="61061"/>
                </a:lnTo>
                <a:lnTo>
                  <a:pt x="27432" y="61061"/>
                </a:lnTo>
                <a:lnTo>
                  <a:pt x="30480" y="59537"/>
                </a:lnTo>
                <a:lnTo>
                  <a:pt x="33528" y="56489"/>
                </a:lnTo>
                <a:lnTo>
                  <a:pt x="38100" y="51917"/>
                </a:lnTo>
                <a:lnTo>
                  <a:pt x="38100" y="48869"/>
                </a:lnTo>
                <a:lnTo>
                  <a:pt x="39624" y="45821"/>
                </a:lnTo>
                <a:lnTo>
                  <a:pt x="39624" y="41249"/>
                </a:lnTo>
                <a:close/>
              </a:path>
              <a:path w="205104" h="62864">
                <a:moveTo>
                  <a:pt x="97637" y="41236"/>
                </a:moveTo>
                <a:lnTo>
                  <a:pt x="86969" y="41236"/>
                </a:lnTo>
                <a:lnTo>
                  <a:pt x="86969" y="7620"/>
                </a:lnTo>
                <a:lnTo>
                  <a:pt x="86969" y="0"/>
                </a:lnTo>
                <a:lnTo>
                  <a:pt x="77724" y="0"/>
                </a:lnTo>
                <a:lnTo>
                  <a:pt x="77724" y="7620"/>
                </a:lnTo>
                <a:lnTo>
                  <a:pt x="77724" y="41236"/>
                </a:lnTo>
                <a:lnTo>
                  <a:pt x="56388" y="41236"/>
                </a:lnTo>
                <a:lnTo>
                  <a:pt x="77724" y="7620"/>
                </a:lnTo>
                <a:lnTo>
                  <a:pt x="77724" y="0"/>
                </a:lnTo>
                <a:lnTo>
                  <a:pt x="74676" y="0"/>
                </a:lnTo>
                <a:lnTo>
                  <a:pt x="47244" y="41236"/>
                </a:lnTo>
                <a:lnTo>
                  <a:pt x="47244" y="48856"/>
                </a:lnTo>
                <a:lnTo>
                  <a:pt x="77724" y="48856"/>
                </a:lnTo>
                <a:lnTo>
                  <a:pt x="77724" y="62572"/>
                </a:lnTo>
                <a:lnTo>
                  <a:pt x="86969" y="62572"/>
                </a:lnTo>
                <a:lnTo>
                  <a:pt x="86969" y="48856"/>
                </a:lnTo>
                <a:lnTo>
                  <a:pt x="97637" y="48856"/>
                </a:lnTo>
                <a:lnTo>
                  <a:pt x="97637" y="41236"/>
                </a:lnTo>
                <a:close/>
              </a:path>
              <a:path w="205104" h="62864">
                <a:moveTo>
                  <a:pt x="146494" y="54952"/>
                </a:moveTo>
                <a:lnTo>
                  <a:pt x="132778" y="54952"/>
                </a:lnTo>
                <a:lnTo>
                  <a:pt x="132778" y="0"/>
                </a:lnTo>
                <a:lnTo>
                  <a:pt x="125158" y="0"/>
                </a:lnTo>
                <a:lnTo>
                  <a:pt x="105346" y="10668"/>
                </a:lnTo>
                <a:lnTo>
                  <a:pt x="108394" y="16764"/>
                </a:lnTo>
                <a:lnTo>
                  <a:pt x="123634" y="9144"/>
                </a:lnTo>
                <a:lnTo>
                  <a:pt x="123634" y="54952"/>
                </a:lnTo>
                <a:lnTo>
                  <a:pt x="108394" y="54952"/>
                </a:lnTo>
                <a:lnTo>
                  <a:pt x="108394" y="62572"/>
                </a:lnTo>
                <a:lnTo>
                  <a:pt x="146494" y="62572"/>
                </a:lnTo>
                <a:lnTo>
                  <a:pt x="146494" y="54952"/>
                </a:lnTo>
                <a:close/>
              </a:path>
              <a:path w="205104" h="62864">
                <a:moveTo>
                  <a:pt x="204508" y="41236"/>
                </a:moveTo>
                <a:lnTo>
                  <a:pt x="193840" y="41236"/>
                </a:lnTo>
                <a:lnTo>
                  <a:pt x="193840" y="7620"/>
                </a:lnTo>
                <a:lnTo>
                  <a:pt x="193840" y="0"/>
                </a:lnTo>
                <a:lnTo>
                  <a:pt x="184696" y="0"/>
                </a:lnTo>
                <a:lnTo>
                  <a:pt x="184696" y="7620"/>
                </a:lnTo>
                <a:lnTo>
                  <a:pt x="184696" y="41236"/>
                </a:lnTo>
                <a:lnTo>
                  <a:pt x="163360" y="41236"/>
                </a:lnTo>
                <a:lnTo>
                  <a:pt x="184696" y="7620"/>
                </a:lnTo>
                <a:lnTo>
                  <a:pt x="184696" y="0"/>
                </a:lnTo>
                <a:lnTo>
                  <a:pt x="181648" y="0"/>
                </a:lnTo>
                <a:lnTo>
                  <a:pt x="155740" y="41236"/>
                </a:lnTo>
                <a:lnTo>
                  <a:pt x="155740" y="48856"/>
                </a:lnTo>
                <a:lnTo>
                  <a:pt x="184696" y="48856"/>
                </a:lnTo>
                <a:lnTo>
                  <a:pt x="184696" y="62572"/>
                </a:lnTo>
                <a:lnTo>
                  <a:pt x="193840" y="62572"/>
                </a:lnTo>
                <a:lnTo>
                  <a:pt x="193840" y="48856"/>
                </a:lnTo>
                <a:lnTo>
                  <a:pt x="204508" y="48856"/>
                </a:lnTo>
                <a:lnTo>
                  <a:pt x="204508" y="4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5113019" y="4451855"/>
            <a:ext cx="478118" cy="65593"/>
            <a:chOff x="2173033" y="4352925"/>
            <a:chExt cx="203200" cy="64135"/>
          </a:xfrm>
        </p:grpSpPr>
        <p:sp>
          <p:nvSpPr>
            <p:cNvPr id="52" name="object 52"/>
            <p:cNvSpPr/>
            <p:nvPr/>
          </p:nvSpPr>
          <p:spPr>
            <a:xfrm>
              <a:off x="2173033" y="4352937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148" y="54952"/>
                  </a:moveTo>
                  <a:lnTo>
                    <a:pt x="25908" y="54952"/>
                  </a:lnTo>
                  <a:lnTo>
                    <a:pt x="25908" y="0"/>
                  </a:lnTo>
                  <a:lnTo>
                    <a:pt x="19812" y="0"/>
                  </a:lnTo>
                  <a:lnTo>
                    <a:pt x="0" y="10756"/>
                  </a:lnTo>
                  <a:lnTo>
                    <a:pt x="3048" y="18376"/>
                  </a:lnTo>
                  <a:lnTo>
                    <a:pt x="16764" y="10756"/>
                  </a:lnTo>
                  <a:lnTo>
                    <a:pt x="16764" y="54952"/>
                  </a:lnTo>
                  <a:lnTo>
                    <a:pt x="1524" y="54952"/>
                  </a:lnTo>
                  <a:lnTo>
                    <a:pt x="1524" y="62572"/>
                  </a:lnTo>
                  <a:lnTo>
                    <a:pt x="41148" y="62572"/>
                  </a:lnTo>
                  <a:lnTo>
                    <a:pt x="41148" y="54952"/>
                  </a:lnTo>
                  <a:close/>
                </a:path>
                <a:path w="81280" h="64135">
                  <a:moveTo>
                    <a:pt x="80860" y="53428"/>
                  </a:moveTo>
                  <a:lnTo>
                    <a:pt x="76288" y="48856"/>
                  </a:lnTo>
                  <a:lnTo>
                    <a:pt x="68580" y="48856"/>
                  </a:lnTo>
                  <a:lnTo>
                    <a:pt x="68580" y="50380"/>
                  </a:lnTo>
                  <a:lnTo>
                    <a:pt x="67056" y="50380"/>
                  </a:lnTo>
                  <a:lnTo>
                    <a:pt x="67056" y="51904"/>
                  </a:lnTo>
                  <a:lnTo>
                    <a:pt x="65532" y="51904"/>
                  </a:lnTo>
                  <a:lnTo>
                    <a:pt x="65532" y="59524"/>
                  </a:lnTo>
                  <a:lnTo>
                    <a:pt x="70104" y="64096"/>
                  </a:lnTo>
                  <a:lnTo>
                    <a:pt x="76288" y="64096"/>
                  </a:lnTo>
                  <a:lnTo>
                    <a:pt x="76288" y="62572"/>
                  </a:lnTo>
                  <a:lnTo>
                    <a:pt x="77812" y="62572"/>
                  </a:lnTo>
                  <a:lnTo>
                    <a:pt x="77812" y="61048"/>
                  </a:lnTo>
                  <a:lnTo>
                    <a:pt x="79336" y="61048"/>
                  </a:lnTo>
                  <a:lnTo>
                    <a:pt x="79336" y="59524"/>
                  </a:lnTo>
                  <a:lnTo>
                    <a:pt x="80860" y="59524"/>
                  </a:lnTo>
                  <a:lnTo>
                    <a:pt x="80860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76760" y="4353020"/>
              <a:ext cx="99250" cy="64008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6369870" y="4451953"/>
            <a:ext cx="478118" cy="65593"/>
            <a:chOff x="2707195" y="4353020"/>
            <a:chExt cx="203200" cy="64135"/>
          </a:xfrm>
        </p:grpSpPr>
        <p:sp>
          <p:nvSpPr>
            <p:cNvPr id="55" name="object 55"/>
            <p:cNvSpPr/>
            <p:nvPr/>
          </p:nvSpPr>
          <p:spPr>
            <a:xfrm>
              <a:off x="2707182" y="4353026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864"/>
                  </a:moveTo>
                  <a:lnTo>
                    <a:pt x="27533" y="54864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389" y="10668"/>
                  </a:lnTo>
                  <a:lnTo>
                    <a:pt x="18389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4135">
                  <a:moveTo>
                    <a:pt x="80975" y="51816"/>
                  </a:moveTo>
                  <a:lnTo>
                    <a:pt x="79451" y="51816"/>
                  </a:lnTo>
                  <a:lnTo>
                    <a:pt x="79451" y="50292"/>
                  </a:lnTo>
                  <a:lnTo>
                    <a:pt x="77927" y="48768"/>
                  </a:lnTo>
                  <a:lnTo>
                    <a:pt x="70307" y="48768"/>
                  </a:lnTo>
                  <a:lnTo>
                    <a:pt x="67259" y="51816"/>
                  </a:lnTo>
                  <a:lnTo>
                    <a:pt x="67259" y="53340"/>
                  </a:lnTo>
                  <a:lnTo>
                    <a:pt x="65735" y="53340"/>
                  </a:lnTo>
                  <a:lnTo>
                    <a:pt x="65735" y="57912"/>
                  </a:lnTo>
                  <a:lnTo>
                    <a:pt x="67259" y="59436"/>
                  </a:lnTo>
                  <a:lnTo>
                    <a:pt x="67259" y="60960"/>
                  </a:lnTo>
                  <a:lnTo>
                    <a:pt x="68783" y="60960"/>
                  </a:lnTo>
                  <a:lnTo>
                    <a:pt x="68783" y="62484"/>
                  </a:lnTo>
                  <a:lnTo>
                    <a:pt x="70307" y="62484"/>
                  </a:lnTo>
                  <a:lnTo>
                    <a:pt x="70307" y="64008"/>
                  </a:lnTo>
                  <a:lnTo>
                    <a:pt x="76403" y="64008"/>
                  </a:lnTo>
                  <a:lnTo>
                    <a:pt x="77927" y="62484"/>
                  </a:lnTo>
                  <a:lnTo>
                    <a:pt x="79451" y="62484"/>
                  </a:lnTo>
                  <a:lnTo>
                    <a:pt x="79451" y="60960"/>
                  </a:lnTo>
                  <a:lnTo>
                    <a:pt x="80975" y="59436"/>
                  </a:lnTo>
                  <a:lnTo>
                    <a:pt x="80975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12541" y="4353020"/>
              <a:ext cx="97726" cy="64008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891420" y="4451952"/>
            <a:ext cx="481179" cy="6546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87956" y="4810829"/>
            <a:ext cx="1095485" cy="889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129393" y="4810829"/>
            <a:ext cx="714711" cy="68677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120666" y="4810828"/>
            <a:ext cx="989106" cy="68840"/>
            <a:chOff x="3026283" y="4703921"/>
            <a:chExt cx="420370" cy="67310"/>
          </a:xfrm>
        </p:grpSpPr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26283" y="4703921"/>
              <a:ext cx="145160" cy="6715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192678" y="4722215"/>
              <a:ext cx="253365" cy="48895"/>
            </a:xfrm>
            <a:custGeom>
              <a:avLst/>
              <a:gdLst/>
              <a:ahLst/>
              <a:cxnLst/>
              <a:rect l="l" t="t" r="r" b="b"/>
              <a:pathLst>
                <a:path w="253364" h="48895">
                  <a:moveTo>
                    <a:pt x="36576" y="32004"/>
                  </a:moveTo>
                  <a:lnTo>
                    <a:pt x="35052" y="30480"/>
                  </a:lnTo>
                  <a:lnTo>
                    <a:pt x="35052" y="28956"/>
                  </a:lnTo>
                  <a:lnTo>
                    <a:pt x="33528" y="28956"/>
                  </a:lnTo>
                  <a:lnTo>
                    <a:pt x="33528" y="27432"/>
                  </a:lnTo>
                  <a:lnTo>
                    <a:pt x="30480" y="24384"/>
                  </a:lnTo>
                  <a:lnTo>
                    <a:pt x="28956" y="24384"/>
                  </a:lnTo>
                  <a:lnTo>
                    <a:pt x="25908" y="22860"/>
                  </a:lnTo>
                  <a:lnTo>
                    <a:pt x="24384" y="22860"/>
                  </a:lnTo>
                  <a:lnTo>
                    <a:pt x="21336" y="21336"/>
                  </a:lnTo>
                  <a:lnTo>
                    <a:pt x="18288" y="21336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3716" y="18288"/>
                  </a:lnTo>
                  <a:lnTo>
                    <a:pt x="12192" y="18288"/>
                  </a:lnTo>
                  <a:lnTo>
                    <a:pt x="10668" y="16764"/>
                  </a:lnTo>
                  <a:lnTo>
                    <a:pt x="9144" y="16764"/>
                  </a:lnTo>
                  <a:lnTo>
                    <a:pt x="9144" y="10668"/>
                  </a:lnTo>
                  <a:lnTo>
                    <a:pt x="12192" y="7620"/>
                  </a:lnTo>
                  <a:lnTo>
                    <a:pt x="30480" y="7620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3528" y="1524"/>
                  </a:lnTo>
                  <a:lnTo>
                    <a:pt x="30480" y="1524"/>
                  </a:lnTo>
                  <a:lnTo>
                    <a:pt x="28956" y="0"/>
                  </a:lnTo>
                  <a:lnTo>
                    <a:pt x="13716" y="0"/>
                  </a:lnTo>
                  <a:lnTo>
                    <a:pt x="7620" y="3048"/>
                  </a:lnTo>
                  <a:lnTo>
                    <a:pt x="6096" y="3048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1524" y="18288"/>
                  </a:lnTo>
                  <a:lnTo>
                    <a:pt x="1524" y="19812"/>
                  </a:lnTo>
                  <a:lnTo>
                    <a:pt x="6096" y="24384"/>
                  </a:lnTo>
                  <a:lnTo>
                    <a:pt x="7620" y="24384"/>
                  </a:lnTo>
                  <a:lnTo>
                    <a:pt x="9144" y="25908"/>
                  </a:lnTo>
                  <a:lnTo>
                    <a:pt x="10668" y="25908"/>
                  </a:lnTo>
                  <a:lnTo>
                    <a:pt x="13716" y="27432"/>
                  </a:lnTo>
                  <a:lnTo>
                    <a:pt x="15240" y="27432"/>
                  </a:lnTo>
                  <a:lnTo>
                    <a:pt x="18288" y="28956"/>
                  </a:lnTo>
                  <a:lnTo>
                    <a:pt x="19812" y="28956"/>
                  </a:lnTo>
                  <a:lnTo>
                    <a:pt x="22860" y="30480"/>
                  </a:lnTo>
                  <a:lnTo>
                    <a:pt x="24384" y="30480"/>
                  </a:lnTo>
                  <a:lnTo>
                    <a:pt x="24384" y="32004"/>
                  </a:lnTo>
                  <a:lnTo>
                    <a:pt x="25908" y="32004"/>
                  </a:lnTo>
                  <a:lnTo>
                    <a:pt x="27432" y="33528"/>
                  </a:lnTo>
                  <a:lnTo>
                    <a:pt x="27432" y="39624"/>
                  </a:lnTo>
                  <a:lnTo>
                    <a:pt x="24384" y="41249"/>
                  </a:lnTo>
                  <a:lnTo>
                    <a:pt x="22860" y="42773"/>
                  </a:lnTo>
                  <a:lnTo>
                    <a:pt x="7620" y="42773"/>
                  </a:lnTo>
                  <a:lnTo>
                    <a:pt x="4572" y="41249"/>
                  </a:lnTo>
                  <a:lnTo>
                    <a:pt x="3048" y="41249"/>
                  </a:lnTo>
                  <a:lnTo>
                    <a:pt x="0" y="39624"/>
                  </a:lnTo>
                  <a:lnTo>
                    <a:pt x="0" y="47345"/>
                  </a:lnTo>
                  <a:lnTo>
                    <a:pt x="3048" y="48869"/>
                  </a:lnTo>
                  <a:lnTo>
                    <a:pt x="25908" y="48869"/>
                  </a:lnTo>
                  <a:lnTo>
                    <a:pt x="27432" y="47345"/>
                  </a:lnTo>
                  <a:lnTo>
                    <a:pt x="28956" y="47345"/>
                  </a:lnTo>
                  <a:lnTo>
                    <a:pt x="32004" y="44297"/>
                  </a:lnTo>
                  <a:lnTo>
                    <a:pt x="33528" y="44297"/>
                  </a:lnTo>
                  <a:lnTo>
                    <a:pt x="33528" y="42773"/>
                  </a:lnTo>
                  <a:lnTo>
                    <a:pt x="35052" y="41249"/>
                  </a:lnTo>
                  <a:lnTo>
                    <a:pt x="35052" y="39624"/>
                  </a:lnTo>
                  <a:lnTo>
                    <a:pt x="36576" y="38100"/>
                  </a:lnTo>
                  <a:lnTo>
                    <a:pt x="36576" y="32004"/>
                  </a:lnTo>
                  <a:close/>
                </a:path>
                <a:path w="253364" h="48895">
                  <a:moveTo>
                    <a:pt x="88493" y="3048"/>
                  </a:moveTo>
                  <a:lnTo>
                    <a:pt x="86969" y="1524"/>
                  </a:lnTo>
                  <a:lnTo>
                    <a:pt x="82397" y="1524"/>
                  </a:lnTo>
                  <a:lnTo>
                    <a:pt x="80873" y="0"/>
                  </a:lnTo>
                  <a:lnTo>
                    <a:pt x="73253" y="0"/>
                  </a:lnTo>
                  <a:lnTo>
                    <a:pt x="68681" y="1524"/>
                  </a:lnTo>
                  <a:lnTo>
                    <a:pt x="65633" y="1524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288"/>
                  </a:lnTo>
                  <a:lnTo>
                    <a:pt x="51917" y="33528"/>
                  </a:lnTo>
                  <a:lnTo>
                    <a:pt x="53441" y="39624"/>
                  </a:lnTo>
                  <a:lnTo>
                    <a:pt x="58013" y="42760"/>
                  </a:lnTo>
                  <a:lnTo>
                    <a:pt x="62585" y="47332"/>
                  </a:lnTo>
                  <a:lnTo>
                    <a:pt x="68681" y="48856"/>
                  </a:lnTo>
                  <a:lnTo>
                    <a:pt x="85445" y="48856"/>
                  </a:lnTo>
                  <a:lnTo>
                    <a:pt x="86969" y="47332"/>
                  </a:lnTo>
                  <a:lnTo>
                    <a:pt x="88493" y="47332"/>
                  </a:lnTo>
                  <a:lnTo>
                    <a:pt x="88493" y="39624"/>
                  </a:lnTo>
                  <a:lnTo>
                    <a:pt x="86969" y="39624"/>
                  </a:lnTo>
                  <a:lnTo>
                    <a:pt x="85445" y="41236"/>
                  </a:lnTo>
                  <a:lnTo>
                    <a:pt x="82397" y="41236"/>
                  </a:lnTo>
                  <a:lnTo>
                    <a:pt x="80873" y="42760"/>
                  </a:lnTo>
                  <a:lnTo>
                    <a:pt x="71729" y="42760"/>
                  </a:lnTo>
                  <a:lnTo>
                    <a:pt x="67157" y="41236"/>
                  </a:lnTo>
                  <a:lnTo>
                    <a:pt x="65633" y="38100"/>
                  </a:lnTo>
                  <a:lnTo>
                    <a:pt x="62585" y="35052"/>
                  </a:lnTo>
                  <a:lnTo>
                    <a:pt x="61061" y="30480"/>
                  </a:lnTo>
                  <a:lnTo>
                    <a:pt x="61061" y="19812"/>
                  </a:lnTo>
                  <a:lnTo>
                    <a:pt x="62585" y="18288"/>
                  </a:lnTo>
                  <a:lnTo>
                    <a:pt x="62585" y="15240"/>
                  </a:lnTo>
                  <a:lnTo>
                    <a:pt x="68681" y="9144"/>
                  </a:lnTo>
                  <a:lnTo>
                    <a:pt x="70205" y="9144"/>
                  </a:lnTo>
                  <a:lnTo>
                    <a:pt x="71729" y="7620"/>
                  </a:lnTo>
                  <a:lnTo>
                    <a:pt x="82397" y="7620"/>
                  </a:lnTo>
                  <a:lnTo>
                    <a:pt x="85445" y="9144"/>
                  </a:lnTo>
                  <a:lnTo>
                    <a:pt x="86969" y="9144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48895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9144"/>
                  </a:lnTo>
                  <a:lnTo>
                    <a:pt x="142684" y="7620"/>
                  </a:lnTo>
                  <a:lnTo>
                    <a:pt x="141922" y="6096"/>
                  </a:lnTo>
                  <a:lnTo>
                    <a:pt x="138874" y="4572"/>
                  </a:lnTo>
                  <a:lnTo>
                    <a:pt x="138874" y="19812"/>
                  </a:lnTo>
                  <a:lnTo>
                    <a:pt x="138874" y="28956"/>
                  </a:lnTo>
                  <a:lnTo>
                    <a:pt x="137350" y="32004"/>
                  </a:lnTo>
                  <a:lnTo>
                    <a:pt x="137350" y="35052"/>
                  </a:lnTo>
                  <a:lnTo>
                    <a:pt x="132778" y="39624"/>
                  </a:lnTo>
                  <a:lnTo>
                    <a:pt x="131254" y="41236"/>
                  </a:lnTo>
                  <a:lnTo>
                    <a:pt x="129730" y="42760"/>
                  </a:lnTo>
                  <a:lnTo>
                    <a:pt x="120586" y="42760"/>
                  </a:lnTo>
                  <a:lnTo>
                    <a:pt x="119062" y="41236"/>
                  </a:lnTo>
                  <a:lnTo>
                    <a:pt x="117538" y="41236"/>
                  </a:lnTo>
                  <a:lnTo>
                    <a:pt x="116014" y="39624"/>
                  </a:lnTo>
                  <a:lnTo>
                    <a:pt x="112966" y="36576"/>
                  </a:lnTo>
                  <a:lnTo>
                    <a:pt x="112966" y="35052"/>
                  </a:lnTo>
                  <a:lnTo>
                    <a:pt x="111442" y="32004"/>
                  </a:lnTo>
                  <a:lnTo>
                    <a:pt x="111442" y="18288"/>
                  </a:lnTo>
                  <a:lnTo>
                    <a:pt x="112966" y="15240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9144"/>
                  </a:lnTo>
                  <a:lnTo>
                    <a:pt x="120586" y="7620"/>
                  </a:lnTo>
                  <a:lnTo>
                    <a:pt x="131254" y="7620"/>
                  </a:lnTo>
                  <a:lnTo>
                    <a:pt x="134302" y="10668"/>
                  </a:lnTo>
                  <a:lnTo>
                    <a:pt x="134302" y="12192"/>
                  </a:lnTo>
                  <a:lnTo>
                    <a:pt x="137350" y="15240"/>
                  </a:lnTo>
                  <a:lnTo>
                    <a:pt x="137350" y="16764"/>
                  </a:lnTo>
                  <a:lnTo>
                    <a:pt x="138874" y="19812"/>
                  </a:lnTo>
                  <a:lnTo>
                    <a:pt x="138874" y="4572"/>
                  </a:lnTo>
                  <a:lnTo>
                    <a:pt x="137350" y="3048"/>
                  </a:lnTo>
                  <a:lnTo>
                    <a:pt x="131254" y="0"/>
                  </a:lnTo>
                  <a:lnTo>
                    <a:pt x="119062" y="0"/>
                  </a:lnTo>
                  <a:lnTo>
                    <a:pt x="109918" y="4572"/>
                  </a:lnTo>
                  <a:lnTo>
                    <a:pt x="108394" y="7620"/>
                  </a:lnTo>
                  <a:lnTo>
                    <a:pt x="106870" y="9144"/>
                  </a:lnTo>
                  <a:lnTo>
                    <a:pt x="105257" y="12192"/>
                  </a:lnTo>
                  <a:lnTo>
                    <a:pt x="102209" y="18288"/>
                  </a:lnTo>
                  <a:lnTo>
                    <a:pt x="102209" y="32004"/>
                  </a:lnTo>
                  <a:lnTo>
                    <a:pt x="105257" y="38100"/>
                  </a:lnTo>
                  <a:lnTo>
                    <a:pt x="106870" y="41236"/>
                  </a:lnTo>
                  <a:lnTo>
                    <a:pt x="108394" y="42760"/>
                  </a:lnTo>
                  <a:lnTo>
                    <a:pt x="109918" y="45808"/>
                  </a:lnTo>
                  <a:lnTo>
                    <a:pt x="112966" y="47332"/>
                  </a:lnTo>
                  <a:lnTo>
                    <a:pt x="114490" y="47332"/>
                  </a:lnTo>
                  <a:lnTo>
                    <a:pt x="117538" y="48856"/>
                  </a:lnTo>
                  <a:lnTo>
                    <a:pt x="131254" y="48856"/>
                  </a:lnTo>
                  <a:lnTo>
                    <a:pt x="137350" y="45808"/>
                  </a:lnTo>
                  <a:lnTo>
                    <a:pt x="140398" y="42760"/>
                  </a:lnTo>
                  <a:lnTo>
                    <a:pt x="143446" y="39624"/>
                  </a:lnTo>
                  <a:lnTo>
                    <a:pt x="144970" y="38100"/>
                  </a:lnTo>
                  <a:lnTo>
                    <a:pt x="144970" y="35052"/>
                  </a:lnTo>
                  <a:lnTo>
                    <a:pt x="146494" y="32004"/>
                  </a:lnTo>
                  <a:lnTo>
                    <a:pt x="146494" y="16764"/>
                  </a:lnTo>
                  <a:close/>
                </a:path>
                <a:path w="253364" h="48895">
                  <a:moveTo>
                    <a:pt x="199936" y="7620"/>
                  </a:moveTo>
                  <a:lnTo>
                    <a:pt x="193840" y="1524"/>
                  </a:lnTo>
                  <a:lnTo>
                    <a:pt x="190792" y="0"/>
                  </a:lnTo>
                  <a:lnTo>
                    <a:pt x="183172" y="0"/>
                  </a:lnTo>
                  <a:lnTo>
                    <a:pt x="174028" y="4572"/>
                  </a:lnTo>
                  <a:lnTo>
                    <a:pt x="169456" y="9144"/>
                  </a:lnTo>
                  <a:lnTo>
                    <a:pt x="169456" y="1524"/>
                  </a:lnTo>
                  <a:lnTo>
                    <a:pt x="161734" y="1524"/>
                  </a:lnTo>
                  <a:lnTo>
                    <a:pt x="161734" y="48856"/>
                  </a:lnTo>
                  <a:lnTo>
                    <a:pt x="169456" y="48856"/>
                  </a:lnTo>
                  <a:lnTo>
                    <a:pt x="169456" y="18288"/>
                  </a:lnTo>
                  <a:lnTo>
                    <a:pt x="170980" y="16764"/>
                  </a:lnTo>
                  <a:lnTo>
                    <a:pt x="172504" y="13716"/>
                  </a:lnTo>
                  <a:lnTo>
                    <a:pt x="174028" y="13716"/>
                  </a:lnTo>
                  <a:lnTo>
                    <a:pt x="177076" y="10668"/>
                  </a:lnTo>
                  <a:lnTo>
                    <a:pt x="177076" y="9144"/>
                  </a:lnTo>
                  <a:lnTo>
                    <a:pt x="178600" y="9144"/>
                  </a:lnTo>
                  <a:lnTo>
                    <a:pt x="180124" y="7620"/>
                  </a:lnTo>
                  <a:lnTo>
                    <a:pt x="189268" y="7620"/>
                  </a:lnTo>
                  <a:lnTo>
                    <a:pt x="190792" y="10668"/>
                  </a:lnTo>
                  <a:lnTo>
                    <a:pt x="190792" y="12192"/>
                  </a:lnTo>
                  <a:lnTo>
                    <a:pt x="192316" y="15240"/>
                  </a:lnTo>
                  <a:lnTo>
                    <a:pt x="192316" y="19812"/>
                  </a:lnTo>
                  <a:lnTo>
                    <a:pt x="199936" y="19812"/>
                  </a:lnTo>
                  <a:lnTo>
                    <a:pt x="199936" y="7620"/>
                  </a:lnTo>
                  <a:close/>
                </a:path>
                <a:path w="253364" h="48895">
                  <a:moveTo>
                    <a:pt x="253365" y="18288"/>
                  </a:moveTo>
                  <a:lnTo>
                    <a:pt x="251841" y="15240"/>
                  </a:lnTo>
                  <a:lnTo>
                    <a:pt x="251841" y="13716"/>
                  </a:lnTo>
                  <a:lnTo>
                    <a:pt x="248793" y="7620"/>
                  </a:lnTo>
                  <a:lnTo>
                    <a:pt x="247269" y="6096"/>
                  </a:lnTo>
                  <a:lnTo>
                    <a:pt x="244221" y="3048"/>
                  </a:lnTo>
                  <a:lnTo>
                    <a:pt x="244221" y="15240"/>
                  </a:lnTo>
                  <a:lnTo>
                    <a:pt x="244221" y="21336"/>
                  </a:lnTo>
                  <a:lnTo>
                    <a:pt x="219748" y="21336"/>
                  </a:lnTo>
                  <a:lnTo>
                    <a:pt x="219748" y="15240"/>
                  </a:lnTo>
                  <a:lnTo>
                    <a:pt x="221272" y="13716"/>
                  </a:lnTo>
                  <a:lnTo>
                    <a:pt x="221272" y="12192"/>
                  </a:lnTo>
                  <a:lnTo>
                    <a:pt x="222885" y="10668"/>
                  </a:lnTo>
                  <a:lnTo>
                    <a:pt x="224409" y="9144"/>
                  </a:lnTo>
                  <a:lnTo>
                    <a:pt x="225933" y="9144"/>
                  </a:lnTo>
                  <a:lnTo>
                    <a:pt x="227457" y="7620"/>
                  </a:lnTo>
                  <a:lnTo>
                    <a:pt x="228981" y="7620"/>
                  </a:lnTo>
                  <a:lnTo>
                    <a:pt x="230505" y="6096"/>
                  </a:lnTo>
                  <a:lnTo>
                    <a:pt x="233553" y="6096"/>
                  </a:lnTo>
                  <a:lnTo>
                    <a:pt x="236601" y="7620"/>
                  </a:lnTo>
                  <a:lnTo>
                    <a:pt x="238125" y="7620"/>
                  </a:lnTo>
                  <a:lnTo>
                    <a:pt x="242697" y="12192"/>
                  </a:lnTo>
                  <a:lnTo>
                    <a:pt x="242697" y="13716"/>
                  </a:lnTo>
                  <a:lnTo>
                    <a:pt x="244221" y="15240"/>
                  </a:lnTo>
                  <a:lnTo>
                    <a:pt x="244221" y="3048"/>
                  </a:lnTo>
                  <a:lnTo>
                    <a:pt x="238125" y="0"/>
                  </a:lnTo>
                  <a:lnTo>
                    <a:pt x="228981" y="0"/>
                  </a:lnTo>
                  <a:lnTo>
                    <a:pt x="225933" y="1524"/>
                  </a:lnTo>
                  <a:lnTo>
                    <a:pt x="222885" y="1524"/>
                  </a:lnTo>
                  <a:lnTo>
                    <a:pt x="219748" y="3048"/>
                  </a:lnTo>
                  <a:lnTo>
                    <a:pt x="218224" y="4572"/>
                  </a:lnTo>
                  <a:lnTo>
                    <a:pt x="216700" y="7620"/>
                  </a:lnTo>
                  <a:lnTo>
                    <a:pt x="213652" y="9144"/>
                  </a:lnTo>
                  <a:lnTo>
                    <a:pt x="213652" y="12192"/>
                  </a:lnTo>
                  <a:lnTo>
                    <a:pt x="210604" y="18288"/>
                  </a:lnTo>
                  <a:lnTo>
                    <a:pt x="210604" y="32004"/>
                  </a:lnTo>
                  <a:lnTo>
                    <a:pt x="212128" y="35052"/>
                  </a:lnTo>
                  <a:lnTo>
                    <a:pt x="212128" y="38100"/>
                  </a:lnTo>
                  <a:lnTo>
                    <a:pt x="213652" y="41249"/>
                  </a:lnTo>
                  <a:lnTo>
                    <a:pt x="216700" y="42773"/>
                  </a:lnTo>
                  <a:lnTo>
                    <a:pt x="218224" y="45821"/>
                  </a:lnTo>
                  <a:lnTo>
                    <a:pt x="219748" y="47345"/>
                  </a:lnTo>
                  <a:lnTo>
                    <a:pt x="222885" y="47345"/>
                  </a:lnTo>
                  <a:lnTo>
                    <a:pt x="225933" y="48869"/>
                  </a:lnTo>
                  <a:lnTo>
                    <a:pt x="248793" y="48869"/>
                  </a:lnTo>
                  <a:lnTo>
                    <a:pt x="250317" y="47345"/>
                  </a:lnTo>
                  <a:lnTo>
                    <a:pt x="250317" y="42773"/>
                  </a:lnTo>
                  <a:lnTo>
                    <a:pt x="250317" y="41249"/>
                  </a:lnTo>
                  <a:lnTo>
                    <a:pt x="244221" y="41249"/>
                  </a:lnTo>
                  <a:lnTo>
                    <a:pt x="242697" y="42773"/>
                  </a:lnTo>
                  <a:lnTo>
                    <a:pt x="230505" y="42773"/>
                  </a:lnTo>
                  <a:lnTo>
                    <a:pt x="225933" y="41249"/>
                  </a:lnTo>
                  <a:lnTo>
                    <a:pt x="222885" y="38100"/>
                  </a:lnTo>
                  <a:lnTo>
                    <a:pt x="221272" y="36576"/>
                  </a:lnTo>
                  <a:lnTo>
                    <a:pt x="219748" y="32004"/>
                  </a:lnTo>
                  <a:lnTo>
                    <a:pt x="219748" y="27432"/>
                  </a:lnTo>
                  <a:lnTo>
                    <a:pt x="253365" y="27432"/>
                  </a:lnTo>
                  <a:lnTo>
                    <a:pt x="253365" y="21336"/>
                  </a:lnTo>
                  <a:lnTo>
                    <a:pt x="253365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517815" y="4815504"/>
            <a:ext cx="844026" cy="84264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100008" y="5057386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25908" y="64008"/>
                </a:moveTo>
                <a:lnTo>
                  <a:pt x="19812" y="64008"/>
                </a:lnTo>
                <a:lnTo>
                  <a:pt x="13716" y="60960"/>
                </a:lnTo>
                <a:lnTo>
                  <a:pt x="10668" y="60960"/>
                </a:lnTo>
                <a:lnTo>
                  <a:pt x="9144" y="57912"/>
                </a:lnTo>
                <a:lnTo>
                  <a:pt x="6096" y="56388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5240"/>
                </a:lnTo>
                <a:lnTo>
                  <a:pt x="4572" y="10668"/>
                </a:lnTo>
                <a:lnTo>
                  <a:pt x="6096" y="7620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8957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2192" y="15240"/>
                </a:lnTo>
                <a:lnTo>
                  <a:pt x="10668" y="16764"/>
                </a:lnTo>
                <a:lnTo>
                  <a:pt x="10668" y="19812"/>
                </a:lnTo>
                <a:lnTo>
                  <a:pt x="9144" y="22860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7244"/>
                </a:lnTo>
                <a:lnTo>
                  <a:pt x="13716" y="50292"/>
                </a:lnTo>
                <a:lnTo>
                  <a:pt x="13716" y="51816"/>
                </a:lnTo>
                <a:lnTo>
                  <a:pt x="15240" y="53340"/>
                </a:lnTo>
                <a:lnTo>
                  <a:pt x="16764" y="53340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388"/>
                </a:lnTo>
                <a:lnTo>
                  <a:pt x="38957" y="56388"/>
                </a:lnTo>
                <a:lnTo>
                  <a:pt x="38195" y="57912"/>
                </a:lnTo>
                <a:lnTo>
                  <a:pt x="35052" y="59436"/>
                </a:lnTo>
                <a:lnTo>
                  <a:pt x="33528" y="60960"/>
                </a:lnTo>
                <a:lnTo>
                  <a:pt x="30480" y="62484"/>
                </a:lnTo>
                <a:lnTo>
                  <a:pt x="25908" y="64008"/>
                </a:lnTo>
                <a:close/>
              </a:path>
              <a:path w="46355" h="64135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3716"/>
                </a:lnTo>
                <a:lnTo>
                  <a:pt x="33528" y="13716"/>
                </a:lnTo>
                <a:lnTo>
                  <a:pt x="33528" y="12192"/>
                </a:lnTo>
                <a:lnTo>
                  <a:pt x="28956" y="7620"/>
                </a:lnTo>
                <a:lnTo>
                  <a:pt x="25908" y="7620"/>
                </a:lnTo>
                <a:lnTo>
                  <a:pt x="24384" y="6096"/>
                </a:lnTo>
                <a:lnTo>
                  <a:pt x="38957" y="6096"/>
                </a:lnTo>
                <a:lnTo>
                  <a:pt x="39719" y="7620"/>
                </a:lnTo>
                <a:lnTo>
                  <a:pt x="41243" y="9144"/>
                </a:lnTo>
                <a:lnTo>
                  <a:pt x="42767" y="13716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4135">
                <a:moveTo>
                  <a:pt x="38957" y="56388"/>
                </a:moveTo>
                <a:lnTo>
                  <a:pt x="27432" y="56388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5052"/>
                </a:lnTo>
                <a:lnTo>
                  <a:pt x="38195" y="30480"/>
                </a:lnTo>
                <a:lnTo>
                  <a:pt x="36576" y="28956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196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57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5113019" y="5057287"/>
            <a:ext cx="482598" cy="65593"/>
            <a:chOff x="2173033" y="4944903"/>
            <a:chExt cx="205104" cy="64135"/>
          </a:xfrm>
        </p:grpSpPr>
        <p:sp>
          <p:nvSpPr>
            <p:cNvPr id="66" name="object 66"/>
            <p:cNvSpPr/>
            <p:nvPr/>
          </p:nvSpPr>
          <p:spPr>
            <a:xfrm>
              <a:off x="2173033" y="4944909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52"/>
                  </a:moveTo>
                  <a:lnTo>
                    <a:pt x="27432" y="54952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952"/>
                  </a:lnTo>
                  <a:lnTo>
                    <a:pt x="3048" y="54952"/>
                  </a:lnTo>
                  <a:lnTo>
                    <a:pt x="3048" y="62572"/>
                  </a:lnTo>
                  <a:lnTo>
                    <a:pt x="41148" y="62572"/>
                  </a:lnTo>
                  <a:lnTo>
                    <a:pt x="41148" y="54952"/>
                  </a:lnTo>
                  <a:close/>
                </a:path>
                <a:path w="82550" h="64135">
                  <a:moveTo>
                    <a:pt x="82296" y="54952"/>
                  </a:moveTo>
                  <a:lnTo>
                    <a:pt x="80772" y="53428"/>
                  </a:lnTo>
                  <a:lnTo>
                    <a:pt x="80772" y="50380"/>
                  </a:lnTo>
                  <a:lnTo>
                    <a:pt x="79248" y="50380"/>
                  </a:lnTo>
                  <a:lnTo>
                    <a:pt x="79248" y="48856"/>
                  </a:lnTo>
                  <a:lnTo>
                    <a:pt x="76200" y="48856"/>
                  </a:lnTo>
                  <a:lnTo>
                    <a:pt x="76200" y="47332"/>
                  </a:lnTo>
                  <a:lnTo>
                    <a:pt x="71628" y="47332"/>
                  </a:lnTo>
                  <a:lnTo>
                    <a:pt x="70104" y="48856"/>
                  </a:lnTo>
                  <a:lnTo>
                    <a:pt x="68580" y="48856"/>
                  </a:lnTo>
                  <a:lnTo>
                    <a:pt x="68580" y="50380"/>
                  </a:lnTo>
                  <a:lnTo>
                    <a:pt x="67056" y="50380"/>
                  </a:lnTo>
                  <a:lnTo>
                    <a:pt x="67056" y="51904"/>
                  </a:lnTo>
                  <a:lnTo>
                    <a:pt x="65532" y="53428"/>
                  </a:lnTo>
                  <a:lnTo>
                    <a:pt x="65532" y="58000"/>
                  </a:lnTo>
                  <a:lnTo>
                    <a:pt x="67056" y="58000"/>
                  </a:lnTo>
                  <a:lnTo>
                    <a:pt x="67056" y="61048"/>
                  </a:lnTo>
                  <a:lnTo>
                    <a:pt x="68580" y="61048"/>
                  </a:lnTo>
                  <a:lnTo>
                    <a:pt x="70104" y="62572"/>
                  </a:lnTo>
                  <a:lnTo>
                    <a:pt x="71628" y="62572"/>
                  </a:lnTo>
                  <a:lnTo>
                    <a:pt x="73152" y="64096"/>
                  </a:lnTo>
                  <a:lnTo>
                    <a:pt x="74676" y="64096"/>
                  </a:lnTo>
                  <a:lnTo>
                    <a:pt x="76200" y="62572"/>
                  </a:lnTo>
                  <a:lnTo>
                    <a:pt x="77724" y="62572"/>
                  </a:lnTo>
                  <a:lnTo>
                    <a:pt x="79248" y="61048"/>
                  </a:lnTo>
                  <a:lnTo>
                    <a:pt x="80772" y="61048"/>
                  </a:lnTo>
                  <a:lnTo>
                    <a:pt x="80772" y="58000"/>
                  </a:lnTo>
                  <a:lnTo>
                    <a:pt x="82296" y="56476"/>
                  </a:lnTo>
                  <a:lnTo>
                    <a:pt x="82296" y="5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78284" y="4944904"/>
              <a:ext cx="99250" cy="64103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373456" y="5057287"/>
            <a:ext cx="478118" cy="65593"/>
            <a:chOff x="2708719" y="4944903"/>
            <a:chExt cx="203200" cy="64135"/>
          </a:xfrm>
        </p:grpSpPr>
        <p:sp>
          <p:nvSpPr>
            <p:cNvPr id="69" name="object 69"/>
            <p:cNvSpPr/>
            <p:nvPr/>
          </p:nvSpPr>
          <p:spPr>
            <a:xfrm>
              <a:off x="2708706" y="4944909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952"/>
                  </a:moveTo>
                  <a:lnTo>
                    <a:pt x="27533" y="54952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865" y="9144"/>
                  </a:lnTo>
                  <a:lnTo>
                    <a:pt x="16865" y="54952"/>
                  </a:lnTo>
                  <a:lnTo>
                    <a:pt x="1524" y="54952"/>
                  </a:lnTo>
                  <a:lnTo>
                    <a:pt x="1524" y="62572"/>
                  </a:lnTo>
                  <a:lnTo>
                    <a:pt x="41249" y="62572"/>
                  </a:lnTo>
                  <a:lnTo>
                    <a:pt x="41249" y="54952"/>
                  </a:lnTo>
                  <a:close/>
                </a:path>
                <a:path w="81280" h="64135">
                  <a:moveTo>
                    <a:pt x="80962" y="51904"/>
                  </a:moveTo>
                  <a:lnTo>
                    <a:pt x="79438" y="51904"/>
                  </a:lnTo>
                  <a:lnTo>
                    <a:pt x="79438" y="50380"/>
                  </a:lnTo>
                  <a:lnTo>
                    <a:pt x="77914" y="48856"/>
                  </a:lnTo>
                  <a:lnTo>
                    <a:pt x="76390" y="48856"/>
                  </a:lnTo>
                  <a:lnTo>
                    <a:pt x="74866" y="47332"/>
                  </a:lnTo>
                  <a:lnTo>
                    <a:pt x="70294" y="47332"/>
                  </a:lnTo>
                  <a:lnTo>
                    <a:pt x="70294" y="48856"/>
                  </a:lnTo>
                  <a:lnTo>
                    <a:pt x="68770" y="48856"/>
                  </a:lnTo>
                  <a:lnTo>
                    <a:pt x="65722" y="51904"/>
                  </a:lnTo>
                  <a:lnTo>
                    <a:pt x="65722" y="59524"/>
                  </a:lnTo>
                  <a:lnTo>
                    <a:pt x="67246" y="61048"/>
                  </a:lnTo>
                  <a:lnTo>
                    <a:pt x="68770" y="61048"/>
                  </a:lnTo>
                  <a:lnTo>
                    <a:pt x="68770" y="62572"/>
                  </a:lnTo>
                  <a:lnTo>
                    <a:pt x="70294" y="62572"/>
                  </a:lnTo>
                  <a:lnTo>
                    <a:pt x="71818" y="64096"/>
                  </a:lnTo>
                  <a:lnTo>
                    <a:pt x="74866" y="64096"/>
                  </a:lnTo>
                  <a:lnTo>
                    <a:pt x="74866" y="62572"/>
                  </a:lnTo>
                  <a:lnTo>
                    <a:pt x="77914" y="62572"/>
                  </a:lnTo>
                  <a:lnTo>
                    <a:pt x="77914" y="61048"/>
                  </a:lnTo>
                  <a:lnTo>
                    <a:pt x="79438" y="61048"/>
                  </a:lnTo>
                  <a:lnTo>
                    <a:pt x="79438" y="59524"/>
                  </a:lnTo>
                  <a:lnTo>
                    <a:pt x="80962" y="58000"/>
                  </a:lnTo>
                  <a:lnTo>
                    <a:pt x="80962" y="51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12541" y="4944999"/>
              <a:ext cx="99250" cy="64008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7630755" y="5057287"/>
            <a:ext cx="482598" cy="65593"/>
            <a:chOff x="3243071" y="4944903"/>
            <a:chExt cx="205104" cy="64135"/>
          </a:xfrm>
        </p:grpSpPr>
        <p:sp>
          <p:nvSpPr>
            <p:cNvPr id="72" name="object 72"/>
            <p:cNvSpPr/>
            <p:nvPr/>
          </p:nvSpPr>
          <p:spPr>
            <a:xfrm>
              <a:off x="3243059" y="4944909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52"/>
                  </a:moveTo>
                  <a:lnTo>
                    <a:pt x="27432" y="54952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952"/>
                  </a:lnTo>
                  <a:lnTo>
                    <a:pt x="3048" y="54952"/>
                  </a:lnTo>
                  <a:lnTo>
                    <a:pt x="3048" y="62572"/>
                  </a:lnTo>
                  <a:lnTo>
                    <a:pt x="41148" y="62572"/>
                  </a:lnTo>
                  <a:lnTo>
                    <a:pt x="41148" y="54952"/>
                  </a:lnTo>
                  <a:close/>
                </a:path>
                <a:path w="82550" h="64135">
                  <a:moveTo>
                    <a:pt x="82397" y="54952"/>
                  </a:moveTo>
                  <a:lnTo>
                    <a:pt x="80873" y="53428"/>
                  </a:lnTo>
                  <a:lnTo>
                    <a:pt x="80873" y="50380"/>
                  </a:lnTo>
                  <a:lnTo>
                    <a:pt x="79349" y="50380"/>
                  </a:lnTo>
                  <a:lnTo>
                    <a:pt x="79349" y="48856"/>
                  </a:lnTo>
                  <a:lnTo>
                    <a:pt x="76301" y="48856"/>
                  </a:lnTo>
                  <a:lnTo>
                    <a:pt x="76301" y="47332"/>
                  </a:lnTo>
                  <a:lnTo>
                    <a:pt x="71729" y="47332"/>
                  </a:lnTo>
                  <a:lnTo>
                    <a:pt x="70205" y="48856"/>
                  </a:lnTo>
                  <a:lnTo>
                    <a:pt x="68681" y="48856"/>
                  </a:lnTo>
                  <a:lnTo>
                    <a:pt x="68681" y="50380"/>
                  </a:lnTo>
                  <a:lnTo>
                    <a:pt x="67157" y="50380"/>
                  </a:lnTo>
                  <a:lnTo>
                    <a:pt x="67157" y="51904"/>
                  </a:lnTo>
                  <a:lnTo>
                    <a:pt x="65633" y="53428"/>
                  </a:lnTo>
                  <a:lnTo>
                    <a:pt x="65633" y="58000"/>
                  </a:lnTo>
                  <a:lnTo>
                    <a:pt x="67157" y="58000"/>
                  </a:lnTo>
                  <a:lnTo>
                    <a:pt x="67157" y="61048"/>
                  </a:lnTo>
                  <a:lnTo>
                    <a:pt x="68681" y="61048"/>
                  </a:lnTo>
                  <a:lnTo>
                    <a:pt x="70205" y="62572"/>
                  </a:lnTo>
                  <a:lnTo>
                    <a:pt x="71729" y="62572"/>
                  </a:lnTo>
                  <a:lnTo>
                    <a:pt x="73253" y="64096"/>
                  </a:lnTo>
                  <a:lnTo>
                    <a:pt x="74777" y="64096"/>
                  </a:lnTo>
                  <a:lnTo>
                    <a:pt x="76301" y="62572"/>
                  </a:lnTo>
                  <a:lnTo>
                    <a:pt x="77825" y="62572"/>
                  </a:lnTo>
                  <a:lnTo>
                    <a:pt x="79349" y="61048"/>
                  </a:lnTo>
                  <a:lnTo>
                    <a:pt x="80873" y="61048"/>
                  </a:lnTo>
                  <a:lnTo>
                    <a:pt x="80873" y="58000"/>
                  </a:lnTo>
                  <a:lnTo>
                    <a:pt x="82397" y="56476"/>
                  </a:lnTo>
                  <a:lnTo>
                    <a:pt x="82397" y="5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48323" y="4944999"/>
              <a:ext cx="99250" cy="64008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4107180" y="5179057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579"/>
                </a:moveTo>
                <a:lnTo>
                  <a:pt x="1524" y="62579"/>
                </a:lnTo>
                <a:lnTo>
                  <a:pt x="1524" y="53435"/>
                </a:lnTo>
                <a:lnTo>
                  <a:pt x="18383" y="53435"/>
                </a:lnTo>
                <a:lnTo>
                  <a:pt x="18383" y="9239"/>
                </a:lnTo>
                <a:lnTo>
                  <a:pt x="3143" y="16859"/>
                </a:lnTo>
                <a:lnTo>
                  <a:pt x="0" y="9239"/>
                </a:lnTo>
                <a:lnTo>
                  <a:pt x="19907" y="0"/>
                </a:lnTo>
                <a:lnTo>
                  <a:pt x="27527" y="0"/>
                </a:lnTo>
                <a:lnTo>
                  <a:pt x="27527" y="53435"/>
                </a:lnTo>
                <a:lnTo>
                  <a:pt x="41243" y="53435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5112795" y="5177498"/>
            <a:ext cx="482598" cy="65593"/>
            <a:chOff x="2172938" y="5062442"/>
            <a:chExt cx="205104" cy="64135"/>
          </a:xfrm>
        </p:grpSpPr>
        <p:sp>
          <p:nvSpPr>
            <p:cNvPr id="76" name="object 76"/>
            <p:cNvSpPr/>
            <p:nvPr/>
          </p:nvSpPr>
          <p:spPr>
            <a:xfrm>
              <a:off x="2172931" y="5063972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249" y="54864"/>
                  </a:moveTo>
                  <a:lnTo>
                    <a:pt x="27533" y="54864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8389" y="9144"/>
                  </a:lnTo>
                  <a:lnTo>
                    <a:pt x="18389" y="54864"/>
                  </a:lnTo>
                  <a:lnTo>
                    <a:pt x="3048" y="54864"/>
                  </a:lnTo>
                  <a:lnTo>
                    <a:pt x="3048" y="62572"/>
                  </a:lnTo>
                  <a:lnTo>
                    <a:pt x="41249" y="62572"/>
                  </a:lnTo>
                  <a:lnTo>
                    <a:pt x="41249" y="54864"/>
                  </a:lnTo>
                  <a:close/>
                </a:path>
                <a:path w="82550" h="62864">
                  <a:moveTo>
                    <a:pt x="82486" y="53428"/>
                  </a:moveTo>
                  <a:lnTo>
                    <a:pt x="80962" y="53428"/>
                  </a:lnTo>
                  <a:lnTo>
                    <a:pt x="80962" y="50380"/>
                  </a:lnTo>
                  <a:lnTo>
                    <a:pt x="77914" y="47332"/>
                  </a:lnTo>
                  <a:lnTo>
                    <a:pt x="70205" y="47332"/>
                  </a:lnTo>
                  <a:lnTo>
                    <a:pt x="67157" y="50380"/>
                  </a:lnTo>
                  <a:lnTo>
                    <a:pt x="67157" y="51904"/>
                  </a:lnTo>
                  <a:lnTo>
                    <a:pt x="65633" y="53428"/>
                  </a:lnTo>
                  <a:lnTo>
                    <a:pt x="65633" y="56476"/>
                  </a:lnTo>
                  <a:lnTo>
                    <a:pt x="67157" y="58000"/>
                  </a:lnTo>
                  <a:lnTo>
                    <a:pt x="67157" y="59524"/>
                  </a:lnTo>
                  <a:lnTo>
                    <a:pt x="68681" y="61048"/>
                  </a:lnTo>
                  <a:lnTo>
                    <a:pt x="70205" y="61048"/>
                  </a:lnTo>
                  <a:lnTo>
                    <a:pt x="70205" y="62572"/>
                  </a:lnTo>
                  <a:lnTo>
                    <a:pt x="76390" y="62572"/>
                  </a:lnTo>
                  <a:lnTo>
                    <a:pt x="77914" y="61048"/>
                  </a:lnTo>
                  <a:lnTo>
                    <a:pt x="79438" y="61048"/>
                  </a:lnTo>
                  <a:lnTo>
                    <a:pt x="80962" y="59524"/>
                  </a:lnTo>
                  <a:lnTo>
                    <a:pt x="80962" y="56476"/>
                  </a:lnTo>
                  <a:lnTo>
                    <a:pt x="82486" y="56476"/>
                  </a:lnTo>
                  <a:lnTo>
                    <a:pt x="82486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78284" y="5062442"/>
              <a:ext cx="99250" cy="64103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6373426" y="5179063"/>
            <a:ext cx="191247" cy="64294"/>
          </a:xfrm>
          <a:custGeom>
            <a:avLst/>
            <a:gdLst/>
            <a:ahLst/>
            <a:cxnLst/>
            <a:rect l="l" t="t" r="r" b="b"/>
            <a:pathLst>
              <a:path w="81280" h="62864">
                <a:moveTo>
                  <a:pt x="41249" y="53428"/>
                </a:moveTo>
                <a:lnTo>
                  <a:pt x="27533" y="53428"/>
                </a:lnTo>
                <a:lnTo>
                  <a:pt x="27533" y="0"/>
                </a:lnTo>
                <a:lnTo>
                  <a:pt x="19913" y="0"/>
                </a:lnTo>
                <a:lnTo>
                  <a:pt x="0" y="9144"/>
                </a:lnTo>
                <a:lnTo>
                  <a:pt x="3048" y="16764"/>
                </a:lnTo>
                <a:lnTo>
                  <a:pt x="16865" y="9144"/>
                </a:lnTo>
                <a:lnTo>
                  <a:pt x="16865" y="53428"/>
                </a:lnTo>
                <a:lnTo>
                  <a:pt x="1524" y="53428"/>
                </a:lnTo>
                <a:lnTo>
                  <a:pt x="1524" y="62572"/>
                </a:lnTo>
                <a:lnTo>
                  <a:pt x="41249" y="62572"/>
                </a:lnTo>
                <a:lnTo>
                  <a:pt x="41249" y="53428"/>
                </a:lnTo>
                <a:close/>
              </a:path>
              <a:path w="81280" h="62864">
                <a:moveTo>
                  <a:pt x="80962" y="51904"/>
                </a:moveTo>
                <a:lnTo>
                  <a:pt x="79438" y="50380"/>
                </a:lnTo>
                <a:lnTo>
                  <a:pt x="79438" y="48856"/>
                </a:lnTo>
                <a:lnTo>
                  <a:pt x="77914" y="48856"/>
                </a:lnTo>
                <a:lnTo>
                  <a:pt x="77914" y="47332"/>
                </a:lnTo>
                <a:lnTo>
                  <a:pt x="68770" y="47332"/>
                </a:lnTo>
                <a:lnTo>
                  <a:pt x="68770" y="48856"/>
                </a:lnTo>
                <a:lnTo>
                  <a:pt x="67246" y="48856"/>
                </a:lnTo>
                <a:lnTo>
                  <a:pt x="67246" y="50380"/>
                </a:lnTo>
                <a:lnTo>
                  <a:pt x="65722" y="50380"/>
                </a:lnTo>
                <a:lnTo>
                  <a:pt x="65722" y="59524"/>
                </a:lnTo>
                <a:lnTo>
                  <a:pt x="67246" y="59524"/>
                </a:lnTo>
                <a:lnTo>
                  <a:pt x="67246" y="61048"/>
                </a:lnTo>
                <a:lnTo>
                  <a:pt x="68770" y="61048"/>
                </a:lnTo>
                <a:lnTo>
                  <a:pt x="70294" y="62572"/>
                </a:lnTo>
                <a:lnTo>
                  <a:pt x="76390" y="62572"/>
                </a:lnTo>
                <a:lnTo>
                  <a:pt x="77914" y="61048"/>
                </a:lnTo>
                <a:lnTo>
                  <a:pt x="79438" y="61048"/>
                </a:lnTo>
                <a:lnTo>
                  <a:pt x="79438" y="59524"/>
                </a:lnTo>
                <a:lnTo>
                  <a:pt x="80962" y="58000"/>
                </a:lnTo>
                <a:lnTo>
                  <a:pt x="80962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020734" y="5057287"/>
            <a:ext cx="344692" cy="18577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17744" y="5177498"/>
            <a:ext cx="233529" cy="65560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7630532" y="5177498"/>
            <a:ext cx="482598" cy="65593"/>
            <a:chOff x="3242976" y="5062442"/>
            <a:chExt cx="205104" cy="64135"/>
          </a:xfrm>
        </p:grpSpPr>
        <p:sp>
          <p:nvSpPr>
            <p:cNvPr id="82" name="object 82"/>
            <p:cNvSpPr/>
            <p:nvPr/>
          </p:nvSpPr>
          <p:spPr>
            <a:xfrm>
              <a:off x="3242970" y="5063972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41236" y="54864"/>
                  </a:moveTo>
                  <a:lnTo>
                    <a:pt x="27520" y="54864"/>
                  </a:lnTo>
                  <a:lnTo>
                    <a:pt x="27520" y="0"/>
                  </a:lnTo>
                  <a:lnTo>
                    <a:pt x="19900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8376" y="9144"/>
                  </a:lnTo>
                  <a:lnTo>
                    <a:pt x="18376" y="54864"/>
                  </a:lnTo>
                  <a:lnTo>
                    <a:pt x="3048" y="54864"/>
                  </a:lnTo>
                  <a:lnTo>
                    <a:pt x="3048" y="62572"/>
                  </a:lnTo>
                  <a:lnTo>
                    <a:pt x="41236" y="62572"/>
                  </a:lnTo>
                  <a:lnTo>
                    <a:pt x="41236" y="54864"/>
                  </a:lnTo>
                  <a:close/>
                </a:path>
                <a:path w="82550" h="62864">
                  <a:moveTo>
                    <a:pt x="82486" y="53428"/>
                  </a:moveTo>
                  <a:lnTo>
                    <a:pt x="80962" y="53428"/>
                  </a:lnTo>
                  <a:lnTo>
                    <a:pt x="80962" y="50380"/>
                  </a:lnTo>
                  <a:lnTo>
                    <a:pt x="77914" y="47332"/>
                  </a:lnTo>
                  <a:lnTo>
                    <a:pt x="70294" y="47332"/>
                  </a:lnTo>
                  <a:lnTo>
                    <a:pt x="67246" y="50380"/>
                  </a:lnTo>
                  <a:lnTo>
                    <a:pt x="67246" y="51904"/>
                  </a:lnTo>
                  <a:lnTo>
                    <a:pt x="65722" y="53428"/>
                  </a:lnTo>
                  <a:lnTo>
                    <a:pt x="65722" y="56476"/>
                  </a:lnTo>
                  <a:lnTo>
                    <a:pt x="67246" y="58000"/>
                  </a:lnTo>
                  <a:lnTo>
                    <a:pt x="67246" y="59524"/>
                  </a:lnTo>
                  <a:lnTo>
                    <a:pt x="68770" y="61048"/>
                  </a:lnTo>
                  <a:lnTo>
                    <a:pt x="70294" y="61048"/>
                  </a:lnTo>
                  <a:lnTo>
                    <a:pt x="70294" y="62572"/>
                  </a:lnTo>
                  <a:lnTo>
                    <a:pt x="76390" y="62572"/>
                  </a:lnTo>
                  <a:lnTo>
                    <a:pt x="77914" y="61048"/>
                  </a:lnTo>
                  <a:lnTo>
                    <a:pt x="79438" y="61048"/>
                  </a:lnTo>
                  <a:lnTo>
                    <a:pt x="80962" y="59524"/>
                  </a:lnTo>
                  <a:lnTo>
                    <a:pt x="80962" y="56476"/>
                  </a:lnTo>
                  <a:lnTo>
                    <a:pt x="82486" y="56476"/>
                  </a:lnTo>
                  <a:lnTo>
                    <a:pt x="82486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48323" y="5062442"/>
              <a:ext cx="99250" cy="64103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5112795" y="5541050"/>
            <a:ext cx="478118" cy="65593"/>
            <a:chOff x="2172938" y="5417915"/>
            <a:chExt cx="203200" cy="64135"/>
          </a:xfrm>
        </p:grpSpPr>
        <p:sp>
          <p:nvSpPr>
            <p:cNvPr id="85" name="object 85"/>
            <p:cNvSpPr/>
            <p:nvPr/>
          </p:nvSpPr>
          <p:spPr>
            <a:xfrm>
              <a:off x="2172931" y="5418022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4135">
                  <a:moveTo>
                    <a:pt x="80962" y="51816"/>
                  </a:moveTo>
                  <a:lnTo>
                    <a:pt x="79438" y="51816"/>
                  </a:lnTo>
                  <a:lnTo>
                    <a:pt x="79438" y="50292"/>
                  </a:lnTo>
                  <a:lnTo>
                    <a:pt x="77914" y="48768"/>
                  </a:lnTo>
                  <a:lnTo>
                    <a:pt x="76390" y="48768"/>
                  </a:lnTo>
                  <a:lnTo>
                    <a:pt x="74866" y="47244"/>
                  </a:lnTo>
                  <a:lnTo>
                    <a:pt x="71729" y="47244"/>
                  </a:lnTo>
                  <a:lnTo>
                    <a:pt x="70205" y="48768"/>
                  </a:lnTo>
                  <a:lnTo>
                    <a:pt x="68681" y="48768"/>
                  </a:lnTo>
                  <a:lnTo>
                    <a:pt x="65633" y="51816"/>
                  </a:lnTo>
                  <a:lnTo>
                    <a:pt x="65633" y="59436"/>
                  </a:lnTo>
                  <a:lnTo>
                    <a:pt x="68681" y="62484"/>
                  </a:lnTo>
                  <a:lnTo>
                    <a:pt x="70205" y="62484"/>
                  </a:lnTo>
                  <a:lnTo>
                    <a:pt x="71729" y="64008"/>
                  </a:lnTo>
                  <a:lnTo>
                    <a:pt x="74866" y="64008"/>
                  </a:lnTo>
                  <a:lnTo>
                    <a:pt x="74866" y="62484"/>
                  </a:lnTo>
                  <a:lnTo>
                    <a:pt x="77914" y="62484"/>
                  </a:lnTo>
                  <a:lnTo>
                    <a:pt x="79438" y="60960"/>
                  </a:lnTo>
                  <a:lnTo>
                    <a:pt x="79438" y="59436"/>
                  </a:lnTo>
                  <a:lnTo>
                    <a:pt x="80962" y="57912"/>
                  </a:lnTo>
                  <a:lnTo>
                    <a:pt x="80962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76760" y="5417915"/>
              <a:ext cx="99250" cy="64103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10032" y="5434964"/>
            <a:ext cx="1497776" cy="3121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6370094" y="5541050"/>
            <a:ext cx="482598" cy="65593"/>
            <a:chOff x="2707290" y="5417915"/>
            <a:chExt cx="205104" cy="64135"/>
          </a:xfrm>
        </p:grpSpPr>
        <p:sp>
          <p:nvSpPr>
            <p:cNvPr id="89" name="object 89"/>
            <p:cNvSpPr/>
            <p:nvPr/>
          </p:nvSpPr>
          <p:spPr>
            <a:xfrm>
              <a:off x="2707284" y="5417921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4135">
                  <a:moveTo>
                    <a:pt x="82397" y="53441"/>
                  </a:moveTo>
                  <a:lnTo>
                    <a:pt x="80873" y="51917"/>
                  </a:lnTo>
                  <a:lnTo>
                    <a:pt x="80873" y="50393"/>
                  </a:lnTo>
                  <a:lnTo>
                    <a:pt x="79349" y="50393"/>
                  </a:lnTo>
                  <a:lnTo>
                    <a:pt x="79349" y="48869"/>
                  </a:lnTo>
                  <a:lnTo>
                    <a:pt x="76301" y="48869"/>
                  </a:lnTo>
                  <a:lnTo>
                    <a:pt x="76301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1917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8013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4777" y="64109"/>
                  </a:lnTo>
                  <a:lnTo>
                    <a:pt x="76301" y="62585"/>
                  </a:lnTo>
                  <a:lnTo>
                    <a:pt x="79349" y="62585"/>
                  </a:lnTo>
                  <a:lnTo>
                    <a:pt x="79349" y="61061"/>
                  </a:lnTo>
                  <a:lnTo>
                    <a:pt x="80873" y="61061"/>
                  </a:lnTo>
                  <a:lnTo>
                    <a:pt x="80873" y="58013"/>
                  </a:lnTo>
                  <a:lnTo>
                    <a:pt x="82397" y="58013"/>
                  </a:lnTo>
                  <a:lnTo>
                    <a:pt x="82397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12541" y="5417915"/>
              <a:ext cx="99250" cy="64103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630533" y="5419378"/>
            <a:ext cx="477819" cy="30744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887610" y="5419378"/>
            <a:ext cx="477816" cy="307441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5112795" y="5661259"/>
            <a:ext cx="478118" cy="65593"/>
            <a:chOff x="2172938" y="5535453"/>
            <a:chExt cx="203200" cy="64135"/>
          </a:xfrm>
        </p:grpSpPr>
        <p:sp>
          <p:nvSpPr>
            <p:cNvPr id="94" name="object 94"/>
            <p:cNvSpPr/>
            <p:nvPr/>
          </p:nvSpPr>
          <p:spPr>
            <a:xfrm>
              <a:off x="2172931" y="5536984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65"/>
                  </a:moveTo>
                  <a:lnTo>
                    <a:pt x="26009" y="54965"/>
                  </a:lnTo>
                  <a:lnTo>
                    <a:pt x="26009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149" y="16764"/>
                  </a:lnTo>
                  <a:lnTo>
                    <a:pt x="16865" y="9144"/>
                  </a:lnTo>
                  <a:lnTo>
                    <a:pt x="16865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2864">
                  <a:moveTo>
                    <a:pt x="80962" y="51816"/>
                  </a:moveTo>
                  <a:lnTo>
                    <a:pt x="76390" y="47244"/>
                  </a:lnTo>
                  <a:lnTo>
                    <a:pt x="68681" y="47244"/>
                  </a:lnTo>
                  <a:lnTo>
                    <a:pt x="68681" y="48768"/>
                  </a:lnTo>
                  <a:lnTo>
                    <a:pt x="67157" y="48768"/>
                  </a:lnTo>
                  <a:lnTo>
                    <a:pt x="67157" y="50292"/>
                  </a:lnTo>
                  <a:lnTo>
                    <a:pt x="65633" y="50292"/>
                  </a:lnTo>
                  <a:lnTo>
                    <a:pt x="65633" y="59537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70205" y="62585"/>
                  </a:lnTo>
                  <a:lnTo>
                    <a:pt x="76390" y="62585"/>
                  </a:lnTo>
                  <a:lnTo>
                    <a:pt x="76390" y="61061"/>
                  </a:lnTo>
                  <a:lnTo>
                    <a:pt x="77914" y="61061"/>
                  </a:lnTo>
                  <a:lnTo>
                    <a:pt x="80962" y="58013"/>
                  </a:lnTo>
                  <a:lnTo>
                    <a:pt x="80962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76760" y="5535453"/>
              <a:ext cx="99250" cy="64103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6369870" y="5661259"/>
            <a:ext cx="478118" cy="65593"/>
            <a:chOff x="2707195" y="5535453"/>
            <a:chExt cx="203200" cy="64135"/>
          </a:xfrm>
        </p:grpSpPr>
        <p:sp>
          <p:nvSpPr>
            <p:cNvPr id="97" name="object 97"/>
            <p:cNvSpPr/>
            <p:nvPr/>
          </p:nvSpPr>
          <p:spPr>
            <a:xfrm>
              <a:off x="2707182" y="5536984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4">
                  <a:moveTo>
                    <a:pt x="41249" y="54965"/>
                  </a:moveTo>
                  <a:lnTo>
                    <a:pt x="27533" y="54965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9245"/>
                  </a:lnTo>
                  <a:lnTo>
                    <a:pt x="3048" y="16865"/>
                  </a:lnTo>
                  <a:lnTo>
                    <a:pt x="18389" y="9245"/>
                  </a:lnTo>
                  <a:lnTo>
                    <a:pt x="18389" y="54965"/>
                  </a:lnTo>
                  <a:lnTo>
                    <a:pt x="1524" y="54965"/>
                  </a:lnTo>
                  <a:lnTo>
                    <a:pt x="1524" y="62585"/>
                  </a:lnTo>
                  <a:lnTo>
                    <a:pt x="41249" y="62585"/>
                  </a:lnTo>
                  <a:lnTo>
                    <a:pt x="41249" y="54965"/>
                  </a:lnTo>
                  <a:close/>
                </a:path>
                <a:path w="81280" h="62864">
                  <a:moveTo>
                    <a:pt x="80975" y="50292"/>
                  </a:moveTo>
                  <a:lnTo>
                    <a:pt x="79451" y="50292"/>
                  </a:lnTo>
                  <a:lnTo>
                    <a:pt x="79451" y="48768"/>
                  </a:lnTo>
                  <a:lnTo>
                    <a:pt x="77927" y="47244"/>
                  </a:lnTo>
                  <a:lnTo>
                    <a:pt x="70307" y="47244"/>
                  </a:lnTo>
                  <a:lnTo>
                    <a:pt x="67259" y="50292"/>
                  </a:lnTo>
                  <a:lnTo>
                    <a:pt x="67259" y="51816"/>
                  </a:lnTo>
                  <a:lnTo>
                    <a:pt x="65735" y="53340"/>
                  </a:lnTo>
                  <a:lnTo>
                    <a:pt x="65735" y="56489"/>
                  </a:lnTo>
                  <a:lnTo>
                    <a:pt x="67259" y="58013"/>
                  </a:lnTo>
                  <a:lnTo>
                    <a:pt x="67259" y="59537"/>
                  </a:lnTo>
                  <a:lnTo>
                    <a:pt x="68783" y="61061"/>
                  </a:lnTo>
                  <a:lnTo>
                    <a:pt x="70307" y="61061"/>
                  </a:lnTo>
                  <a:lnTo>
                    <a:pt x="70307" y="62585"/>
                  </a:lnTo>
                  <a:lnTo>
                    <a:pt x="76403" y="62585"/>
                  </a:lnTo>
                  <a:lnTo>
                    <a:pt x="77927" y="61061"/>
                  </a:lnTo>
                  <a:lnTo>
                    <a:pt x="79451" y="61061"/>
                  </a:lnTo>
                  <a:lnTo>
                    <a:pt x="79451" y="59537"/>
                  </a:lnTo>
                  <a:lnTo>
                    <a:pt x="80975" y="59537"/>
                  </a:lnTo>
                  <a:lnTo>
                    <a:pt x="80975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12541" y="5535453"/>
              <a:ext cx="97726" cy="64103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13841" y="6567899"/>
            <a:ext cx="2122393" cy="88939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4987066" y="6572575"/>
            <a:ext cx="352612" cy="65593"/>
          </a:xfrm>
          <a:custGeom>
            <a:avLst/>
            <a:gdLst/>
            <a:ahLst/>
            <a:cxnLst/>
            <a:rect l="l" t="t" r="r" b="b"/>
            <a:pathLst>
              <a:path w="149860" h="64135">
                <a:moveTo>
                  <a:pt x="39712" y="54876"/>
                </a:moveTo>
                <a:lnTo>
                  <a:pt x="25996" y="54876"/>
                </a:lnTo>
                <a:lnTo>
                  <a:pt x="25996" y="1435"/>
                </a:lnTo>
                <a:lnTo>
                  <a:pt x="19900" y="1435"/>
                </a:lnTo>
                <a:lnTo>
                  <a:pt x="0" y="10579"/>
                </a:lnTo>
                <a:lnTo>
                  <a:pt x="3048" y="18199"/>
                </a:lnTo>
                <a:lnTo>
                  <a:pt x="16764" y="10579"/>
                </a:lnTo>
                <a:lnTo>
                  <a:pt x="16764" y="54876"/>
                </a:lnTo>
                <a:lnTo>
                  <a:pt x="1524" y="54876"/>
                </a:lnTo>
                <a:lnTo>
                  <a:pt x="1524" y="62496"/>
                </a:lnTo>
                <a:lnTo>
                  <a:pt x="39712" y="62496"/>
                </a:lnTo>
                <a:lnTo>
                  <a:pt x="39712" y="54876"/>
                </a:lnTo>
                <a:close/>
              </a:path>
              <a:path w="149860" h="64135">
                <a:moveTo>
                  <a:pt x="80962" y="53340"/>
                </a:moveTo>
                <a:lnTo>
                  <a:pt x="79438" y="51816"/>
                </a:lnTo>
                <a:lnTo>
                  <a:pt x="79438" y="50292"/>
                </a:lnTo>
                <a:lnTo>
                  <a:pt x="77914" y="50292"/>
                </a:lnTo>
                <a:lnTo>
                  <a:pt x="76390" y="48768"/>
                </a:lnTo>
                <a:lnTo>
                  <a:pt x="74866" y="48768"/>
                </a:lnTo>
                <a:lnTo>
                  <a:pt x="73342" y="47244"/>
                </a:lnTo>
                <a:lnTo>
                  <a:pt x="71818" y="47244"/>
                </a:lnTo>
                <a:lnTo>
                  <a:pt x="70294" y="48768"/>
                </a:lnTo>
                <a:lnTo>
                  <a:pt x="68668" y="48768"/>
                </a:lnTo>
                <a:lnTo>
                  <a:pt x="68668" y="50292"/>
                </a:lnTo>
                <a:lnTo>
                  <a:pt x="67144" y="50292"/>
                </a:lnTo>
                <a:lnTo>
                  <a:pt x="65620" y="51816"/>
                </a:lnTo>
                <a:lnTo>
                  <a:pt x="65620" y="59436"/>
                </a:lnTo>
                <a:lnTo>
                  <a:pt x="68668" y="62484"/>
                </a:lnTo>
                <a:lnTo>
                  <a:pt x="70294" y="62484"/>
                </a:lnTo>
                <a:lnTo>
                  <a:pt x="70294" y="64008"/>
                </a:lnTo>
                <a:lnTo>
                  <a:pt x="74866" y="64008"/>
                </a:lnTo>
                <a:lnTo>
                  <a:pt x="76390" y="62484"/>
                </a:lnTo>
                <a:lnTo>
                  <a:pt x="77914" y="62484"/>
                </a:lnTo>
                <a:lnTo>
                  <a:pt x="77914" y="60960"/>
                </a:lnTo>
                <a:lnTo>
                  <a:pt x="79438" y="60960"/>
                </a:lnTo>
                <a:lnTo>
                  <a:pt x="79438" y="59436"/>
                </a:lnTo>
                <a:lnTo>
                  <a:pt x="80962" y="59436"/>
                </a:lnTo>
                <a:lnTo>
                  <a:pt x="80962" y="53340"/>
                </a:lnTo>
                <a:close/>
              </a:path>
              <a:path w="149860" h="64135">
                <a:moveTo>
                  <a:pt x="149631" y="21336"/>
                </a:moveTo>
                <a:lnTo>
                  <a:pt x="148107" y="18288"/>
                </a:lnTo>
                <a:lnTo>
                  <a:pt x="146583" y="13716"/>
                </a:lnTo>
                <a:lnTo>
                  <a:pt x="143535" y="7620"/>
                </a:lnTo>
                <a:lnTo>
                  <a:pt x="142011" y="4572"/>
                </a:lnTo>
                <a:lnTo>
                  <a:pt x="140487" y="3810"/>
                </a:lnTo>
                <a:lnTo>
                  <a:pt x="140487" y="25908"/>
                </a:lnTo>
                <a:lnTo>
                  <a:pt x="140487" y="42672"/>
                </a:lnTo>
                <a:lnTo>
                  <a:pt x="138963" y="45720"/>
                </a:lnTo>
                <a:lnTo>
                  <a:pt x="138963" y="48768"/>
                </a:lnTo>
                <a:lnTo>
                  <a:pt x="131343" y="56388"/>
                </a:lnTo>
                <a:lnTo>
                  <a:pt x="122097" y="56388"/>
                </a:lnTo>
                <a:lnTo>
                  <a:pt x="120573" y="54864"/>
                </a:lnTo>
                <a:lnTo>
                  <a:pt x="119049" y="54864"/>
                </a:lnTo>
                <a:lnTo>
                  <a:pt x="119049" y="53340"/>
                </a:lnTo>
                <a:lnTo>
                  <a:pt x="116001" y="50292"/>
                </a:lnTo>
                <a:lnTo>
                  <a:pt x="116001" y="48768"/>
                </a:lnTo>
                <a:lnTo>
                  <a:pt x="114477" y="47244"/>
                </a:lnTo>
                <a:lnTo>
                  <a:pt x="114477" y="45720"/>
                </a:lnTo>
                <a:lnTo>
                  <a:pt x="124485" y="38100"/>
                </a:lnTo>
                <a:lnTo>
                  <a:pt x="140487" y="25908"/>
                </a:lnTo>
                <a:lnTo>
                  <a:pt x="140487" y="3810"/>
                </a:lnTo>
                <a:lnTo>
                  <a:pt x="138963" y="3048"/>
                </a:lnTo>
                <a:lnTo>
                  <a:pt x="138963" y="16764"/>
                </a:lnTo>
                <a:lnTo>
                  <a:pt x="138963" y="18288"/>
                </a:lnTo>
                <a:lnTo>
                  <a:pt x="112953" y="38100"/>
                </a:lnTo>
                <a:lnTo>
                  <a:pt x="112953" y="21336"/>
                </a:lnTo>
                <a:lnTo>
                  <a:pt x="114477" y="18288"/>
                </a:lnTo>
                <a:lnTo>
                  <a:pt x="114477" y="15240"/>
                </a:lnTo>
                <a:lnTo>
                  <a:pt x="116001" y="13716"/>
                </a:lnTo>
                <a:lnTo>
                  <a:pt x="117525" y="10668"/>
                </a:lnTo>
                <a:lnTo>
                  <a:pt x="119049" y="9144"/>
                </a:lnTo>
                <a:lnTo>
                  <a:pt x="120573" y="9144"/>
                </a:lnTo>
                <a:lnTo>
                  <a:pt x="122097" y="7620"/>
                </a:lnTo>
                <a:lnTo>
                  <a:pt x="131343" y="7620"/>
                </a:lnTo>
                <a:lnTo>
                  <a:pt x="132867" y="9144"/>
                </a:lnTo>
                <a:lnTo>
                  <a:pt x="134391" y="9144"/>
                </a:lnTo>
                <a:lnTo>
                  <a:pt x="134391" y="10668"/>
                </a:lnTo>
                <a:lnTo>
                  <a:pt x="135915" y="10668"/>
                </a:lnTo>
                <a:lnTo>
                  <a:pt x="135915" y="12192"/>
                </a:lnTo>
                <a:lnTo>
                  <a:pt x="137439" y="13716"/>
                </a:lnTo>
                <a:lnTo>
                  <a:pt x="137439" y="15240"/>
                </a:lnTo>
                <a:lnTo>
                  <a:pt x="138963" y="16764"/>
                </a:lnTo>
                <a:lnTo>
                  <a:pt x="138963" y="3048"/>
                </a:lnTo>
                <a:lnTo>
                  <a:pt x="135915" y="1524"/>
                </a:lnTo>
                <a:lnTo>
                  <a:pt x="134391" y="0"/>
                </a:lnTo>
                <a:lnTo>
                  <a:pt x="123621" y="0"/>
                </a:lnTo>
                <a:lnTo>
                  <a:pt x="111429" y="6096"/>
                </a:lnTo>
                <a:lnTo>
                  <a:pt x="105333" y="18288"/>
                </a:lnTo>
                <a:lnTo>
                  <a:pt x="105333" y="22860"/>
                </a:lnTo>
                <a:lnTo>
                  <a:pt x="103809" y="27432"/>
                </a:lnTo>
                <a:lnTo>
                  <a:pt x="103809" y="38100"/>
                </a:lnTo>
                <a:lnTo>
                  <a:pt x="105333" y="42672"/>
                </a:lnTo>
                <a:lnTo>
                  <a:pt x="105333" y="45720"/>
                </a:lnTo>
                <a:lnTo>
                  <a:pt x="106857" y="50292"/>
                </a:lnTo>
                <a:lnTo>
                  <a:pt x="111429" y="59436"/>
                </a:lnTo>
                <a:lnTo>
                  <a:pt x="117525" y="62484"/>
                </a:lnTo>
                <a:lnTo>
                  <a:pt x="120573" y="62484"/>
                </a:lnTo>
                <a:lnTo>
                  <a:pt x="123621" y="64008"/>
                </a:lnTo>
                <a:lnTo>
                  <a:pt x="129819" y="64008"/>
                </a:lnTo>
                <a:lnTo>
                  <a:pt x="134391" y="62484"/>
                </a:lnTo>
                <a:lnTo>
                  <a:pt x="135915" y="60960"/>
                </a:lnTo>
                <a:lnTo>
                  <a:pt x="142011" y="57912"/>
                </a:lnTo>
                <a:lnTo>
                  <a:pt x="142773" y="56388"/>
                </a:lnTo>
                <a:lnTo>
                  <a:pt x="146583" y="48768"/>
                </a:lnTo>
                <a:lnTo>
                  <a:pt x="148107" y="44196"/>
                </a:lnTo>
                <a:lnTo>
                  <a:pt x="149631" y="41148"/>
                </a:lnTo>
                <a:lnTo>
                  <a:pt x="149631" y="25908"/>
                </a:lnTo>
                <a:lnTo>
                  <a:pt x="149631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713840" y="6814358"/>
            <a:ext cx="4004532" cy="84264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108" name="object 108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16980048" y="10017941"/>
            <a:ext cx="560294" cy="78581"/>
            <a:chOff x="7216520" y="9795319"/>
            <a:chExt cx="238125" cy="76835"/>
          </a:xfrm>
        </p:grpSpPr>
        <p:sp>
          <p:nvSpPr>
            <p:cNvPr id="114" name="object 114"/>
            <p:cNvSpPr/>
            <p:nvPr/>
          </p:nvSpPr>
          <p:spPr>
            <a:xfrm>
              <a:off x="7216520" y="9796843"/>
              <a:ext cx="26034" cy="73660"/>
            </a:xfrm>
            <a:custGeom>
              <a:avLst/>
              <a:gdLst/>
              <a:ahLst/>
              <a:cxnLst/>
              <a:rect l="l" t="t" r="r" b="b"/>
              <a:pathLst>
                <a:path w="26034" h="73659">
                  <a:moveTo>
                    <a:pt x="25907" y="73247"/>
                  </a:moveTo>
                  <a:lnTo>
                    <a:pt x="18287" y="73247"/>
                  </a:lnTo>
                  <a:lnTo>
                    <a:pt x="18287" y="15240"/>
                  </a:lnTo>
                  <a:lnTo>
                    <a:pt x="15239" y="18288"/>
                  </a:lnTo>
                  <a:lnTo>
                    <a:pt x="9143" y="21431"/>
                  </a:lnTo>
                  <a:lnTo>
                    <a:pt x="6095" y="24479"/>
                  </a:lnTo>
                  <a:lnTo>
                    <a:pt x="3047" y="26003"/>
                  </a:lnTo>
                  <a:lnTo>
                    <a:pt x="0" y="26003"/>
                  </a:lnTo>
                  <a:lnTo>
                    <a:pt x="0" y="18288"/>
                  </a:lnTo>
                  <a:lnTo>
                    <a:pt x="9143" y="12192"/>
                  </a:lnTo>
                  <a:lnTo>
                    <a:pt x="12191" y="9144"/>
                  </a:lnTo>
                  <a:lnTo>
                    <a:pt x="16763" y="6096"/>
                  </a:lnTo>
                  <a:lnTo>
                    <a:pt x="19811" y="3048"/>
                  </a:lnTo>
                  <a:lnTo>
                    <a:pt x="21335" y="0"/>
                  </a:lnTo>
                  <a:lnTo>
                    <a:pt x="25907" y="0"/>
                  </a:lnTo>
                  <a:lnTo>
                    <a:pt x="25907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65288" y="9795319"/>
              <a:ext cx="119062" cy="76295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346" y="465391"/>
              <a:ext cx="137255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31829" y="3442352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336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0548" y="3436117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80"/>
                </a:lnTo>
                <a:lnTo>
                  <a:pt x="22860" y="88480"/>
                </a:lnTo>
                <a:lnTo>
                  <a:pt x="22860" y="80860"/>
                </a:lnTo>
                <a:lnTo>
                  <a:pt x="7620" y="80860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096"/>
                </a:moveTo>
                <a:lnTo>
                  <a:pt x="42849" y="6096"/>
                </a:lnTo>
                <a:lnTo>
                  <a:pt x="42849" y="13716"/>
                </a:lnTo>
                <a:lnTo>
                  <a:pt x="76377" y="13716"/>
                </a:lnTo>
                <a:lnTo>
                  <a:pt x="48945" y="68681"/>
                </a:lnTo>
                <a:lnTo>
                  <a:pt x="58089" y="68681"/>
                </a:lnTo>
                <a:lnTo>
                  <a:pt x="83997" y="13716"/>
                </a:lnTo>
                <a:lnTo>
                  <a:pt x="83997" y="6096"/>
                </a:lnTo>
                <a:close/>
              </a:path>
              <a:path w="230505" h="88900">
                <a:moveTo>
                  <a:pt x="137337" y="6096"/>
                </a:moveTo>
                <a:lnTo>
                  <a:pt x="96189" y="6096"/>
                </a:lnTo>
                <a:lnTo>
                  <a:pt x="96189" y="13716"/>
                </a:lnTo>
                <a:lnTo>
                  <a:pt x="129717" y="13716"/>
                </a:lnTo>
                <a:lnTo>
                  <a:pt x="102285" y="68681"/>
                </a:lnTo>
                <a:lnTo>
                  <a:pt x="111429" y="68681"/>
                </a:lnTo>
                <a:lnTo>
                  <a:pt x="137337" y="13716"/>
                </a:lnTo>
                <a:lnTo>
                  <a:pt x="137337" y="6096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60"/>
                </a:lnTo>
                <a:lnTo>
                  <a:pt x="157251" y="80860"/>
                </a:lnTo>
                <a:lnTo>
                  <a:pt x="157251" y="88480"/>
                </a:lnTo>
                <a:lnTo>
                  <a:pt x="180111" y="88480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912"/>
                </a:moveTo>
                <a:lnTo>
                  <a:pt x="228968" y="57912"/>
                </a:lnTo>
                <a:lnTo>
                  <a:pt x="228968" y="56388"/>
                </a:lnTo>
                <a:lnTo>
                  <a:pt x="227444" y="54864"/>
                </a:lnTo>
                <a:lnTo>
                  <a:pt x="219824" y="54864"/>
                </a:lnTo>
                <a:lnTo>
                  <a:pt x="219824" y="56388"/>
                </a:lnTo>
                <a:lnTo>
                  <a:pt x="218300" y="56388"/>
                </a:lnTo>
                <a:lnTo>
                  <a:pt x="218300" y="57912"/>
                </a:lnTo>
                <a:lnTo>
                  <a:pt x="216776" y="59436"/>
                </a:lnTo>
                <a:lnTo>
                  <a:pt x="216776" y="64008"/>
                </a:lnTo>
                <a:lnTo>
                  <a:pt x="218300" y="65532"/>
                </a:lnTo>
                <a:lnTo>
                  <a:pt x="218300" y="67056"/>
                </a:lnTo>
                <a:lnTo>
                  <a:pt x="219824" y="67056"/>
                </a:lnTo>
                <a:lnTo>
                  <a:pt x="219824" y="68580"/>
                </a:lnTo>
                <a:lnTo>
                  <a:pt x="227444" y="68580"/>
                </a:lnTo>
                <a:lnTo>
                  <a:pt x="230492" y="65532"/>
                </a:lnTo>
                <a:lnTo>
                  <a:pt x="230492" y="57912"/>
                </a:lnTo>
                <a:close/>
              </a:path>
              <a:path w="230505" h="88900">
                <a:moveTo>
                  <a:pt x="230492" y="22860"/>
                </a:moveTo>
                <a:lnTo>
                  <a:pt x="228968" y="22860"/>
                </a:lnTo>
                <a:lnTo>
                  <a:pt x="228968" y="21336"/>
                </a:lnTo>
                <a:lnTo>
                  <a:pt x="227444" y="21336"/>
                </a:lnTo>
                <a:lnTo>
                  <a:pt x="227444" y="19812"/>
                </a:lnTo>
                <a:lnTo>
                  <a:pt x="221348" y="19812"/>
                </a:lnTo>
                <a:lnTo>
                  <a:pt x="219824" y="21336"/>
                </a:lnTo>
                <a:lnTo>
                  <a:pt x="218300" y="21336"/>
                </a:lnTo>
                <a:lnTo>
                  <a:pt x="218300" y="22860"/>
                </a:lnTo>
                <a:lnTo>
                  <a:pt x="216776" y="24384"/>
                </a:lnTo>
                <a:lnTo>
                  <a:pt x="216776" y="30480"/>
                </a:lnTo>
                <a:lnTo>
                  <a:pt x="218300" y="30480"/>
                </a:lnTo>
                <a:lnTo>
                  <a:pt x="218300" y="32004"/>
                </a:lnTo>
                <a:lnTo>
                  <a:pt x="219824" y="33528"/>
                </a:lnTo>
                <a:lnTo>
                  <a:pt x="221348" y="33528"/>
                </a:lnTo>
                <a:lnTo>
                  <a:pt x="222872" y="35052"/>
                </a:lnTo>
                <a:lnTo>
                  <a:pt x="224396" y="35052"/>
                </a:lnTo>
                <a:lnTo>
                  <a:pt x="225920" y="33528"/>
                </a:lnTo>
                <a:lnTo>
                  <a:pt x="228968" y="33528"/>
                </a:lnTo>
                <a:lnTo>
                  <a:pt x="228968" y="32004"/>
                </a:lnTo>
                <a:lnTo>
                  <a:pt x="230492" y="30480"/>
                </a:lnTo>
                <a:lnTo>
                  <a:pt x="230492" y="2286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3618" y="4558037"/>
            <a:ext cx="3351734" cy="11855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531829" y="4879519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27"/>
                </a:lnTo>
                <a:lnTo>
                  <a:pt x="80962" y="13703"/>
                </a:lnTo>
                <a:lnTo>
                  <a:pt x="71716" y="13703"/>
                </a:lnTo>
                <a:lnTo>
                  <a:pt x="71716" y="15227"/>
                </a:lnTo>
                <a:lnTo>
                  <a:pt x="68668" y="15227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27"/>
                </a:lnTo>
                <a:lnTo>
                  <a:pt x="53428" y="15227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4384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930548" y="4873271"/>
            <a:ext cx="542362" cy="90920"/>
            <a:chOff x="820483" y="4764976"/>
            <a:chExt cx="230504" cy="88900"/>
          </a:xfrm>
        </p:grpSpPr>
        <p:sp>
          <p:nvSpPr>
            <p:cNvPr id="11" name="object 11"/>
            <p:cNvSpPr/>
            <p:nvPr/>
          </p:nvSpPr>
          <p:spPr>
            <a:xfrm>
              <a:off x="820483" y="4764976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346" y="4771072"/>
              <a:ext cx="94487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7734" y="4764976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73"/>
                  </a:lnTo>
                  <a:lnTo>
                    <a:pt x="0" y="80873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7912"/>
                  </a:moveTo>
                  <a:lnTo>
                    <a:pt x="71716" y="57912"/>
                  </a:lnTo>
                  <a:lnTo>
                    <a:pt x="71716" y="56388"/>
                  </a:lnTo>
                  <a:lnTo>
                    <a:pt x="70192" y="56388"/>
                  </a:lnTo>
                  <a:lnTo>
                    <a:pt x="70192" y="54864"/>
                  </a:lnTo>
                  <a:lnTo>
                    <a:pt x="64096" y="54864"/>
                  </a:lnTo>
                  <a:lnTo>
                    <a:pt x="62572" y="56388"/>
                  </a:lnTo>
                  <a:lnTo>
                    <a:pt x="61048" y="56388"/>
                  </a:lnTo>
                  <a:lnTo>
                    <a:pt x="61048" y="57912"/>
                  </a:lnTo>
                  <a:lnTo>
                    <a:pt x="59524" y="59436"/>
                  </a:lnTo>
                  <a:lnTo>
                    <a:pt x="59524" y="65532"/>
                  </a:lnTo>
                  <a:lnTo>
                    <a:pt x="61048" y="65532"/>
                  </a:lnTo>
                  <a:lnTo>
                    <a:pt x="61048" y="67056"/>
                  </a:lnTo>
                  <a:lnTo>
                    <a:pt x="62572" y="68580"/>
                  </a:lnTo>
                  <a:lnTo>
                    <a:pt x="64096" y="68580"/>
                  </a:lnTo>
                  <a:lnTo>
                    <a:pt x="65620" y="70104"/>
                  </a:lnTo>
                  <a:lnTo>
                    <a:pt x="67144" y="70104"/>
                  </a:lnTo>
                  <a:lnTo>
                    <a:pt x="68668" y="68580"/>
                  </a:lnTo>
                  <a:lnTo>
                    <a:pt x="71716" y="68580"/>
                  </a:lnTo>
                  <a:lnTo>
                    <a:pt x="71716" y="67056"/>
                  </a:lnTo>
                  <a:lnTo>
                    <a:pt x="73240" y="65532"/>
                  </a:lnTo>
                  <a:lnTo>
                    <a:pt x="73240" y="57912"/>
                  </a:lnTo>
                  <a:close/>
                </a:path>
                <a:path w="73659" h="88900">
                  <a:moveTo>
                    <a:pt x="73240" y="22860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70192" y="21336"/>
                  </a:lnTo>
                  <a:lnTo>
                    <a:pt x="68668" y="19812"/>
                  </a:lnTo>
                  <a:lnTo>
                    <a:pt x="64096" y="19812"/>
                  </a:lnTo>
                  <a:lnTo>
                    <a:pt x="64096" y="21336"/>
                  </a:lnTo>
                  <a:lnTo>
                    <a:pt x="62572" y="21336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59524" y="24384"/>
                  </a:lnTo>
                  <a:lnTo>
                    <a:pt x="59524" y="30480"/>
                  </a:lnTo>
                  <a:lnTo>
                    <a:pt x="61048" y="30480"/>
                  </a:lnTo>
                  <a:lnTo>
                    <a:pt x="61048" y="32004"/>
                  </a:lnTo>
                  <a:lnTo>
                    <a:pt x="62572" y="33528"/>
                  </a:lnTo>
                  <a:lnTo>
                    <a:pt x="64096" y="33528"/>
                  </a:lnTo>
                  <a:lnTo>
                    <a:pt x="64096" y="35052"/>
                  </a:lnTo>
                  <a:lnTo>
                    <a:pt x="68668" y="35052"/>
                  </a:lnTo>
                  <a:lnTo>
                    <a:pt x="70192" y="33528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0480"/>
                  </a:lnTo>
                  <a:lnTo>
                    <a:pt x="73240" y="22860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31829" y="6182434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1048"/>
                </a:lnTo>
                <a:lnTo>
                  <a:pt x="36677" y="61048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384"/>
                </a:moveTo>
                <a:lnTo>
                  <a:pt x="90106" y="19812"/>
                </a:lnTo>
                <a:lnTo>
                  <a:pt x="85534" y="15240"/>
                </a:lnTo>
                <a:lnTo>
                  <a:pt x="8086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1048" y="21336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0960"/>
                </a:lnTo>
                <a:lnTo>
                  <a:pt x="61048" y="60960"/>
                </a:lnTo>
                <a:lnTo>
                  <a:pt x="61048" y="30480"/>
                </a:lnTo>
                <a:lnTo>
                  <a:pt x="62572" y="27432"/>
                </a:lnTo>
                <a:lnTo>
                  <a:pt x="64096" y="25908"/>
                </a:lnTo>
                <a:lnTo>
                  <a:pt x="65620" y="25908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1716" y="21336"/>
                </a:lnTo>
                <a:lnTo>
                  <a:pt x="73240" y="19812"/>
                </a:lnTo>
                <a:lnTo>
                  <a:pt x="77812" y="19812"/>
                </a:lnTo>
                <a:lnTo>
                  <a:pt x="82384" y="24384"/>
                </a:lnTo>
                <a:lnTo>
                  <a:pt x="82384" y="60960"/>
                </a:lnTo>
                <a:lnTo>
                  <a:pt x="91630" y="60960"/>
                </a:lnTo>
                <a:lnTo>
                  <a:pt x="91630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30548" y="6174641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2397"/>
                </a:lnTo>
                <a:lnTo>
                  <a:pt x="7620" y="82397"/>
                </a:lnTo>
                <a:lnTo>
                  <a:pt x="7620" y="7620"/>
                </a:lnTo>
                <a:lnTo>
                  <a:pt x="22860" y="7620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7620"/>
                </a:moveTo>
                <a:lnTo>
                  <a:pt x="42760" y="7620"/>
                </a:lnTo>
                <a:lnTo>
                  <a:pt x="42760" y="15240"/>
                </a:lnTo>
                <a:lnTo>
                  <a:pt x="76288" y="15240"/>
                </a:lnTo>
                <a:lnTo>
                  <a:pt x="48856" y="68681"/>
                </a:lnTo>
                <a:lnTo>
                  <a:pt x="58000" y="68681"/>
                </a:lnTo>
                <a:lnTo>
                  <a:pt x="83997" y="15240"/>
                </a:lnTo>
                <a:lnTo>
                  <a:pt x="83997" y="7620"/>
                </a:lnTo>
                <a:close/>
              </a:path>
              <a:path w="230505" h="88900">
                <a:moveTo>
                  <a:pt x="137337" y="25908"/>
                </a:moveTo>
                <a:lnTo>
                  <a:pt x="135813" y="21336"/>
                </a:lnTo>
                <a:lnTo>
                  <a:pt x="132003" y="13716"/>
                </a:lnTo>
                <a:lnTo>
                  <a:pt x="131241" y="12192"/>
                </a:lnTo>
                <a:lnTo>
                  <a:pt x="129717" y="10668"/>
                </a:lnTo>
                <a:lnTo>
                  <a:pt x="129717" y="30480"/>
                </a:lnTo>
                <a:lnTo>
                  <a:pt x="129717" y="35052"/>
                </a:lnTo>
                <a:lnTo>
                  <a:pt x="126669" y="35052"/>
                </a:lnTo>
                <a:lnTo>
                  <a:pt x="126669" y="36576"/>
                </a:lnTo>
                <a:lnTo>
                  <a:pt x="123621" y="36576"/>
                </a:lnTo>
                <a:lnTo>
                  <a:pt x="123621" y="38100"/>
                </a:lnTo>
                <a:lnTo>
                  <a:pt x="108381" y="38100"/>
                </a:lnTo>
                <a:lnTo>
                  <a:pt x="106857" y="36576"/>
                </a:lnTo>
                <a:lnTo>
                  <a:pt x="106857" y="35052"/>
                </a:lnTo>
                <a:lnTo>
                  <a:pt x="105333" y="35052"/>
                </a:lnTo>
                <a:lnTo>
                  <a:pt x="105333" y="33528"/>
                </a:lnTo>
                <a:lnTo>
                  <a:pt x="103809" y="32004"/>
                </a:lnTo>
                <a:lnTo>
                  <a:pt x="103809" y="21336"/>
                </a:lnTo>
                <a:lnTo>
                  <a:pt x="105333" y="19812"/>
                </a:lnTo>
                <a:lnTo>
                  <a:pt x="105333" y="18288"/>
                </a:lnTo>
                <a:lnTo>
                  <a:pt x="108381" y="15240"/>
                </a:lnTo>
                <a:lnTo>
                  <a:pt x="109905" y="15240"/>
                </a:lnTo>
                <a:lnTo>
                  <a:pt x="111429" y="13716"/>
                </a:lnTo>
                <a:lnTo>
                  <a:pt x="122097" y="13716"/>
                </a:lnTo>
                <a:lnTo>
                  <a:pt x="125145" y="16764"/>
                </a:lnTo>
                <a:lnTo>
                  <a:pt x="125145" y="18288"/>
                </a:lnTo>
                <a:lnTo>
                  <a:pt x="128193" y="21336"/>
                </a:lnTo>
                <a:lnTo>
                  <a:pt x="128193" y="27432"/>
                </a:lnTo>
                <a:lnTo>
                  <a:pt x="129717" y="30480"/>
                </a:lnTo>
                <a:lnTo>
                  <a:pt x="129717" y="10668"/>
                </a:lnTo>
                <a:lnTo>
                  <a:pt x="128193" y="9144"/>
                </a:lnTo>
                <a:lnTo>
                  <a:pt x="125145" y="7620"/>
                </a:lnTo>
                <a:lnTo>
                  <a:pt x="122097" y="7620"/>
                </a:lnTo>
                <a:lnTo>
                  <a:pt x="119049" y="6096"/>
                </a:lnTo>
                <a:lnTo>
                  <a:pt x="112953" y="6096"/>
                </a:lnTo>
                <a:lnTo>
                  <a:pt x="109905" y="7620"/>
                </a:lnTo>
                <a:lnTo>
                  <a:pt x="108381" y="7620"/>
                </a:lnTo>
                <a:lnTo>
                  <a:pt x="102285" y="10668"/>
                </a:lnTo>
                <a:lnTo>
                  <a:pt x="99237" y="13716"/>
                </a:lnTo>
                <a:lnTo>
                  <a:pt x="97713" y="16764"/>
                </a:lnTo>
                <a:lnTo>
                  <a:pt x="96189" y="18288"/>
                </a:lnTo>
                <a:lnTo>
                  <a:pt x="94665" y="21336"/>
                </a:lnTo>
                <a:lnTo>
                  <a:pt x="94665" y="32004"/>
                </a:lnTo>
                <a:lnTo>
                  <a:pt x="96189" y="35052"/>
                </a:lnTo>
                <a:lnTo>
                  <a:pt x="96189" y="36576"/>
                </a:lnTo>
                <a:lnTo>
                  <a:pt x="100761" y="41148"/>
                </a:lnTo>
                <a:lnTo>
                  <a:pt x="103809" y="42672"/>
                </a:lnTo>
                <a:lnTo>
                  <a:pt x="105333" y="44196"/>
                </a:lnTo>
                <a:lnTo>
                  <a:pt x="108381" y="45720"/>
                </a:lnTo>
                <a:lnTo>
                  <a:pt x="119049" y="45720"/>
                </a:lnTo>
                <a:lnTo>
                  <a:pt x="122097" y="44196"/>
                </a:lnTo>
                <a:lnTo>
                  <a:pt x="125145" y="44196"/>
                </a:lnTo>
                <a:lnTo>
                  <a:pt x="126669" y="42672"/>
                </a:lnTo>
                <a:lnTo>
                  <a:pt x="129717" y="41148"/>
                </a:lnTo>
                <a:lnTo>
                  <a:pt x="129717" y="44196"/>
                </a:lnTo>
                <a:lnTo>
                  <a:pt x="128193" y="45720"/>
                </a:lnTo>
                <a:lnTo>
                  <a:pt x="128193" y="48768"/>
                </a:lnTo>
                <a:lnTo>
                  <a:pt x="126669" y="51917"/>
                </a:lnTo>
                <a:lnTo>
                  <a:pt x="126669" y="53441"/>
                </a:lnTo>
                <a:lnTo>
                  <a:pt x="125145" y="56489"/>
                </a:lnTo>
                <a:lnTo>
                  <a:pt x="122097" y="58013"/>
                </a:lnTo>
                <a:lnTo>
                  <a:pt x="120573" y="59537"/>
                </a:lnTo>
                <a:lnTo>
                  <a:pt x="117525" y="59537"/>
                </a:lnTo>
                <a:lnTo>
                  <a:pt x="114477" y="61061"/>
                </a:lnTo>
                <a:lnTo>
                  <a:pt x="111429" y="61061"/>
                </a:lnTo>
                <a:lnTo>
                  <a:pt x="108381" y="62585"/>
                </a:lnTo>
                <a:lnTo>
                  <a:pt x="99237" y="62585"/>
                </a:lnTo>
                <a:lnTo>
                  <a:pt x="99237" y="68681"/>
                </a:lnTo>
                <a:lnTo>
                  <a:pt x="114477" y="68681"/>
                </a:lnTo>
                <a:lnTo>
                  <a:pt x="119049" y="67157"/>
                </a:lnTo>
                <a:lnTo>
                  <a:pt x="122097" y="65633"/>
                </a:lnTo>
                <a:lnTo>
                  <a:pt x="126669" y="64109"/>
                </a:lnTo>
                <a:lnTo>
                  <a:pt x="129717" y="61061"/>
                </a:lnTo>
                <a:lnTo>
                  <a:pt x="131241" y="58013"/>
                </a:lnTo>
                <a:lnTo>
                  <a:pt x="134289" y="54965"/>
                </a:lnTo>
                <a:lnTo>
                  <a:pt x="135813" y="50292"/>
                </a:lnTo>
                <a:lnTo>
                  <a:pt x="137337" y="45720"/>
                </a:lnTo>
                <a:lnTo>
                  <a:pt x="137337" y="41148"/>
                </a:lnTo>
                <a:lnTo>
                  <a:pt x="137337" y="38100"/>
                </a:lnTo>
                <a:lnTo>
                  <a:pt x="137337" y="25908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7620"/>
                </a:lnTo>
                <a:lnTo>
                  <a:pt x="172491" y="7620"/>
                </a:lnTo>
                <a:lnTo>
                  <a:pt x="172491" y="82397"/>
                </a:lnTo>
                <a:lnTo>
                  <a:pt x="157251" y="82397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9537"/>
                </a:moveTo>
                <a:lnTo>
                  <a:pt x="228968" y="58013"/>
                </a:lnTo>
                <a:lnTo>
                  <a:pt x="228968" y="56489"/>
                </a:lnTo>
                <a:lnTo>
                  <a:pt x="225920" y="56489"/>
                </a:lnTo>
                <a:lnTo>
                  <a:pt x="224396" y="54965"/>
                </a:lnTo>
                <a:lnTo>
                  <a:pt x="222872" y="54965"/>
                </a:lnTo>
                <a:lnTo>
                  <a:pt x="221348" y="56489"/>
                </a:lnTo>
                <a:lnTo>
                  <a:pt x="219824" y="56489"/>
                </a:lnTo>
                <a:lnTo>
                  <a:pt x="218300" y="58013"/>
                </a:lnTo>
                <a:lnTo>
                  <a:pt x="218300" y="59537"/>
                </a:lnTo>
                <a:lnTo>
                  <a:pt x="216776" y="59537"/>
                </a:lnTo>
                <a:lnTo>
                  <a:pt x="216776" y="65633"/>
                </a:lnTo>
                <a:lnTo>
                  <a:pt x="218300" y="67157"/>
                </a:lnTo>
                <a:lnTo>
                  <a:pt x="218300" y="68681"/>
                </a:lnTo>
                <a:lnTo>
                  <a:pt x="219824" y="68681"/>
                </a:lnTo>
                <a:lnTo>
                  <a:pt x="221348" y="70205"/>
                </a:lnTo>
                <a:lnTo>
                  <a:pt x="227444" y="70205"/>
                </a:lnTo>
                <a:lnTo>
                  <a:pt x="227444" y="68681"/>
                </a:lnTo>
                <a:lnTo>
                  <a:pt x="228968" y="68681"/>
                </a:lnTo>
                <a:lnTo>
                  <a:pt x="228968" y="67157"/>
                </a:lnTo>
                <a:lnTo>
                  <a:pt x="230492" y="67157"/>
                </a:lnTo>
                <a:lnTo>
                  <a:pt x="230492" y="59537"/>
                </a:lnTo>
                <a:close/>
              </a:path>
              <a:path w="230505" h="88900">
                <a:moveTo>
                  <a:pt x="230492" y="24384"/>
                </a:moveTo>
                <a:lnTo>
                  <a:pt x="227444" y="21336"/>
                </a:lnTo>
                <a:lnTo>
                  <a:pt x="219824" y="21336"/>
                </a:lnTo>
                <a:lnTo>
                  <a:pt x="219824" y="22860"/>
                </a:lnTo>
                <a:lnTo>
                  <a:pt x="218300" y="22860"/>
                </a:lnTo>
                <a:lnTo>
                  <a:pt x="218300" y="24384"/>
                </a:lnTo>
                <a:lnTo>
                  <a:pt x="216776" y="25908"/>
                </a:lnTo>
                <a:lnTo>
                  <a:pt x="216776" y="30581"/>
                </a:lnTo>
                <a:lnTo>
                  <a:pt x="218300" y="32105"/>
                </a:lnTo>
                <a:lnTo>
                  <a:pt x="218300" y="33629"/>
                </a:lnTo>
                <a:lnTo>
                  <a:pt x="219824" y="33629"/>
                </a:lnTo>
                <a:lnTo>
                  <a:pt x="219824" y="35153"/>
                </a:lnTo>
                <a:lnTo>
                  <a:pt x="227444" y="35153"/>
                </a:lnTo>
                <a:lnTo>
                  <a:pt x="228968" y="33629"/>
                </a:lnTo>
                <a:lnTo>
                  <a:pt x="228968" y="32105"/>
                </a:lnTo>
                <a:lnTo>
                  <a:pt x="230492" y="32105"/>
                </a:lnTo>
                <a:lnTo>
                  <a:pt x="230492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7733" y="959632"/>
            <a:ext cx="1095711" cy="905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4770" y="403390"/>
            <a:ext cx="14740464" cy="4836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29393" y="961191"/>
            <a:ext cx="714711" cy="6877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120666" y="959633"/>
            <a:ext cx="989106" cy="70788"/>
            <a:chOff x="3026283" y="938307"/>
            <a:chExt cx="420370" cy="6921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283" y="938307"/>
              <a:ext cx="145160" cy="686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92678" y="958125"/>
              <a:ext cx="253365" cy="49530"/>
            </a:xfrm>
            <a:custGeom>
              <a:avLst/>
              <a:gdLst/>
              <a:ahLst/>
              <a:cxnLst/>
              <a:rect l="l" t="t" r="r" b="b"/>
              <a:pathLst>
                <a:path w="253364" h="49530">
                  <a:moveTo>
                    <a:pt x="36576" y="32092"/>
                  </a:moveTo>
                  <a:lnTo>
                    <a:pt x="35052" y="30568"/>
                  </a:lnTo>
                  <a:lnTo>
                    <a:pt x="35052" y="29044"/>
                  </a:lnTo>
                  <a:lnTo>
                    <a:pt x="30480" y="24472"/>
                  </a:lnTo>
                  <a:lnTo>
                    <a:pt x="28956" y="24472"/>
                  </a:lnTo>
                  <a:lnTo>
                    <a:pt x="25908" y="22948"/>
                  </a:lnTo>
                  <a:lnTo>
                    <a:pt x="24384" y="22948"/>
                  </a:lnTo>
                  <a:lnTo>
                    <a:pt x="21336" y="21424"/>
                  </a:lnTo>
                  <a:lnTo>
                    <a:pt x="18288" y="21424"/>
                  </a:lnTo>
                  <a:lnTo>
                    <a:pt x="16764" y="19900"/>
                  </a:lnTo>
                  <a:lnTo>
                    <a:pt x="15240" y="19900"/>
                  </a:lnTo>
                  <a:lnTo>
                    <a:pt x="13716" y="18376"/>
                  </a:lnTo>
                  <a:lnTo>
                    <a:pt x="12192" y="18376"/>
                  </a:lnTo>
                  <a:lnTo>
                    <a:pt x="10668" y="16852"/>
                  </a:lnTo>
                  <a:lnTo>
                    <a:pt x="9144" y="16852"/>
                  </a:lnTo>
                  <a:lnTo>
                    <a:pt x="9144" y="10756"/>
                  </a:lnTo>
                  <a:lnTo>
                    <a:pt x="12192" y="7708"/>
                  </a:lnTo>
                  <a:lnTo>
                    <a:pt x="30480" y="7708"/>
                  </a:lnTo>
                  <a:lnTo>
                    <a:pt x="33528" y="9232"/>
                  </a:lnTo>
                  <a:lnTo>
                    <a:pt x="33528" y="7708"/>
                  </a:lnTo>
                  <a:lnTo>
                    <a:pt x="33528" y="1612"/>
                  </a:lnTo>
                  <a:lnTo>
                    <a:pt x="30480" y="1612"/>
                  </a:lnTo>
                  <a:lnTo>
                    <a:pt x="28956" y="88"/>
                  </a:lnTo>
                  <a:lnTo>
                    <a:pt x="13716" y="88"/>
                  </a:lnTo>
                  <a:lnTo>
                    <a:pt x="7620" y="3136"/>
                  </a:lnTo>
                  <a:lnTo>
                    <a:pt x="6096" y="3136"/>
                  </a:lnTo>
                  <a:lnTo>
                    <a:pt x="1524" y="7708"/>
                  </a:lnTo>
                  <a:lnTo>
                    <a:pt x="1524" y="9232"/>
                  </a:lnTo>
                  <a:lnTo>
                    <a:pt x="0" y="10756"/>
                  </a:lnTo>
                  <a:lnTo>
                    <a:pt x="0" y="16852"/>
                  </a:lnTo>
                  <a:lnTo>
                    <a:pt x="1524" y="18376"/>
                  </a:lnTo>
                  <a:lnTo>
                    <a:pt x="1524" y="19900"/>
                  </a:lnTo>
                  <a:lnTo>
                    <a:pt x="6096" y="24472"/>
                  </a:lnTo>
                  <a:lnTo>
                    <a:pt x="7620" y="24472"/>
                  </a:lnTo>
                  <a:lnTo>
                    <a:pt x="9144" y="25996"/>
                  </a:lnTo>
                  <a:lnTo>
                    <a:pt x="10668" y="25996"/>
                  </a:lnTo>
                  <a:lnTo>
                    <a:pt x="13716" y="27520"/>
                  </a:lnTo>
                  <a:lnTo>
                    <a:pt x="15240" y="27520"/>
                  </a:lnTo>
                  <a:lnTo>
                    <a:pt x="18288" y="29044"/>
                  </a:lnTo>
                  <a:lnTo>
                    <a:pt x="19812" y="29044"/>
                  </a:lnTo>
                  <a:lnTo>
                    <a:pt x="22860" y="30568"/>
                  </a:lnTo>
                  <a:lnTo>
                    <a:pt x="24384" y="30568"/>
                  </a:lnTo>
                  <a:lnTo>
                    <a:pt x="24384" y="32092"/>
                  </a:lnTo>
                  <a:lnTo>
                    <a:pt x="25908" y="32092"/>
                  </a:lnTo>
                  <a:lnTo>
                    <a:pt x="27432" y="33616"/>
                  </a:lnTo>
                  <a:lnTo>
                    <a:pt x="27432" y="39712"/>
                  </a:lnTo>
                  <a:lnTo>
                    <a:pt x="24384" y="41338"/>
                  </a:lnTo>
                  <a:lnTo>
                    <a:pt x="22860" y="42862"/>
                  </a:lnTo>
                  <a:lnTo>
                    <a:pt x="10668" y="42862"/>
                  </a:lnTo>
                  <a:lnTo>
                    <a:pt x="7620" y="41338"/>
                  </a:lnTo>
                  <a:lnTo>
                    <a:pt x="3048" y="41338"/>
                  </a:lnTo>
                  <a:lnTo>
                    <a:pt x="0" y="39712"/>
                  </a:lnTo>
                  <a:lnTo>
                    <a:pt x="0" y="47434"/>
                  </a:lnTo>
                  <a:lnTo>
                    <a:pt x="3048" y="48958"/>
                  </a:lnTo>
                  <a:lnTo>
                    <a:pt x="25908" y="48958"/>
                  </a:lnTo>
                  <a:lnTo>
                    <a:pt x="27432" y="47434"/>
                  </a:lnTo>
                  <a:lnTo>
                    <a:pt x="28956" y="47434"/>
                  </a:lnTo>
                  <a:lnTo>
                    <a:pt x="32004" y="44386"/>
                  </a:lnTo>
                  <a:lnTo>
                    <a:pt x="33528" y="44386"/>
                  </a:lnTo>
                  <a:lnTo>
                    <a:pt x="33528" y="42862"/>
                  </a:lnTo>
                  <a:lnTo>
                    <a:pt x="35052" y="41338"/>
                  </a:lnTo>
                  <a:lnTo>
                    <a:pt x="35052" y="39712"/>
                  </a:lnTo>
                  <a:lnTo>
                    <a:pt x="36576" y="38188"/>
                  </a:lnTo>
                  <a:lnTo>
                    <a:pt x="36576" y="32092"/>
                  </a:lnTo>
                  <a:close/>
                </a:path>
                <a:path w="253364" h="49530">
                  <a:moveTo>
                    <a:pt x="88493" y="3048"/>
                  </a:moveTo>
                  <a:lnTo>
                    <a:pt x="86969" y="1524"/>
                  </a:lnTo>
                  <a:lnTo>
                    <a:pt x="82397" y="1524"/>
                  </a:lnTo>
                  <a:lnTo>
                    <a:pt x="80873" y="0"/>
                  </a:lnTo>
                  <a:lnTo>
                    <a:pt x="73253" y="0"/>
                  </a:lnTo>
                  <a:lnTo>
                    <a:pt x="68681" y="1524"/>
                  </a:lnTo>
                  <a:lnTo>
                    <a:pt x="65633" y="1524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288"/>
                  </a:lnTo>
                  <a:lnTo>
                    <a:pt x="51917" y="33528"/>
                  </a:lnTo>
                  <a:lnTo>
                    <a:pt x="53441" y="39624"/>
                  </a:lnTo>
                  <a:lnTo>
                    <a:pt x="58013" y="42760"/>
                  </a:lnTo>
                  <a:lnTo>
                    <a:pt x="62585" y="47332"/>
                  </a:lnTo>
                  <a:lnTo>
                    <a:pt x="68681" y="48856"/>
                  </a:lnTo>
                  <a:lnTo>
                    <a:pt x="85445" y="48856"/>
                  </a:lnTo>
                  <a:lnTo>
                    <a:pt x="86969" y="47332"/>
                  </a:lnTo>
                  <a:lnTo>
                    <a:pt x="88493" y="47332"/>
                  </a:lnTo>
                  <a:lnTo>
                    <a:pt x="88493" y="39624"/>
                  </a:lnTo>
                  <a:lnTo>
                    <a:pt x="86969" y="39624"/>
                  </a:lnTo>
                  <a:lnTo>
                    <a:pt x="85445" y="41236"/>
                  </a:lnTo>
                  <a:lnTo>
                    <a:pt x="82397" y="41236"/>
                  </a:lnTo>
                  <a:lnTo>
                    <a:pt x="80873" y="42760"/>
                  </a:lnTo>
                  <a:lnTo>
                    <a:pt x="71729" y="42760"/>
                  </a:lnTo>
                  <a:lnTo>
                    <a:pt x="67157" y="41236"/>
                  </a:lnTo>
                  <a:lnTo>
                    <a:pt x="65633" y="38100"/>
                  </a:lnTo>
                  <a:lnTo>
                    <a:pt x="62585" y="35052"/>
                  </a:lnTo>
                  <a:lnTo>
                    <a:pt x="61061" y="30480"/>
                  </a:lnTo>
                  <a:lnTo>
                    <a:pt x="61061" y="19812"/>
                  </a:lnTo>
                  <a:lnTo>
                    <a:pt x="62585" y="18288"/>
                  </a:lnTo>
                  <a:lnTo>
                    <a:pt x="62585" y="15240"/>
                  </a:lnTo>
                  <a:lnTo>
                    <a:pt x="68681" y="9144"/>
                  </a:lnTo>
                  <a:lnTo>
                    <a:pt x="70205" y="9144"/>
                  </a:lnTo>
                  <a:lnTo>
                    <a:pt x="71729" y="7620"/>
                  </a:lnTo>
                  <a:lnTo>
                    <a:pt x="82397" y="7620"/>
                  </a:lnTo>
                  <a:lnTo>
                    <a:pt x="85445" y="9144"/>
                  </a:lnTo>
                  <a:lnTo>
                    <a:pt x="86969" y="9144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49530">
                  <a:moveTo>
                    <a:pt x="146494" y="16865"/>
                  </a:moveTo>
                  <a:lnTo>
                    <a:pt x="144970" y="13817"/>
                  </a:lnTo>
                  <a:lnTo>
                    <a:pt x="144970" y="10769"/>
                  </a:lnTo>
                  <a:lnTo>
                    <a:pt x="143446" y="7721"/>
                  </a:lnTo>
                  <a:lnTo>
                    <a:pt x="141922" y="6197"/>
                  </a:lnTo>
                  <a:lnTo>
                    <a:pt x="138874" y="4673"/>
                  </a:lnTo>
                  <a:lnTo>
                    <a:pt x="138874" y="19913"/>
                  </a:lnTo>
                  <a:lnTo>
                    <a:pt x="138874" y="29057"/>
                  </a:lnTo>
                  <a:lnTo>
                    <a:pt x="137350" y="32105"/>
                  </a:lnTo>
                  <a:lnTo>
                    <a:pt x="137350" y="35153"/>
                  </a:lnTo>
                  <a:lnTo>
                    <a:pt x="132778" y="39725"/>
                  </a:lnTo>
                  <a:lnTo>
                    <a:pt x="131254" y="41338"/>
                  </a:lnTo>
                  <a:lnTo>
                    <a:pt x="129730" y="42862"/>
                  </a:lnTo>
                  <a:lnTo>
                    <a:pt x="120586" y="42862"/>
                  </a:lnTo>
                  <a:lnTo>
                    <a:pt x="119062" y="41338"/>
                  </a:lnTo>
                  <a:lnTo>
                    <a:pt x="117538" y="41338"/>
                  </a:lnTo>
                  <a:lnTo>
                    <a:pt x="116014" y="39725"/>
                  </a:lnTo>
                  <a:lnTo>
                    <a:pt x="112966" y="36677"/>
                  </a:lnTo>
                  <a:lnTo>
                    <a:pt x="112966" y="35153"/>
                  </a:lnTo>
                  <a:lnTo>
                    <a:pt x="111442" y="32105"/>
                  </a:lnTo>
                  <a:lnTo>
                    <a:pt x="111442" y="18389"/>
                  </a:lnTo>
                  <a:lnTo>
                    <a:pt x="112966" y="15341"/>
                  </a:lnTo>
                  <a:lnTo>
                    <a:pt x="112966" y="13817"/>
                  </a:lnTo>
                  <a:lnTo>
                    <a:pt x="116014" y="10769"/>
                  </a:lnTo>
                  <a:lnTo>
                    <a:pt x="116014" y="9245"/>
                  </a:lnTo>
                  <a:lnTo>
                    <a:pt x="119062" y="9245"/>
                  </a:lnTo>
                  <a:lnTo>
                    <a:pt x="120586" y="7721"/>
                  </a:lnTo>
                  <a:lnTo>
                    <a:pt x="131254" y="7721"/>
                  </a:lnTo>
                  <a:lnTo>
                    <a:pt x="134302" y="10769"/>
                  </a:lnTo>
                  <a:lnTo>
                    <a:pt x="134302" y="12293"/>
                  </a:lnTo>
                  <a:lnTo>
                    <a:pt x="137350" y="15341"/>
                  </a:lnTo>
                  <a:lnTo>
                    <a:pt x="137350" y="16865"/>
                  </a:lnTo>
                  <a:lnTo>
                    <a:pt x="138874" y="19913"/>
                  </a:lnTo>
                  <a:lnTo>
                    <a:pt x="138874" y="4673"/>
                  </a:lnTo>
                  <a:lnTo>
                    <a:pt x="137350" y="3149"/>
                  </a:lnTo>
                  <a:lnTo>
                    <a:pt x="131254" y="101"/>
                  </a:lnTo>
                  <a:lnTo>
                    <a:pt x="119062" y="101"/>
                  </a:lnTo>
                  <a:lnTo>
                    <a:pt x="109918" y="4673"/>
                  </a:lnTo>
                  <a:lnTo>
                    <a:pt x="108394" y="7721"/>
                  </a:lnTo>
                  <a:lnTo>
                    <a:pt x="106870" y="9245"/>
                  </a:lnTo>
                  <a:lnTo>
                    <a:pt x="105257" y="12293"/>
                  </a:lnTo>
                  <a:lnTo>
                    <a:pt x="102209" y="18389"/>
                  </a:lnTo>
                  <a:lnTo>
                    <a:pt x="102209" y="32105"/>
                  </a:lnTo>
                  <a:lnTo>
                    <a:pt x="105257" y="38201"/>
                  </a:lnTo>
                  <a:lnTo>
                    <a:pt x="106870" y="41338"/>
                  </a:lnTo>
                  <a:lnTo>
                    <a:pt x="108394" y="42862"/>
                  </a:lnTo>
                  <a:lnTo>
                    <a:pt x="109918" y="45910"/>
                  </a:lnTo>
                  <a:lnTo>
                    <a:pt x="112966" y="47434"/>
                  </a:lnTo>
                  <a:lnTo>
                    <a:pt x="114490" y="47434"/>
                  </a:lnTo>
                  <a:lnTo>
                    <a:pt x="117538" y="48958"/>
                  </a:lnTo>
                  <a:lnTo>
                    <a:pt x="131254" y="48958"/>
                  </a:lnTo>
                  <a:lnTo>
                    <a:pt x="137350" y="45910"/>
                  </a:lnTo>
                  <a:lnTo>
                    <a:pt x="140398" y="42862"/>
                  </a:lnTo>
                  <a:lnTo>
                    <a:pt x="143446" y="39725"/>
                  </a:lnTo>
                  <a:lnTo>
                    <a:pt x="144970" y="38201"/>
                  </a:lnTo>
                  <a:lnTo>
                    <a:pt x="144970" y="35153"/>
                  </a:lnTo>
                  <a:lnTo>
                    <a:pt x="146494" y="32105"/>
                  </a:lnTo>
                  <a:lnTo>
                    <a:pt x="146494" y="16865"/>
                  </a:lnTo>
                  <a:close/>
                </a:path>
                <a:path w="253364" h="49530">
                  <a:moveTo>
                    <a:pt x="199936" y="7721"/>
                  </a:moveTo>
                  <a:lnTo>
                    <a:pt x="193840" y="1625"/>
                  </a:lnTo>
                  <a:lnTo>
                    <a:pt x="190792" y="101"/>
                  </a:lnTo>
                  <a:lnTo>
                    <a:pt x="183172" y="101"/>
                  </a:lnTo>
                  <a:lnTo>
                    <a:pt x="174028" y="4673"/>
                  </a:lnTo>
                  <a:lnTo>
                    <a:pt x="169456" y="9245"/>
                  </a:lnTo>
                  <a:lnTo>
                    <a:pt x="169456" y="1625"/>
                  </a:lnTo>
                  <a:lnTo>
                    <a:pt x="161734" y="1625"/>
                  </a:lnTo>
                  <a:lnTo>
                    <a:pt x="161734" y="48958"/>
                  </a:lnTo>
                  <a:lnTo>
                    <a:pt x="169456" y="48958"/>
                  </a:lnTo>
                  <a:lnTo>
                    <a:pt x="169456" y="18389"/>
                  </a:lnTo>
                  <a:lnTo>
                    <a:pt x="170980" y="16865"/>
                  </a:lnTo>
                  <a:lnTo>
                    <a:pt x="172504" y="13817"/>
                  </a:lnTo>
                  <a:lnTo>
                    <a:pt x="174028" y="13817"/>
                  </a:lnTo>
                  <a:lnTo>
                    <a:pt x="177076" y="10769"/>
                  </a:lnTo>
                  <a:lnTo>
                    <a:pt x="177076" y="9245"/>
                  </a:lnTo>
                  <a:lnTo>
                    <a:pt x="178600" y="9245"/>
                  </a:lnTo>
                  <a:lnTo>
                    <a:pt x="180124" y="7721"/>
                  </a:lnTo>
                  <a:lnTo>
                    <a:pt x="189268" y="7721"/>
                  </a:lnTo>
                  <a:lnTo>
                    <a:pt x="190792" y="10769"/>
                  </a:lnTo>
                  <a:lnTo>
                    <a:pt x="190792" y="12293"/>
                  </a:lnTo>
                  <a:lnTo>
                    <a:pt x="192316" y="15341"/>
                  </a:lnTo>
                  <a:lnTo>
                    <a:pt x="192316" y="19913"/>
                  </a:lnTo>
                  <a:lnTo>
                    <a:pt x="199936" y="19913"/>
                  </a:lnTo>
                  <a:lnTo>
                    <a:pt x="199936" y="7721"/>
                  </a:lnTo>
                  <a:close/>
                </a:path>
                <a:path w="253364" h="49530">
                  <a:moveTo>
                    <a:pt x="253365" y="18376"/>
                  </a:moveTo>
                  <a:lnTo>
                    <a:pt x="251841" y="15328"/>
                  </a:lnTo>
                  <a:lnTo>
                    <a:pt x="251841" y="13804"/>
                  </a:lnTo>
                  <a:lnTo>
                    <a:pt x="248793" y="7708"/>
                  </a:lnTo>
                  <a:lnTo>
                    <a:pt x="247269" y="6184"/>
                  </a:lnTo>
                  <a:lnTo>
                    <a:pt x="244221" y="3136"/>
                  </a:lnTo>
                  <a:lnTo>
                    <a:pt x="244221" y="15328"/>
                  </a:lnTo>
                  <a:lnTo>
                    <a:pt x="244221" y="21424"/>
                  </a:lnTo>
                  <a:lnTo>
                    <a:pt x="219748" y="21424"/>
                  </a:lnTo>
                  <a:lnTo>
                    <a:pt x="219748" y="15328"/>
                  </a:lnTo>
                  <a:lnTo>
                    <a:pt x="221272" y="13804"/>
                  </a:lnTo>
                  <a:lnTo>
                    <a:pt x="221272" y="12280"/>
                  </a:lnTo>
                  <a:lnTo>
                    <a:pt x="222885" y="10756"/>
                  </a:lnTo>
                  <a:lnTo>
                    <a:pt x="224409" y="9232"/>
                  </a:lnTo>
                  <a:lnTo>
                    <a:pt x="225933" y="9232"/>
                  </a:lnTo>
                  <a:lnTo>
                    <a:pt x="227457" y="7708"/>
                  </a:lnTo>
                  <a:lnTo>
                    <a:pt x="228981" y="7708"/>
                  </a:lnTo>
                  <a:lnTo>
                    <a:pt x="230505" y="6184"/>
                  </a:lnTo>
                  <a:lnTo>
                    <a:pt x="233553" y="6184"/>
                  </a:lnTo>
                  <a:lnTo>
                    <a:pt x="236601" y="7708"/>
                  </a:lnTo>
                  <a:lnTo>
                    <a:pt x="238125" y="7708"/>
                  </a:lnTo>
                  <a:lnTo>
                    <a:pt x="242697" y="12280"/>
                  </a:lnTo>
                  <a:lnTo>
                    <a:pt x="242697" y="13804"/>
                  </a:lnTo>
                  <a:lnTo>
                    <a:pt x="244221" y="15328"/>
                  </a:lnTo>
                  <a:lnTo>
                    <a:pt x="244221" y="3136"/>
                  </a:lnTo>
                  <a:lnTo>
                    <a:pt x="238125" y="88"/>
                  </a:lnTo>
                  <a:lnTo>
                    <a:pt x="225933" y="88"/>
                  </a:lnTo>
                  <a:lnTo>
                    <a:pt x="222885" y="1612"/>
                  </a:lnTo>
                  <a:lnTo>
                    <a:pt x="219748" y="3136"/>
                  </a:lnTo>
                  <a:lnTo>
                    <a:pt x="218224" y="4660"/>
                  </a:lnTo>
                  <a:lnTo>
                    <a:pt x="216700" y="7708"/>
                  </a:lnTo>
                  <a:lnTo>
                    <a:pt x="213652" y="9232"/>
                  </a:lnTo>
                  <a:lnTo>
                    <a:pt x="213652" y="12280"/>
                  </a:lnTo>
                  <a:lnTo>
                    <a:pt x="210604" y="18376"/>
                  </a:lnTo>
                  <a:lnTo>
                    <a:pt x="210604" y="32105"/>
                  </a:lnTo>
                  <a:lnTo>
                    <a:pt x="212128" y="35153"/>
                  </a:lnTo>
                  <a:lnTo>
                    <a:pt x="212128" y="38201"/>
                  </a:lnTo>
                  <a:lnTo>
                    <a:pt x="213652" y="41338"/>
                  </a:lnTo>
                  <a:lnTo>
                    <a:pt x="216700" y="42862"/>
                  </a:lnTo>
                  <a:lnTo>
                    <a:pt x="218224" y="45910"/>
                  </a:lnTo>
                  <a:lnTo>
                    <a:pt x="219748" y="47434"/>
                  </a:lnTo>
                  <a:lnTo>
                    <a:pt x="222885" y="47434"/>
                  </a:lnTo>
                  <a:lnTo>
                    <a:pt x="225933" y="48958"/>
                  </a:lnTo>
                  <a:lnTo>
                    <a:pt x="245745" y="48958"/>
                  </a:lnTo>
                  <a:lnTo>
                    <a:pt x="248793" y="47434"/>
                  </a:lnTo>
                  <a:lnTo>
                    <a:pt x="250317" y="47434"/>
                  </a:lnTo>
                  <a:lnTo>
                    <a:pt x="250317" y="42862"/>
                  </a:lnTo>
                  <a:lnTo>
                    <a:pt x="250317" y="41338"/>
                  </a:lnTo>
                  <a:lnTo>
                    <a:pt x="244221" y="41338"/>
                  </a:lnTo>
                  <a:lnTo>
                    <a:pt x="242697" y="42862"/>
                  </a:lnTo>
                  <a:lnTo>
                    <a:pt x="230505" y="42862"/>
                  </a:lnTo>
                  <a:lnTo>
                    <a:pt x="225933" y="41338"/>
                  </a:lnTo>
                  <a:lnTo>
                    <a:pt x="222885" y="38201"/>
                  </a:lnTo>
                  <a:lnTo>
                    <a:pt x="221272" y="36677"/>
                  </a:lnTo>
                  <a:lnTo>
                    <a:pt x="219748" y="32105"/>
                  </a:lnTo>
                  <a:lnTo>
                    <a:pt x="219748" y="27533"/>
                  </a:lnTo>
                  <a:lnTo>
                    <a:pt x="253365" y="27533"/>
                  </a:lnTo>
                  <a:lnTo>
                    <a:pt x="253365" y="21424"/>
                  </a:lnTo>
                  <a:lnTo>
                    <a:pt x="253365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17815" y="965964"/>
            <a:ext cx="844026" cy="8426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100008" y="1207845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4">
                <a:moveTo>
                  <a:pt x="25908" y="64008"/>
                </a:moveTo>
                <a:lnTo>
                  <a:pt x="19812" y="64008"/>
                </a:lnTo>
                <a:lnTo>
                  <a:pt x="10668" y="59436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5908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3716"/>
                </a:lnTo>
                <a:lnTo>
                  <a:pt x="6096" y="7620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8957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2192" y="15240"/>
                </a:lnTo>
                <a:lnTo>
                  <a:pt x="10668" y="16764"/>
                </a:lnTo>
                <a:lnTo>
                  <a:pt x="10668" y="19812"/>
                </a:lnTo>
                <a:lnTo>
                  <a:pt x="9144" y="22860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7244"/>
                </a:lnTo>
                <a:lnTo>
                  <a:pt x="13716" y="50292"/>
                </a:lnTo>
                <a:lnTo>
                  <a:pt x="13716" y="51816"/>
                </a:lnTo>
                <a:lnTo>
                  <a:pt x="15240" y="53340"/>
                </a:lnTo>
                <a:lnTo>
                  <a:pt x="16764" y="53340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388"/>
                </a:lnTo>
                <a:lnTo>
                  <a:pt x="38957" y="56388"/>
                </a:lnTo>
                <a:lnTo>
                  <a:pt x="38195" y="57912"/>
                </a:lnTo>
                <a:lnTo>
                  <a:pt x="35052" y="59436"/>
                </a:lnTo>
                <a:lnTo>
                  <a:pt x="33528" y="60960"/>
                </a:lnTo>
                <a:lnTo>
                  <a:pt x="30480" y="62484"/>
                </a:lnTo>
                <a:lnTo>
                  <a:pt x="25908" y="64008"/>
                </a:lnTo>
                <a:close/>
              </a:path>
              <a:path w="46355" h="64134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3716"/>
                </a:lnTo>
                <a:lnTo>
                  <a:pt x="33528" y="13716"/>
                </a:lnTo>
                <a:lnTo>
                  <a:pt x="33528" y="12192"/>
                </a:lnTo>
                <a:lnTo>
                  <a:pt x="28956" y="7620"/>
                </a:lnTo>
                <a:lnTo>
                  <a:pt x="27432" y="7620"/>
                </a:lnTo>
                <a:lnTo>
                  <a:pt x="25908" y="6096"/>
                </a:lnTo>
                <a:lnTo>
                  <a:pt x="38957" y="6096"/>
                </a:lnTo>
                <a:lnTo>
                  <a:pt x="39719" y="7620"/>
                </a:lnTo>
                <a:lnTo>
                  <a:pt x="41243" y="9144"/>
                </a:lnTo>
                <a:lnTo>
                  <a:pt x="42767" y="13716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4134">
                <a:moveTo>
                  <a:pt x="38957" y="56388"/>
                </a:moveTo>
                <a:lnTo>
                  <a:pt x="27432" y="56388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5052"/>
                </a:lnTo>
                <a:lnTo>
                  <a:pt x="38195" y="30480"/>
                </a:lnTo>
                <a:lnTo>
                  <a:pt x="36576" y="28956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196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57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14770" y="3363533"/>
            <a:ext cx="14740464" cy="646741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73426" y="1207760"/>
            <a:ext cx="191247" cy="65593"/>
          </a:xfrm>
          <a:custGeom>
            <a:avLst/>
            <a:gdLst/>
            <a:ahLst/>
            <a:cxnLst/>
            <a:rect l="l" t="t" r="r" b="b"/>
            <a:pathLst>
              <a:path w="81280" h="64134">
                <a:moveTo>
                  <a:pt x="41249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6764"/>
                </a:lnTo>
                <a:lnTo>
                  <a:pt x="16764" y="9144"/>
                </a:lnTo>
                <a:lnTo>
                  <a:pt x="16764" y="54952"/>
                </a:lnTo>
                <a:lnTo>
                  <a:pt x="1524" y="54952"/>
                </a:lnTo>
                <a:lnTo>
                  <a:pt x="1524" y="62572"/>
                </a:lnTo>
                <a:lnTo>
                  <a:pt x="41249" y="62572"/>
                </a:lnTo>
                <a:lnTo>
                  <a:pt x="41249" y="54952"/>
                </a:lnTo>
                <a:close/>
              </a:path>
              <a:path w="81280" h="64134">
                <a:moveTo>
                  <a:pt x="80962" y="51904"/>
                </a:moveTo>
                <a:lnTo>
                  <a:pt x="79438" y="51904"/>
                </a:lnTo>
                <a:lnTo>
                  <a:pt x="79438" y="50380"/>
                </a:lnTo>
                <a:lnTo>
                  <a:pt x="77914" y="48856"/>
                </a:lnTo>
                <a:lnTo>
                  <a:pt x="76390" y="48856"/>
                </a:lnTo>
                <a:lnTo>
                  <a:pt x="74866" y="47332"/>
                </a:lnTo>
                <a:lnTo>
                  <a:pt x="70294" y="47332"/>
                </a:lnTo>
                <a:lnTo>
                  <a:pt x="70294" y="48856"/>
                </a:lnTo>
                <a:lnTo>
                  <a:pt x="68770" y="48856"/>
                </a:lnTo>
                <a:lnTo>
                  <a:pt x="65722" y="51904"/>
                </a:lnTo>
                <a:lnTo>
                  <a:pt x="65722" y="59524"/>
                </a:lnTo>
                <a:lnTo>
                  <a:pt x="67246" y="61048"/>
                </a:lnTo>
                <a:lnTo>
                  <a:pt x="68770" y="61048"/>
                </a:lnTo>
                <a:lnTo>
                  <a:pt x="68770" y="62572"/>
                </a:lnTo>
                <a:lnTo>
                  <a:pt x="70294" y="62572"/>
                </a:lnTo>
                <a:lnTo>
                  <a:pt x="71818" y="64096"/>
                </a:lnTo>
                <a:lnTo>
                  <a:pt x="74866" y="64096"/>
                </a:lnTo>
                <a:lnTo>
                  <a:pt x="74866" y="62572"/>
                </a:lnTo>
                <a:lnTo>
                  <a:pt x="77914" y="62572"/>
                </a:lnTo>
                <a:lnTo>
                  <a:pt x="77914" y="61048"/>
                </a:lnTo>
                <a:lnTo>
                  <a:pt x="79438" y="61048"/>
                </a:lnTo>
                <a:lnTo>
                  <a:pt x="79438" y="59524"/>
                </a:lnTo>
                <a:lnTo>
                  <a:pt x="80962" y="58000"/>
                </a:lnTo>
                <a:lnTo>
                  <a:pt x="80962" y="519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14770" y="4808486"/>
            <a:ext cx="14740464" cy="12093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17744" y="1207845"/>
            <a:ext cx="233529" cy="6546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09210" y="1207748"/>
            <a:ext cx="484991" cy="18567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91194" y="1207748"/>
            <a:ext cx="474233" cy="6556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107180" y="1329517"/>
            <a:ext cx="97118" cy="62345"/>
          </a:xfrm>
          <a:custGeom>
            <a:avLst/>
            <a:gdLst/>
            <a:ahLst/>
            <a:cxnLst/>
            <a:rect l="l" t="t" r="r" b="b"/>
            <a:pathLst>
              <a:path w="41275" h="60959">
                <a:moveTo>
                  <a:pt x="41243" y="60959"/>
                </a:moveTo>
                <a:lnTo>
                  <a:pt x="1524" y="60959"/>
                </a:lnTo>
                <a:lnTo>
                  <a:pt x="1524" y="53339"/>
                </a:lnTo>
                <a:lnTo>
                  <a:pt x="18288" y="53339"/>
                </a:lnTo>
                <a:lnTo>
                  <a:pt x="18288" y="9143"/>
                </a:lnTo>
                <a:lnTo>
                  <a:pt x="3048" y="16763"/>
                </a:lnTo>
                <a:lnTo>
                  <a:pt x="0" y="9143"/>
                </a:lnTo>
                <a:lnTo>
                  <a:pt x="19812" y="0"/>
                </a:lnTo>
                <a:lnTo>
                  <a:pt x="27432" y="0"/>
                </a:lnTo>
                <a:lnTo>
                  <a:pt x="27432" y="53339"/>
                </a:lnTo>
                <a:lnTo>
                  <a:pt x="41243" y="53339"/>
                </a:lnTo>
                <a:lnTo>
                  <a:pt x="41243" y="60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27171" y="1207748"/>
            <a:ext cx="481179" cy="18576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66285" y="1327957"/>
            <a:ext cx="478118" cy="65593"/>
            <a:chOff x="2705671" y="1298447"/>
            <a:chExt cx="203200" cy="64135"/>
          </a:xfrm>
        </p:grpSpPr>
        <p:sp>
          <p:nvSpPr>
            <p:cNvPr id="33" name="object 33"/>
            <p:cNvSpPr/>
            <p:nvPr/>
          </p:nvSpPr>
          <p:spPr>
            <a:xfrm>
              <a:off x="2705658" y="1298447"/>
              <a:ext cx="84455" cy="64135"/>
            </a:xfrm>
            <a:custGeom>
              <a:avLst/>
              <a:gdLst/>
              <a:ahLst/>
              <a:cxnLst/>
              <a:rect l="l" t="t" r="r" b="b"/>
              <a:pathLst>
                <a:path w="84455" h="64134">
                  <a:moveTo>
                    <a:pt x="45821" y="21336"/>
                  </a:moveTo>
                  <a:lnTo>
                    <a:pt x="44297" y="18288"/>
                  </a:lnTo>
                  <a:lnTo>
                    <a:pt x="42773" y="13716"/>
                  </a:lnTo>
                  <a:lnTo>
                    <a:pt x="39725" y="7620"/>
                  </a:lnTo>
                  <a:lnTo>
                    <a:pt x="38201" y="4572"/>
                  </a:lnTo>
                  <a:lnTo>
                    <a:pt x="36677" y="3810"/>
                  </a:lnTo>
                  <a:lnTo>
                    <a:pt x="36677" y="25908"/>
                  </a:lnTo>
                  <a:lnTo>
                    <a:pt x="36677" y="42672"/>
                  </a:lnTo>
                  <a:lnTo>
                    <a:pt x="35153" y="45720"/>
                  </a:lnTo>
                  <a:lnTo>
                    <a:pt x="35153" y="48768"/>
                  </a:lnTo>
                  <a:lnTo>
                    <a:pt x="33629" y="50292"/>
                  </a:lnTo>
                  <a:lnTo>
                    <a:pt x="32105" y="53340"/>
                  </a:lnTo>
                  <a:lnTo>
                    <a:pt x="30581" y="54864"/>
                  </a:lnTo>
                  <a:lnTo>
                    <a:pt x="29057" y="54864"/>
                  </a:lnTo>
                  <a:lnTo>
                    <a:pt x="27533" y="56388"/>
                  </a:lnTo>
                  <a:lnTo>
                    <a:pt x="18389" y="56388"/>
                  </a:lnTo>
                  <a:lnTo>
                    <a:pt x="16865" y="54864"/>
                  </a:lnTo>
                  <a:lnTo>
                    <a:pt x="15341" y="54864"/>
                  </a:lnTo>
                  <a:lnTo>
                    <a:pt x="15341" y="53340"/>
                  </a:lnTo>
                  <a:lnTo>
                    <a:pt x="13817" y="53340"/>
                  </a:lnTo>
                  <a:lnTo>
                    <a:pt x="13817" y="51816"/>
                  </a:lnTo>
                  <a:lnTo>
                    <a:pt x="12293" y="50292"/>
                  </a:lnTo>
                  <a:lnTo>
                    <a:pt x="12293" y="48768"/>
                  </a:lnTo>
                  <a:lnTo>
                    <a:pt x="10769" y="47244"/>
                  </a:lnTo>
                  <a:lnTo>
                    <a:pt x="10769" y="45720"/>
                  </a:lnTo>
                  <a:lnTo>
                    <a:pt x="20739" y="38100"/>
                  </a:lnTo>
                  <a:lnTo>
                    <a:pt x="36677" y="25908"/>
                  </a:lnTo>
                  <a:lnTo>
                    <a:pt x="36677" y="3810"/>
                  </a:lnTo>
                  <a:lnTo>
                    <a:pt x="35153" y="3048"/>
                  </a:lnTo>
                  <a:lnTo>
                    <a:pt x="35153" y="16764"/>
                  </a:lnTo>
                  <a:lnTo>
                    <a:pt x="35153" y="18288"/>
                  </a:lnTo>
                  <a:lnTo>
                    <a:pt x="9245" y="38100"/>
                  </a:lnTo>
                  <a:lnTo>
                    <a:pt x="9245" y="21336"/>
                  </a:lnTo>
                  <a:lnTo>
                    <a:pt x="10769" y="18288"/>
                  </a:lnTo>
                  <a:lnTo>
                    <a:pt x="10769" y="15240"/>
                  </a:lnTo>
                  <a:lnTo>
                    <a:pt x="18389" y="7620"/>
                  </a:lnTo>
                  <a:lnTo>
                    <a:pt x="27533" y="7620"/>
                  </a:lnTo>
                  <a:lnTo>
                    <a:pt x="29057" y="9144"/>
                  </a:lnTo>
                  <a:lnTo>
                    <a:pt x="30581" y="9144"/>
                  </a:lnTo>
                  <a:lnTo>
                    <a:pt x="30581" y="10668"/>
                  </a:lnTo>
                  <a:lnTo>
                    <a:pt x="32105" y="10668"/>
                  </a:lnTo>
                  <a:lnTo>
                    <a:pt x="32105" y="12192"/>
                  </a:lnTo>
                  <a:lnTo>
                    <a:pt x="33629" y="13716"/>
                  </a:lnTo>
                  <a:lnTo>
                    <a:pt x="33629" y="15240"/>
                  </a:lnTo>
                  <a:lnTo>
                    <a:pt x="35153" y="16764"/>
                  </a:lnTo>
                  <a:lnTo>
                    <a:pt x="35153" y="3048"/>
                  </a:lnTo>
                  <a:lnTo>
                    <a:pt x="32105" y="1524"/>
                  </a:lnTo>
                  <a:lnTo>
                    <a:pt x="30581" y="1524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10769" y="4572"/>
                  </a:lnTo>
                  <a:lnTo>
                    <a:pt x="7620" y="6096"/>
                  </a:lnTo>
                  <a:lnTo>
                    <a:pt x="3048" y="15240"/>
                  </a:lnTo>
                  <a:lnTo>
                    <a:pt x="1524" y="19812"/>
                  </a:lnTo>
                  <a:lnTo>
                    <a:pt x="1524" y="22860"/>
                  </a:lnTo>
                  <a:lnTo>
                    <a:pt x="0" y="27432"/>
                  </a:lnTo>
                  <a:lnTo>
                    <a:pt x="0" y="38100"/>
                  </a:lnTo>
                  <a:lnTo>
                    <a:pt x="1524" y="42672"/>
                  </a:lnTo>
                  <a:lnTo>
                    <a:pt x="1524" y="45720"/>
                  </a:lnTo>
                  <a:lnTo>
                    <a:pt x="3048" y="50292"/>
                  </a:lnTo>
                  <a:lnTo>
                    <a:pt x="6096" y="56388"/>
                  </a:lnTo>
                  <a:lnTo>
                    <a:pt x="9245" y="59436"/>
                  </a:lnTo>
                  <a:lnTo>
                    <a:pt x="10769" y="60960"/>
                  </a:lnTo>
                  <a:lnTo>
                    <a:pt x="16865" y="64008"/>
                  </a:lnTo>
                  <a:lnTo>
                    <a:pt x="30581" y="64008"/>
                  </a:lnTo>
                  <a:lnTo>
                    <a:pt x="32105" y="62484"/>
                  </a:lnTo>
                  <a:lnTo>
                    <a:pt x="35153" y="60960"/>
                  </a:lnTo>
                  <a:lnTo>
                    <a:pt x="38201" y="57912"/>
                  </a:lnTo>
                  <a:lnTo>
                    <a:pt x="38963" y="56388"/>
                  </a:lnTo>
                  <a:lnTo>
                    <a:pt x="44297" y="45720"/>
                  </a:lnTo>
                  <a:lnTo>
                    <a:pt x="45821" y="41148"/>
                  </a:lnTo>
                  <a:lnTo>
                    <a:pt x="45821" y="25908"/>
                  </a:lnTo>
                  <a:lnTo>
                    <a:pt x="45821" y="21336"/>
                  </a:lnTo>
                  <a:close/>
                </a:path>
                <a:path w="84455" h="64134">
                  <a:moveTo>
                    <a:pt x="84010" y="53352"/>
                  </a:moveTo>
                  <a:lnTo>
                    <a:pt x="82486" y="51828"/>
                  </a:lnTo>
                  <a:lnTo>
                    <a:pt x="82486" y="50304"/>
                  </a:lnTo>
                  <a:lnTo>
                    <a:pt x="80962" y="50304"/>
                  </a:lnTo>
                  <a:lnTo>
                    <a:pt x="80962" y="48780"/>
                  </a:lnTo>
                  <a:lnTo>
                    <a:pt x="71818" y="48780"/>
                  </a:lnTo>
                  <a:lnTo>
                    <a:pt x="71818" y="50304"/>
                  </a:lnTo>
                  <a:lnTo>
                    <a:pt x="70294" y="50304"/>
                  </a:lnTo>
                  <a:lnTo>
                    <a:pt x="70294" y="51828"/>
                  </a:lnTo>
                  <a:lnTo>
                    <a:pt x="68770" y="51828"/>
                  </a:lnTo>
                  <a:lnTo>
                    <a:pt x="68770" y="59537"/>
                  </a:lnTo>
                  <a:lnTo>
                    <a:pt x="70294" y="61061"/>
                  </a:lnTo>
                  <a:lnTo>
                    <a:pt x="70294" y="62585"/>
                  </a:lnTo>
                  <a:lnTo>
                    <a:pt x="71818" y="62585"/>
                  </a:lnTo>
                  <a:lnTo>
                    <a:pt x="73342" y="64109"/>
                  </a:lnTo>
                  <a:lnTo>
                    <a:pt x="79438" y="64109"/>
                  </a:lnTo>
                  <a:lnTo>
                    <a:pt x="80962" y="62585"/>
                  </a:lnTo>
                  <a:lnTo>
                    <a:pt x="82486" y="62585"/>
                  </a:lnTo>
                  <a:lnTo>
                    <a:pt x="82486" y="59537"/>
                  </a:lnTo>
                  <a:lnTo>
                    <a:pt x="84010" y="59537"/>
                  </a:lnTo>
                  <a:lnTo>
                    <a:pt x="84010" y="53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4065" y="1298448"/>
              <a:ext cx="94678" cy="6400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1194" y="1327958"/>
            <a:ext cx="474233" cy="6556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891420" y="1569742"/>
            <a:ext cx="481179" cy="6556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14770" y="6103616"/>
            <a:ext cx="14740464" cy="48377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10032" y="1585328"/>
            <a:ext cx="1497776" cy="312214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366254" y="1691509"/>
            <a:ext cx="478118" cy="65593"/>
          </a:xfrm>
          <a:custGeom>
            <a:avLst/>
            <a:gdLst/>
            <a:ahLst/>
            <a:cxnLst/>
            <a:rect l="l" t="t" r="r" b="b"/>
            <a:pathLst>
              <a:path w="203200" h="64135">
                <a:moveTo>
                  <a:pt x="44297" y="21336"/>
                </a:moveTo>
                <a:lnTo>
                  <a:pt x="42773" y="16764"/>
                </a:lnTo>
                <a:lnTo>
                  <a:pt x="42773" y="13716"/>
                </a:lnTo>
                <a:lnTo>
                  <a:pt x="41249" y="9144"/>
                </a:lnTo>
                <a:lnTo>
                  <a:pt x="38201" y="6096"/>
                </a:lnTo>
                <a:lnTo>
                  <a:pt x="36677" y="4572"/>
                </a:lnTo>
                <a:lnTo>
                  <a:pt x="36677" y="25908"/>
                </a:lnTo>
                <a:lnTo>
                  <a:pt x="36677" y="39636"/>
                </a:lnTo>
                <a:lnTo>
                  <a:pt x="35153" y="42684"/>
                </a:lnTo>
                <a:lnTo>
                  <a:pt x="35153" y="45821"/>
                </a:lnTo>
                <a:lnTo>
                  <a:pt x="33629" y="48869"/>
                </a:lnTo>
                <a:lnTo>
                  <a:pt x="32105" y="50393"/>
                </a:lnTo>
                <a:lnTo>
                  <a:pt x="32105" y="51917"/>
                </a:lnTo>
                <a:lnTo>
                  <a:pt x="29057" y="54965"/>
                </a:lnTo>
                <a:lnTo>
                  <a:pt x="26009" y="56489"/>
                </a:lnTo>
                <a:lnTo>
                  <a:pt x="19913" y="56489"/>
                </a:lnTo>
                <a:lnTo>
                  <a:pt x="18389" y="54965"/>
                </a:lnTo>
                <a:lnTo>
                  <a:pt x="15341" y="54965"/>
                </a:lnTo>
                <a:lnTo>
                  <a:pt x="13817" y="53441"/>
                </a:lnTo>
                <a:lnTo>
                  <a:pt x="13817" y="51917"/>
                </a:lnTo>
                <a:lnTo>
                  <a:pt x="10769" y="48869"/>
                </a:lnTo>
                <a:lnTo>
                  <a:pt x="10769" y="45821"/>
                </a:lnTo>
                <a:lnTo>
                  <a:pt x="22796" y="36588"/>
                </a:lnTo>
                <a:lnTo>
                  <a:pt x="36677" y="25908"/>
                </a:lnTo>
                <a:lnTo>
                  <a:pt x="36677" y="4572"/>
                </a:lnTo>
                <a:lnTo>
                  <a:pt x="35153" y="3048"/>
                </a:lnTo>
                <a:lnTo>
                  <a:pt x="35153" y="18288"/>
                </a:lnTo>
                <a:lnTo>
                  <a:pt x="7620" y="36588"/>
                </a:lnTo>
                <a:lnTo>
                  <a:pt x="7620" y="27432"/>
                </a:lnTo>
                <a:lnTo>
                  <a:pt x="9245" y="24384"/>
                </a:lnTo>
                <a:lnTo>
                  <a:pt x="9245" y="18288"/>
                </a:lnTo>
                <a:lnTo>
                  <a:pt x="12293" y="12192"/>
                </a:lnTo>
                <a:lnTo>
                  <a:pt x="16865" y="7620"/>
                </a:lnTo>
                <a:lnTo>
                  <a:pt x="18389" y="7620"/>
                </a:lnTo>
                <a:lnTo>
                  <a:pt x="19913" y="6096"/>
                </a:lnTo>
                <a:lnTo>
                  <a:pt x="24485" y="6096"/>
                </a:lnTo>
                <a:lnTo>
                  <a:pt x="26009" y="7620"/>
                </a:lnTo>
                <a:lnTo>
                  <a:pt x="27533" y="7620"/>
                </a:lnTo>
                <a:lnTo>
                  <a:pt x="29057" y="9144"/>
                </a:lnTo>
                <a:lnTo>
                  <a:pt x="30581" y="9144"/>
                </a:lnTo>
                <a:lnTo>
                  <a:pt x="30581" y="10668"/>
                </a:lnTo>
                <a:lnTo>
                  <a:pt x="33629" y="13716"/>
                </a:lnTo>
                <a:lnTo>
                  <a:pt x="33629" y="15240"/>
                </a:lnTo>
                <a:lnTo>
                  <a:pt x="35153" y="18288"/>
                </a:lnTo>
                <a:lnTo>
                  <a:pt x="35153" y="3048"/>
                </a:lnTo>
                <a:lnTo>
                  <a:pt x="29057" y="0"/>
                </a:lnTo>
                <a:lnTo>
                  <a:pt x="15341" y="0"/>
                </a:lnTo>
                <a:lnTo>
                  <a:pt x="9245" y="3048"/>
                </a:lnTo>
                <a:lnTo>
                  <a:pt x="7620" y="6096"/>
                </a:lnTo>
                <a:lnTo>
                  <a:pt x="6096" y="9144"/>
                </a:lnTo>
                <a:lnTo>
                  <a:pt x="3048" y="10668"/>
                </a:lnTo>
                <a:lnTo>
                  <a:pt x="1524" y="15240"/>
                </a:lnTo>
                <a:lnTo>
                  <a:pt x="1524" y="18288"/>
                </a:lnTo>
                <a:lnTo>
                  <a:pt x="0" y="22860"/>
                </a:lnTo>
                <a:lnTo>
                  <a:pt x="0" y="41160"/>
                </a:lnTo>
                <a:lnTo>
                  <a:pt x="1524" y="45821"/>
                </a:lnTo>
                <a:lnTo>
                  <a:pt x="3048" y="50393"/>
                </a:lnTo>
                <a:lnTo>
                  <a:pt x="6096" y="56489"/>
                </a:lnTo>
                <a:lnTo>
                  <a:pt x="7620" y="58013"/>
                </a:lnTo>
                <a:lnTo>
                  <a:pt x="10769" y="61061"/>
                </a:lnTo>
                <a:lnTo>
                  <a:pt x="12293" y="61061"/>
                </a:lnTo>
                <a:lnTo>
                  <a:pt x="18389" y="64109"/>
                </a:lnTo>
                <a:lnTo>
                  <a:pt x="26009" y="64109"/>
                </a:lnTo>
                <a:lnTo>
                  <a:pt x="35153" y="59537"/>
                </a:lnTo>
                <a:lnTo>
                  <a:pt x="38201" y="56489"/>
                </a:lnTo>
                <a:lnTo>
                  <a:pt x="39725" y="54965"/>
                </a:lnTo>
                <a:lnTo>
                  <a:pt x="42773" y="48869"/>
                </a:lnTo>
                <a:lnTo>
                  <a:pt x="44297" y="44297"/>
                </a:lnTo>
                <a:lnTo>
                  <a:pt x="44297" y="25908"/>
                </a:lnTo>
                <a:lnTo>
                  <a:pt x="44297" y="21336"/>
                </a:lnTo>
                <a:close/>
              </a:path>
              <a:path w="203200" h="64135">
                <a:moveTo>
                  <a:pt x="84023" y="53441"/>
                </a:moveTo>
                <a:lnTo>
                  <a:pt x="82499" y="51917"/>
                </a:lnTo>
                <a:lnTo>
                  <a:pt x="82499" y="50393"/>
                </a:lnTo>
                <a:lnTo>
                  <a:pt x="80975" y="50393"/>
                </a:lnTo>
                <a:lnTo>
                  <a:pt x="80975" y="48869"/>
                </a:lnTo>
                <a:lnTo>
                  <a:pt x="77927" y="48869"/>
                </a:lnTo>
                <a:lnTo>
                  <a:pt x="77927" y="47345"/>
                </a:lnTo>
                <a:lnTo>
                  <a:pt x="73355" y="47345"/>
                </a:lnTo>
                <a:lnTo>
                  <a:pt x="71831" y="48869"/>
                </a:lnTo>
                <a:lnTo>
                  <a:pt x="70307" y="48869"/>
                </a:lnTo>
                <a:lnTo>
                  <a:pt x="70307" y="50393"/>
                </a:lnTo>
                <a:lnTo>
                  <a:pt x="68783" y="50393"/>
                </a:lnTo>
                <a:lnTo>
                  <a:pt x="68783" y="51917"/>
                </a:lnTo>
                <a:lnTo>
                  <a:pt x="67259" y="53441"/>
                </a:lnTo>
                <a:lnTo>
                  <a:pt x="67259" y="58013"/>
                </a:lnTo>
                <a:lnTo>
                  <a:pt x="68783" y="58013"/>
                </a:lnTo>
                <a:lnTo>
                  <a:pt x="68783" y="61061"/>
                </a:lnTo>
                <a:lnTo>
                  <a:pt x="70307" y="61061"/>
                </a:lnTo>
                <a:lnTo>
                  <a:pt x="70307" y="62585"/>
                </a:lnTo>
                <a:lnTo>
                  <a:pt x="73355" y="62585"/>
                </a:lnTo>
                <a:lnTo>
                  <a:pt x="74879" y="64109"/>
                </a:lnTo>
                <a:lnTo>
                  <a:pt x="76403" y="64109"/>
                </a:lnTo>
                <a:lnTo>
                  <a:pt x="77927" y="62585"/>
                </a:lnTo>
                <a:lnTo>
                  <a:pt x="80975" y="62585"/>
                </a:lnTo>
                <a:lnTo>
                  <a:pt x="80975" y="61061"/>
                </a:lnTo>
                <a:lnTo>
                  <a:pt x="82499" y="61061"/>
                </a:lnTo>
                <a:lnTo>
                  <a:pt x="82499" y="58013"/>
                </a:lnTo>
                <a:lnTo>
                  <a:pt x="84023" y="58013"/>
                </a:lnTo>
                <a:lnTo>
                  <a:pt x="84023" y="53441"/>
                </a:lnTo>
                <a:close/>
              </a:path>
              <a:path w="203200" h="64135">
                <a:moveTo>
                  <a:pt x="149644" y="18300"/>
                </a:moveTo>
                <a:lnTo>
                  <a:pt x="148120" y="15252"/>
                </a:lnTo>
                <a:lnTo>
                  <a:pt x="148120" y="10680"/>
                </a:lnTo>
                <a:lnTo>
                  <a:pt x="146596" y="7632"/>
                </a:lnTo>
                <a:lnTo>
                  <a:pt x="143548" y="6108"/>
                </a:lnTo>
                <a:lnTo>
                  <a:pt x="142024" y="3060"/>
                </a:lnTo>
                <a:lnTo>
                  <a:pt x="142024" y="19824"/>
                </a:lnTo>
                <a:lnTo>
                  <a:pt x="142024" y="27444"/>
                </a:lnTo>
                <a:lnTo>
                  <a:pt x="140500" y="28968"/>
                </a:lnTo>
                <a:lnTo>
                  <a:pt x="138976" y="28968"/>
                </a:lnTo>
                <a:lnTo>
                  <a:pt x="137452" y="30492"/>
                </a:lnTo>
                <a:lnTo>
                  <a:pt x="134404" y="30492"/>
                </a:lnTo>
                <a:lnTo>
                  <a:pt x="132880" y="32016"/>
                </a:lnTo>
                <a:lnTo>
                  <a:pt x="123634" y="32016"/>
                </a:lnTo>
                <a:lnTo>
                  <a:pt x="122110" y="30492"/>
                </a:lnTo>
                <a:lnTo>
                  <a:pt x="120586" y="30492"/>
                </a:lnTo>
                <a:lnTo>
                  <a:pt x="117538" y="27444"/>
                </a:lnTo>
                <a:lnTo>
                  <a:pt x="117538" y="25920"/>
                </a:lnTo>
                <a:lnTo>
                  <a:pt x="116014" y="24396"/>
                </a:lnTo>
                <a:lnTo>
                  <a:pt x="116014" y="15252"/>
                </a:lnTo>
                <a:lnTo>
                  <a:pt x="117538" y="13728"/>
                </a:lnTo>
                <a:lnTo>
                  <a:pt x="117538" y="12204"/>
                </a:lnTo>
                <a:lnTo>
                  <a:pt x="119062" y="10680"/>
                </a:lnTo>
                <a:lnTo>
                  <a:pt x="119062" y="9156"/>
                </a:lnTo>
                <a:lnTo>
                  <a:pt x="120586" y="9156"/>
                </a:lnTo>
                <a:lnTo>
                  <a:pt x="122110" y="7632"/>
                </a:lnTo>
                <a:lnTo>
                  <a:pt x="123634" y="7632"/>
                </a:lnTo>
                <a:lnTo>
                  <a:pt x="125158" y="6108"/>
                </a:lnTo>
                <a:lnTo>
                  <a:pt x="132880" y="6108"/>
                </a:lnTo>
                <a:lnTo>
                  <a:pt x="134404" y="7632"/>
                </a:lnTo>
                <a:lnTo>
                  <a:pt x="135928" y="7632"/>
                </a:lnTo>
                <a:lnTo>
                  <a:pt x="138976" y="10680"/>
                </a:lnTo>
                <a:lnTo>
                  <a:pt x="138976" y="12204"/>
                </a:lnTo>
                <a:lnTo>
                  <a:pt x="140500" y="15252"/>
                </a:lnTo>
                <a:lnTo>
                  <a:pt x="140500" y="18300"/>
                </a:lnTo>
                <a:lnTo>
                  <a:pt x="142024" y="19824"/>
                </a:lnTo>
                <a:lnTo>
                  <a:pt x="142024" y="3060"/>
                </a:lnTo>
                <a:lnTo>
                  <a:pt x="140500" y="1536"/>
                </a:lnTo>
                <a:lnTo>
                  <a:pt x="137452" y="1536"/>
                </a:lnTo>
                <a:lnTo>
                  <a:pt x="134404" y="12"/>
                </a:lnTo>
                <a:lnTo>
                  <a:pt x="122110" y="12"/>
                </a:lnTo>
                <a:lnTo>
                  <a:pt x="120586" y="1536"/>
                </a:lnTo>
                <a:lnTo>
                  <a:pt x="117538" y="3060"/>
                </a:lnTo>
                <a:lnTo>
                  <a:pt x="114490" y="3060"/>
                </a:lnTo>
                <a:lnTo>
                  <a:pt x="112966" y="6108"/>
                </a:lnTo>
                <a:lnTo>
                  <a:pt x="109918" y="9156"/>
                </a:lnTo>
                <a:lnTo>
                  <a:pt x="108394" y="12204"/>
                </a:lnTo>
                <a:lnTo>
                  <a:pt x="108394" y="15252"/>
                </a:lnTo>
                <a:lnTo>
                  <a:pt x="106870" y="16776"/>
                </a:lnTo>
                <a:lnTo>
                  <a:pt x="106870" y="22872"/>
                </a:lnTo>
                <a:lnTo>
                  <a:pt x="108394" y="25920"/>
                </a:lnTo>
                <a:lnTo>
                  <a:pt x="108394" y="27444"/>
                </a:lnTo>
                <a:lnTo>
                  <a:pt x="109918" y="30492"/>
                </a:lnTo>
                <a:lnTo>
                  <a:pt x="109918" y="32016"/>
                </a:lnTo>
                <a:lnTo>
                  <a:pt x="112966" y="35064"/>
                </a:lnTo>
                <a:lnTo>
                  <a:pt x="116014" y="36588"/>
                </a:lnTo>
                <a:lnTo>
                  <a:pt x="117538" y="36588"/>
                </a:lnTo>
                <a:lnTo>
                  <a:pt x="120586" y="38112"/>
                </a:lnTo>
                <a:lnTo>
                  <a:pt x="134404" y="38112"/>
                </a:lnTo>
                <a:lnTo>
                  <a:pt x="137452" y="36588"/>
                </a:lnTo>
                <a:lnTo>
                  <a:pt x="140500" y="36588"/>
                </a:lnTo>
                <a:lnTo>
                  <a:pt x="142024" y="35064"/>
                </a:lnTo>
                <a:lnTo>
                  <a:pt x="142024" y="39636"/>
                </a:lnTo>
                <a:lnTo>
                  <a:pt x="140500" y="42684"/>
                </a:lnTo>
                <a:lnTo>
                  <a:pt x="138976" y="44297"/>
                </a:lnTo>
                <a:lnTo>
                  <a:pt x="138976" y="47345"/>
                </a:lnTo>
                <a:lnTo>
                  <a:pt x="137452" y="48869"/>
                </a:lnTo>
                <a:lnTo>
                  <a:pt x="134404" y="50393"/>
                </a:lnTo>
                <a:lnTo>
                  <a:pt x="131356" y="53441"/>
                </a:lnTo>
                <a:lnTo>
                  <a:pt x="128308" y="53441"/>
                </a:lnTo>
                <a:lnTo>
                  <a:pt x="125158" y="54965"/>
                </a:lnTo>
                <a:lnTo>
                  <a:pt x="111442" y="54965"/>
                </a:lnTo>
                <a:lnTo>
                  <a:pt x="111442" y="62585"/>
                </a:lnTo>
                <a:lnTo>
                  <a:pt x="126784" y="62585"/>
                </a:lnTo>
                <a:lnTo>
                  <a:pt x="135928" y="59537"/>
                </a:lnTo>
                <a:lnTo>
                  <a:pt x="138976" y="56489"/>
                </a:lnTo>
                <a:lnTo>
                  <a:pt x="142024" y="54965"/>
                </a:lnTo>
                <a:lnTo>
                  <a:pt x="145072" y="51917"/>
                </a:lnTo>
                <a:lnTo>
                  <a:pt x="146596" y="47345"/>
                </a:lnTo>
                <a:lnTo>
                  <a:pt x="148120" y="44297"/>
                </a:lnTo>
                <a:lnTo>
                  <a:pt x="149644" y="39636"/>
                </a:lnTo>
                <a:lnTo>
                  <a:pt x="149644" y="35064"/>
                </a:lnTo>
                <a:lnTo>
                  <a:pt x="149644" y="32016"/>
                </a:lnTo>
                <a:lnTo>
                  <a:pt x="149644" y="18300"/>
                </a:lnTo>
                <a:close/>
              </a:path>
              <a:path w="203200" h="64135">
                <a:moveTo>
                  <a:pt x="203085" y="12"/>
                </a:moveTo>
                <a:lnTo>
                  <a:pt x="161937" y="12"/>
                </a:lnTo>
                <a:lnTo>
                  <a:pt x="161937" y="7632"/>
                </a:lnTo>
                <a:lnTo>
                  <a:pt x="195465" y="7632"/>
                </a:lnTo>
                <a:lnTo>
                  <a:pt x="168033" y="62585"/>
                </a:lnTo>
                <a:lnTo>
                  <a:pt x="177177" y="62585"/>
                </a:lnTo>
                <a:lnTo>
                  <a:pt x="203085" y="7632"/>
                </a:lnTo>
                <a:lnTo>
                  <a:pt x="203085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23361" y="1569839"/>
            <a:ext cx="481405" cy="30744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91420" y="1691510"/>
            <a:ext cx="481179" cy="6556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05624" y="1691509"/>
            <a:ext cx="481402" cy="185672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6366285" y="1811623"/>
            <a:ext cx="478118" cy="66241"/>
            <a:chOff x="2705671" y="1771364"/>
            <a:chExt cx="203200" cy="64769"/>
          </a:xfrm>
        </p:grpSpPr>
        <p:sp>
          <p:nvSpPr>
            <p:cNvPr id="44" name="object 44"/>
            <p:cNvSpPr/>
            <p:nvPr/>
          </p:nvSpPr>
          <p:spPr>
            <a:xfrm>
              <a:off x="2705658" y="1771370"/>
              <a:ext cx="82550" cy="64769"/>
            </a:xfrm>
            <a:custGeom>
              <a:avLst/>
              <a:gdLst/>
              <a:ahLst/>
              <a:cxnLst/>
              <a:rect l="l" t="t" r="r" b="b"/>
              <a:pathLst>
                <a:path w="82550" h="64769">
                  <a:moveTo>
                    <a:pt x="44297" y="21424"/>
                  </a:moveTo>
                  <a:lnTo>
                    <a:pt x="42773" y="18376"/>
                  </a:lnTo>
                  <a:lnTo>
                    <a:pt x="42773" y="13804"/>
                  </a:lnTo>
                  <a:lnTo>
                    <a:pt x="41249" y="10756"/>
                  </a:lnTo>
                  <a:lnTo>
                    <a:pt x="38201" y="7620"/>
                  </a:lnTo>
                  <a:lnTo>
                    <a:pt x="36677" y="6096"/>
                  </a:lnTo>
                  <a:lnTo>
                    <a:pt x="36677" y="25996"/>
                  </a:lnTo>
                  <a:lnTo>
                    <a:pt x="36677" y="39712"/>
                  </a:lnTo>
                  <a:lnTo>
                    <a:pt x="35153" y="42760"/>
                  </a:lnTo>
                  <a:lnTo>
                    <a:pt x="35153" y="45808"/>
                  </a:lnTo>
                  <a:lnTo>
                    <a:pt x="33629" y="48856"/>
                  </a:lnTo>
                  <a:lnTo>
                    <a:pt x="32105" y="50380"/>
                  </a:lnTo>
                  <a:lnTo>
                    <a:pt x="30581" y="53428"/>
                  </a:lnTo>
                  <a:lnTo>
                    <a:pt x="30581" y="54952"/>
                  </a:lnTo>
                  <a:lnTo>
                    <a:pt x="27533" y="54952"/>
                  </a:lnTo>
                  <a:lnTo>
                    <a:pt x="26009" y="56476"/>
                  </a:lnTo>
                  <a:lnTo>
                    <a:pt x="16865" y="56476"/>
                  </a:lnTo>
                  <a:lnTo>
                    <a:pt x="12293" y="51904"/>
                  </a:lnTo>
                  <a:lnTo>
                    <a:pt x="12293" y="50380"/>
                  </a:lnTo>
                  <a:lnTo>
                    <a:pt x="10769" y="48856"/>
                  </a:lnTo>
                  <a:lnTo>
                    <a:pt x="10769" y="47332"/>
                  </a:lnTo>
                  <a:lnTo>
                    <a:pt x="9245" y="45808"/>
                  </a:lnTo>
                  <a:lnTo>
                    <a:pt x="19799" y="38188"/>
                  </a:lnTo>
                  <a:lnTo>
                    <a:pt x="36677" y="25996"/>
                  </a:lnTo>
                  <a:lnTo>
                    <a:pt x="36677" y="6096"/>
                  </a:lnTo>
                  <a:lnTo>
                    <a:pt x="35153" y="3048"/>
                  </a:lnTo>
                  <a:lnTo>
                    <a:pt x="35153" y="18376"/>
                  </a:lnTo>
                  <a:lnTo>
                    <a:pt x="7620" y="38188"/>
                  </a:lnTo>
                  <a:lnTo>
                    <a:pt x="7620" y="24472"/>
                  </a:lnTo>
                  <a:lnTo>
                    <a:pt x="9245" y="21424"/>
                  </a:lnTo>
                  <a:lnTo>
                    <a:pt x="9245" y="18376"/>
                  </a:lnTo>
                  <a:lnTo>
                    <a:pt x="10769" y="15328"/>
                  </a:lnTo>
                  <a:lnTo>
                    <a:pt x="15341" y="10756"/>
                  </a:lnTo>
                  <a:lnTo>
                    <a:pt x="16865" y="9144"/>
                  </a:lnTo>
                  <a:lnTo>
                    <a:pt x="18389" y="7620"/>
                  </a:lnTo>
                  <a:lnTo>
                    <a:pt x="26009" y="7620"/>
                  </a:lnTo>
                  <a:lnTo>
                    <a:pt x="27533" y="9144"/>
                  </a:lnTo>
                  <a:lnTo>
                    <a:pt x="29057" y="9144"/>
                  </a:lnTo>
                  <a:lnTo>
                    <a:pt x="30581" y="10756"/>
                  </a:lnTo>
                  <a:lnTo>
                    <a:pt x="30581" y="12280"/>
                  </a:lnTo>
                  <a:lnTo>
                    <a:pt x="32105" y="12280"/>
                  </a:lnTo>
                  <a:lnTo>
                    <a:pt x="32105" y="13804"/>
                  </a:lnTo>
                  <a:lnTo>
                    <a:pt x="33629" y="15328"/>
                  </a:lnTo>
                  <a:lnTo>
                    <a:pt x="33629" y="16852"/>
                  </a:lnTo>
                  <a:lnTo>
                    <a:pt x="35153" y="18376"/>
                  </a:lnTo>
                  <a:lnTo>
                    <a:pt x="35153" y="3048"/>
                  </a:lnTo>
                  <a:lnTo>
                    <a:pt x="32105" y="1524"/>
                  </a:lnTo>
                  <a:lnTo>
                    <a:pt x="29057" y="1524"/>
                  </a:lnTo>
                  <a:lnTo>
                    <a:pt x="26009" y="0"/>
                  </a:lnTo>
                  <a:lnTo>
                    <a:pt x="18389" y="0"/>
                  </a:lnTo>
                  <a:lnTo>
                    <a:pt x="9245" y="4572"/>
                  </a:lnTo>
                  <a:lnTo>
                    <a:pt x="7620" y="6096"/>
                  </a:lnTo>
                  <a:lnTo>
                    <a:pt x="4572" y="9144"/>
                  </a:lnTo>
                  <a:lnTo>
                    <a:pt x="3048" y="12280"/>
                  </a:lnTo>
                  <a:lnTo>
                    <a:pt x="1524" y="15328"/>
                  </a:lnTo>
                  <a:lnTo>
                    <a:pt x="1524" y="19900"/>
                  </a:lnTo>
                  <a:lnTo>
                    <a:pt x="0" y="22948"/>
                  </a:lnTo>
                  <a:lnTo>
                    <a:pt x="0" y="42760"/>
                  </a:lnTo>
                  <a:lnTo>
                    <a:pt x="1524" y="47332"/>
                  </a:lnTo>
                  <a:lnTo>
                    <a:pt x="1524" y="50380"/>
                  </a:lnTo>
                  <a:lnTo>
                    <a:pt x="3048" y="53428"/>
                  </a:lnTo>
                  <a:lnTo>
                    <a:pt x="6096" y="56476"/>
                  </a:lnTo>
                  <a:lnTo>
                    <a:pt x="7620" y="59524"/>
                  </a:lnTo>
                  <a:lnTo>
                    <a:pt x="9245" y="61048"/>
                  </a:lnTo>
                  <a:lnTo>
                    <a:pt x="15341" y="64096"/>
                  </a:lnTo>
                  <a:lnTo>
                    <a:pt x="29057" y="64096"/>
                  </a:lnTo>
                  <a:lnTo>
                    <a:pt x="35153" y="61048"/>
                  </a:lnTo>
                  <a:lnTo>
                    <a:pt x="36677" y="58000"/>
                  </a:lnTo>
                  <a:lnTo>
                    <a:pt x="38201" y="56476"/>
                  </a:lnTo>
                  <a:lnTo>
                    <a:pt x="39725" y="54952"/>
                  </a:lnTo>
                  <a:lnTo>
                    <a:pt x="42773" y="48856"/>
                  </a:lnTo>
                  <a:lnTo>
                    <a:pt x="42773" y="45808"/>
                  </a:lnTo>
                  <a:lnTo>
                    <a:pt x="44297" y="41236"/>
                  </a:lnTo>
                  <a:lnTo>
                    <a:pt x="44297" y="25996"/>
                  </a:lnTo>
                  <a:lnTo>
                    <a:pt x="44297" y="21424"/>
                  </a:lnTo>
                  <a:close/>
                </a:path>
                <a:path w="82550" h="64769">
                  <a:moveTo>
                    <a:pt x="82499" y="51917"/>
                  </a:moveTo>
                  <a:lnTo>
                    <a:pt x="80975" y="51917"/>
                  </a:lnTo>
                  <a:lnTo>
                    <a:pt x="80975" y="50393"/>
                  </a:lnTo>
                  <a:lnTo>
                    <a:pt x="79451" y="48869"/>
                  </a:lnTo>
                  <a:lnTo>
                    <a:pt x="71831" y="48869"/>
                  </a:lnTo>
                  <a:lnTo>
                    <a:pt x="68783" y="51917"/>
                  </a:lnTo>
                  <a:lnTo>
                    <a:pt x="68783" y="53441"/>
                  </a:lnTo>
                  <a:lnTo>
                    <a:pt x="67259" y="54965"/>
                  </a:lnTo>
                  <a:lnTo>
                    <a:pt x="67259" y="58102"/>
                  </a:lnTo>
                  <a:lnTo>
                    <a:pt x="68783" y="59626"/>
                  </a:lnTo>
                  <a:lnTo>
                    <a:pt x="68783" y="61150"/>
                  </a:lnTo>
                  <a:lnTo>
                    <a:pt x="70307" y="62674"/>
                  </a:lnTo>
                  <a:lnTo>
                    <a:pt x="71831" y="62674"/>
                  </a:lnTo>
                  <a:lnTo>
                    <a:pt x="71831" y="64198"/>
                  </a:lnTo>
                  <a:lnTo>
                    <a:pt x="77927" y="64198"/>
                  </a:lnTo>
                  <a:lnTo>
                    <a:pt x="79451" y="62674"/>
                  </a:lnTo>
                  <a:lnTo>
                    <a:pt x="80975" y="62674"/>
                  </a:lnTo>
                  <a:lnTo>
                    <a:pt x="80975" y="61150"/>
                  </a:lnTo>
                  <a:lnTo>
                    <a:pt x="82499" y="61150"/>
                  </a:lnTo>
                  <a:lnTo>
                    <a:pt x="82499" y="5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2541" y="1771364"/>
              <a:ext cx="96202" cy="64103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91420" y="1811622"/>
            <a:ext cx="481179" cy="6565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7956" y="2170596"/>
            <a:ext cx="1095485" cy="8884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394" y="2170595"/>
            <a:ext cx="714487" cy="70139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7120666" y="2170595"/>
            <a:ext cx="989106" cy="70139"/>
            <a:chOff x="3026283" y="2122360"/>
            <a:chExt cx="420370" cy="68580"/>
          </a:xfrm>
        </p:grpSpPr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6283" y="2122360"/>
              <a:ext cx="145160" cy="6705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92678" y="2140559"/>
              <a:ext cx="253365" cy="50800"/>
            </a:xfrm>
            <a:custGeom>
              <a:avLst/>
              <a:gdLst/>
              <a:ahLst/>
              <a:cxnLst/>
              <a:rect l="l" t="t" r="r" b="b"/>
              <a:pathLst>
                <a:path w="253364" h="50800">
                  <a:moveTo>
                    <a:pt x="36576" y="32105"/>
                  </a:moveTo>
                  <a:lnTo>
                    <a:pt x="33528" y="29057"/>
                  </a:lnTo>
                  <a:lnTo>
                    <a:pt x="33528" y="27533"/>
                  </a:lnTo>
                  <a:lnTo>
                    <a:pt x="32004" y="26009"/>
                  </a:lnTo>
                  <a:lnTo>
                    <a:pt x="30480" y="26009"/>
                  </a:lnTo>
                  <a:lnTo>
                    <a:pt x="28956" y="24485"/>
                  </a:lnTo>
                  <a:lnTo>
                    <a:pt x="25908" y="22961"/>
                  </a:lnTo>
                  <a:lnTo>
                    <a:pt x="24384" y="22961"/>
                  </a:lnTo>
                  <a:lnTo>
                    <a:pt x="21336" y="21437"/>
                  </a:lnTo>
                  <a:lnTo>
                    <a:pt x="18288" y="21437"/>
                  </a:lnTo>
                  <a:lnTo>
                    <a:pt x="16764" y="19913"/>
                  </a:lnTo>
                  <a:lnTo>
                    <a:pt x="13716" y="19913"/>
                  </a:lnTo>
                  <a:lnTo>
                    <a:pt x="12192" y="18389"/>
                  </a:lnTo>
                  <a:lnTo>
                    <a:pt x="10668" y="18389"/>
                  </a:lnTo>
                  <a:lnTo>
                    <a:pt x="10668" y="16764"/>
                  </a:lnTo>
                  <a:lnTo>
                    <a:pt x="9144" y="16764"/>
                  </a:lnTo>
                  <a:lnTo>
                    <a:pt x="9144" y="10668"/>
                  </a:lnTo>
                  <a:lnTo>
                    <a:pt x="10668" y="9144"/>
                  </a:lnTo>
                  <a:lnTo>
                    <a:pt x="12192" y="9144"/>
                  </a:lnTo>
                  <a:lnTo>
                    <a:pt x="13716" y="7620"/>
                  </a:lnTo>
                  <a:lnTo>
                    <a:pt x="28956" y="7620"/>
                  </a:lnTo>
                  <a:lnTo>
                    <a:pt x="30480" y="9144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3528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13716" y="1524"/>
                  </a:lnTo>
                  <a:lnTo>
                    <a:pt x="10668" y="1524"/>
                  </a:lnTo>
                  <a:lnTo>
                    <a:pt x="7620" y="3048"/>
                  </a:lnTo>
                  <a:lnTo>
                    <a:pt x="6096" y="3048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8389"/>
                  </a:lnTo>
                  <a:lnTo>
                    <a:pt x="1524" y="19913"/>
                  </a:lnTo>
                  <a:lnTo>
                    <a:pt x="1524" y="21437"/>
                  </a:lnTo>
                  <a:lnTo>
                    <a:pt x="3048" y="21437"/>
                  </a:lnTo>
                  <a:lnTo>
                    <a:pt x="7620" y="26009"/>
                  </a:lnTo>
                  <a:lnTo>
                    <a:pt x="9144" y="26009"/>
                  </a:lnTo>
                  <a:lnTo>
                    <a:pt x="10668" y="27533"/>
                  </a:lnTo>
                  <a:lnTo>
                    <a:pt x="15240" y="27533"/>
                  </a:lnTo>
                  <a:lnTo>
                    <a:pt x="18288" y="29057"/>
                  </a:lnTo>
                  <a:lnTo>
                    <a:pt x="19812" y="30581"/>
                  </a:lnTo>
                  <a:lnTo>
                    <a:pt x="24384" y="30581"/>
                  </a:lnTo>
                  <a:lnTo>
                    <a:pt x="24384" y="32105"/>
                  </a:lnTo>
                  <a:lnTo>
                    <a:pt x="25908" y="32105"/>
                  </a:lnTo>
                  <a:lnTo>
                    <a:pt x="25908" y="33629"/>
                  </a:lnTo>
                  <a:lnTo>
                    <a:pt x="27432" y="33629"/>
                  </a:lnTo>
                  <a:lnTo>
                    <a:pt x="27432" y="39725"/>
                  </a:lnTo>
                  <a:lnTo>
                    <a:pt x="24384" y="41249"/>
                  </a:lnTo>
                  <a:lnTo>
                    <a:pt x="22860" y="42773"/>
                  </a:lnTo>
                  <a:lnTo>
                    <a:pt x="7620" y="42773"/>
                  </a:lnTo>
                  <a:lnTo>
                    <a:pt x="4572" y="41249"/>
                  </a:lnTo>
                  <a:lnTo>
                    <a:pt x="0" y="41249"/>
                  </a:lnTo>
                  <a:lnTo>
                    <a:pt x="0" y="48869"/>
                  </a:lnTo>
                  <a:lnTo>
                    <a:pt x="7620" y="48869"/>
                  </a:lnTo>
                  <a:lnTo>
                    <a:pt x="10668" y="50393"/>
                  </a:lnTo>
                  <a:lnTo>
                    <a:pt x="19812" y="50393"/>
                  </a:lnTo>
                  <a:lnTo>
                    <a:pt x="21336" y="48869"/>
                  </a:lnTo>
                  <a:lnTo>
                    <a:pt x="25908" y="48869"/>
                  </a:lnTo>
                  <a:lnTo>
                    <a:pt x="27432" y="47345"/>
                  </a:lnTo>
                  <a:lnTo>
                    <a:pt x="30480" y="47345"/>
                  </a:lnTo>
                  <a:lnTo>
                    <a:pt x="30480" y="45821"/>
                  </a:lnTo>
                  <a:lnTo>
                    <a:pt x="32004" y="45821"/>
                  </a:lnTo>
                  <a:lnTo>
                    <a:pt x="33528" y="44297"/>
                  </a:lnTo>
                  <a:lnTo>
                    <a:pt x="33528" y="42773"/>
                  </a:lnTo>
                  <a:lnTo>
                    <a:pt x="36576" y="39725"/>
                  </a:lnTo>
                  <a:lnTo>
                    <a:pt x="36576" y="32105"/>
                  </a:lnTo>
                  <a:close/>
                </a:path>
                <a:path w="253364" h="50800">
                  <a:moveTo>
                    <a:pt x="88493" y="3048"/>
                  </a:moveTo>
                  <a:lnTo>
                    <a:pt x="86969" y="1524"/>
                  </a:lnTo>
                  <a:lnTo>
                    <a:pt x="80873" y="1524"/>
                  </a:lnTo>
                  <a:lnTo>
                    <a:pt x="79349" y="0"/>
                  </a:lnTo>
                  <a:lnTo>
                    <a:pt x="73253" y="0"/>
                  </a:lnTo>
                  <a:lnTo>
                    <a:pt x="68681" y="1524"/>
                  </a:lnTo>
                  <a:lnTo>
                    <a:pt x="65633" y="3048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376"/>
                  </a:lnTo>
                  <a:lnTo>
                    <a:pt x="51917" y="33616"/>
                  </a:lnTo>
                  <a:lnTo>
                    <a:pt x="53441" y="39712"/>
                  </a:lnTo>
                  <a:lnTo>
                    <a:pt x="58013" y="44284"/>
                  </a:lnTo>
                  <a:lnTo>
                    <a:pt x="62585" y="47332"/>
                  </a:lnTo>
                  <a:lnTo>
                    <a:pt x="68681" y="50380"/>
                  </a:lnTo>
                  <a:lnTo>
                    <a:pt x="77825" y="50380"/>
                  </a:lnTo>
                  <a:lnTo>
                    <a:pt x="80873" y="48856"/>
                  </a:lnTo>
                  <a:lnTo>
                    <a:pt x="86969" y="48856"/>
                  </a:lnTo>
                  <a:lnTo>
                    <a:pt x="88493" y="47332"/>
                  </a:lnTo>
                  <a:lnTo>
                    <a:pt x="88493" y="39712"/>
                  </a:lnTo>
                  <a:lnTo>
                    <a:pt x="86969" y="41236"/>
                  </a:lnTo>
                  <a:lnTo>
                    <a:pt x="82397" y="41236"/>
                  </a:lnTo>
                  <a:lnTo>
                    <a:pt x="80873" y="42760"/>
                  </a:lnTo>
                  <a:lnTo>
                    <a:pt x="71729" y="42760"/>
                  </a:lnTo>
                  <a:lnTo>
                    <a:pt x="67157" y="41236"/>
                  </a:lnTo>
                  <a:lnTo>
                    <a:pt x="65633" y="38188"/>
                  </a:lnTo>
                  <a:lnTo>
                    <a:pt x="62585" y="35140"/>
                  </a:lnTo>
                  <a:lnTo>
                    <a:pt x="61061" y="30568"/>
                  </a:lnTo>
                  <a:lnTo>
                    <a:pt x="61061" y="19900"/>
                  </a:lnTo>
                  <a:lnTo>
                    <a:pt x="62585" y="18376"/>
                  </a:lnTo>
                  <a:lnTo>
                    <a:pt x="62585" y="15240"/>
                  </a:lnTo>
                  <a:lnTo>
                    <a:pt x="68681" y="9144"/>
                  </a:lnTo>
                  <a:lnTo>
                    <a:pt x="70205" y="9144"/>
                  </a:lnTo>
                  <a:lnTo>
                    <a:pt x="71729" y="7620"/>
                  </a:lnTo>
                  <a:lnTo>
                    <a:pt x="82397" y="7620"/>
                  </a:lnTo>
                  <a:lnTo>
                    <a:pt x="85445" y="9144"/>
                  </a:lnTo>
                  <a:lnTo>
                    <a:pt x="86969" y="9144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50800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9144"/>
                  </a:lnTo>
                  <a:lnTo>
                    <a:pt x="142684" y="7620"/>
                  </a:lnTo>
                  <a:lnTo>
                    <a:pt x="141922" y="6096"/>
                  </a:lnTo>
                  <a:lnTo>
                    <a:pt x="138874" y="4572"/>
                  </a:lnTo>
                  <a:lnTo>
                    <a:pt x="138874" y="19913"/>
                  </a:lnTo>
                  <a:lnTo>
                    <a:pt x="138874" y="30581"/>
                  </a:lnTo>
                  <a:lnTo>
                    <a:pt x="137350" y="32105"/>
                  </a:lnTo>
                  <a:lnTo>
                    <a:pt x="137350" y="36677"/>
                  </a:lnTo>
                  <a:lnTo>
                    <a:pt x="132778" y="41249"/>
                  </a:lnTo>
                  <a:lnTo>
                    <a:pt x="131254" y="41249"/>
                  </a:lnTo>
                  <a:lnTo>
                    <a:pt x="129730" y="42773"/>
                  </a:lnTo>
                  <a:lnTo>
                    <a:pt x="120586" y="42773"/>
                  </a:lnTo>
                  <a:lnTo>
                    <a:pt x="119062" y="41249"/>
                  </a:lnTo>
                  <a:lnTo>
                    <a:pt x="117538" y="41249"/>
                  </a:lnTo>
                  <a:lnTo>
                    <a:pt x="112966" y="36677"/>
                  </a:lnTo>
                  <a:lnTo>
                    <a:pt x="112966" y="35153"/>
                  </a:lnTo>
                  <a:lnTo>
                    <a:pt x="111442" y="33629"/>
                  </a:lnTo>
                  <a:lnTo>
                    <a:pt x="111442" y="18389"/>
                  </a:lnTo>
                  <a:lnTo>
                    <a:pt x="112966" y="16764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9144"/>
                  </a:lnTo>
                  <a:lnTo>
                    <a:pt x="120586" y="7620"/>
                  </a:lnTo>
                  <a:lnTo>
                    <a:pt x="128206" y="7620"/>
                  </a:lnTo>
                  <a:lnTo>
                    <a:pt x="131254" y="9144"/>
                  </a:lnTo>
                  <a:lnTo>
                    <a:pt x="132778" y="9144"/>
                  </a:lnTo>
                  <a:lnTo>
                    <a:pt x="134302" y="10668"/>
                  </a:lnTo>
                  <a:lnTo>
                    <a:pt x="134302" y="12192"/>
                  </a:lnTo>
                  <a:lnTo>
                    <a:pt x="137350" y="15240"/>
                  </a:lnTo>
                  <a:lnTo>
                    <a:pt x="137350" y="16764"/>
                  </a:lnTo>
                  <a:lnTo>
                    <a:pt x="138874" y="19913"/>
                  </a:lnTo>
                  <a:lnTo>
                    <a:pt x="138874" y="4572"/>
                  </a:lnTo>
                  <a:lnTo>
                    <a:pt x="137350" y="3048"/>
                  </a:lnTo>
                  <a:lnTo>
                    <a:pt x="134302" y="1524"/>
                  </a:lnTo>
                  <a:lnTo>
                    <a:pt x="131254" y="1524"/>
                  </a:lnTo>
                  <a:lnTo>
                    <a:pt x="128206" y="0"/>
                  </a:lnTo>
                  <a:lnTo>
                    <a:pt x="122110" y="0"/>
                  </a:lnTo>
                  <a:lnTo>
                    <a:pt x="119062" y="1524"/>
                  </a:lnTo>
                  <a:lnTo>
                    <a:pt x="116014" y="1524"/>
                  </a:lnTo>
                  <a:lnTo>
                    <a:pt x="109918" y="4572"/>
                  </a:lnTo>
                  <a:lnTo>
                    <a:pt x="108394" y="7620"/>
                  </a:lnTo>
                  <a:lnTo>
                    <a:pt x="106870" y="9144"/>
                  </a:lnTo>
                  <a:lnTo>
                    <a:pt x="105257" y="12192"/>
                  </a:lnTo>
                  <a:lnTo>
                    <a:pt x="103733" y="15240"/>
                  </a:lnTo>
                  <a:lnTo>
                    <a:pt x="102209" y="18389"/>
                  </a:lnTo>
                  <a:lnTo>
                    <a:pt x="102209" y="33629"/>
                  </a:lnTo>
                  <a:lnTo>
                    <a:pt x="105257" y="39725"/>
                  </a:lnTo>
                  <a:lnTo>
                    <a:pt x="106870" y="41249"/>
                  </a:lnTo>
                  <a:lnTo>
                    <a:pt x="108394" y="44297"/>
                  </a:lnTo>
                  <a:lnTo>
                    <a:pt x="109918" y="45821"/>
                  </a:lnTo>
                  <a:lnTo>
                    <a:pt x="112966" y="47345"/>
                  </a:lnTo>
                  <a:lnTo>
                    <a:pt x="114490" y="48869"/>
                  </a:lnTo>
                  <a:lnTo>
                    <a:pt x="117538" y="48869"/>
                  </a:lnTo>
                  <a:lnTo>
                    <a:pt x="120586" y="50393"/>
                  </a:lnTo>
                  <a:lnTo>
                    <a:pt x="128206" y="50393"/>
                  </a:lnTo>
                  <a:lnTo>
                    <a:pt x="134302" y="47345"/>
                  </a:lnTo>
                  <a:lnTo>
                    <a:pt x="137350" y="47345"/>
                  </a:lnTo>
                  <a:lnTo>
                    <a:pt x="138874" y="45821"/>
                  </a:lnTo>
                  <a:lnTo>
                    <a:pt x="140398" y="42773"/>
                  </a:lnTo>
                  <a:lnTo>
                    <a:pt x="143446" y="41249"/>
                  </a:lnTo>
                  <a:lnTo>
                    <a:pt x="144970" y="38201"/>
                  </a:lnTo>
                  <a:lnTo>
                    <a:pt x="144970" y="35153"/>
                  </a:lnTo>
                  <a:lnTo>
                    <a:pt x="146494" y="32105"/>
                  </a:lnTo>
                  <a:lnTo>
                    <a:pt x="146494" y="16764"/>
                  </a:lnTo>
                  <a:close/>
                </a:path>
                <a:path w="253364" h="50800">
                  <a:moveTo>
                    <a:pt x="201358" y="13804"/>
                  </a:moveTo>
                  <a:lnTo>
                    <a:pt x="198310" y="4660"/>
                  </a:lnTo>
                  <a:lnTo>
                    <a:pt x="195262" y="1612"/>
                  </a:lnTo>
                  <a:lnTo>
                    <a:pt x="192214" y="88"/>
                  </a:lnTo>
                  <a:lnTo>
                    <a:pt x="183070" y="88"/>
                  </a:lnTo>
                  <a:lnTo>
                    <a:pt x="181546" y="1612"/>
                  </a:lnTo>
                  <a:lnTo>
                    <a:pt x="172402" y="6184"/>
                  </a:lnTo>
                  <a:lnTo>
                    <a:pt x="169354" y="10756"/>
                  </a:lnTo>
                  <a:lnTo>
                    <a:pt x="169354" y="1612"/>
                  </a:lnTo>
                  <a:lnTo>
                    <a:pt x="161734" y="1612"/>
                  </a:lnTo>
                  <a:lnTo>
                    <a:pt x="161734" y="48958"/>
                  </a:lnTo>
                  <a:lnTo>
                    <a:pt x="170878" y="48958"/>
                  </a:lnTo>
                  <a:lnTo>
                    <a:pt x="170878" y="18478"/>
                  </a:lnTo>
                  <a:lnTo>
                    <a:pt x="175450" y="13804"/>
                  </a:lnTo>
                  <a:lnTo>
                    <a:pt x="175450" y="12280"/>
                  </a:lnTo>
                  <a:lnTo>
                    <a:pt x="176974" y="10756"/>
                  </a:lnTo>
                  <a:lnTo>
                    <a:pt x="178498" y="10756"/>
                  </a:lnTo>
                  <a:lnTo>
                    <a:pt x="180022" y="9232"/>
                  </a:lnTo>
                  <a:lnTo>
                    <a:pt x="181546" y="9232"/>
                  </a:lnTo>
                  <a:lnTo>
                    <a:pt x="181546" y="7708"/>
                  </a:lnTo>
                  <a:lnTo>
                    <a:pt x="187642" y="7708"/>
                  </a:lnTo>
                  <a:lnTo>
                    <a:pt x="192214" y="12280"/>
                  </a:lnTo>
                  <a:lnTo>
                    <a:pt x="193738" y="15328"/>
                  </a:lnTo>
                  <a:lnTo>
                    <a:pt x="193738" y="20002"/>
                  </a:lnTo>
                  <a:lnTo>
                    <a:pt x="201358" y="20002"/>
                  </a:lnTo>
                  <a:lnTo>
                    <a:pt x="201358" y="13804"/>
                  </a:lnTo>
                  <a:close/>
                </a:path>
                <a:path w="253364" h="50800">
                  <a:moveTo>
                    <a:pt x="253365" y="19900"/>
                  </a:moveTo>
                  <a:lnTo>
                    <a:pt x="251841" y="16852"/>
                  </a:lnTo>
                  <a:lnTo>
                    <a:pt x="251841" y="13804"/>
                  </a:lnTo>
                  <a:lnTo>
                    <a:pt x="248793" y="7708"/>
                  </a:lnTo>
                  <a:lnTo>
                    <a:pt x="244221" y="3136"/>
                  </a:lnTo>
                  <a:lnTo>
                    <a:pt x="244221" y="15328"/>
                  </a:lnTo>
                  <a:lnTo>
                    <a:pt x="244221" y="21424"/>
                  </a:lnTo>
                  <a:lnTo>
                    <a:pt x="219748" y="21424"/>
                  </a:lnTo>
                  <a:lnTo>
                    <a:pt x="219748" y="15328"/>
                  </a:lnTo>
                  <a:lnTo>
                    <a:pt x="221272" y="13804"/>
                  </a:lnTo>
                  <a:lnTo>
                    <a:pt x="221272" y="12280"/>
                  </a:lnTo>
                  <a:lnTo>
                    <a:pt x="222885" y="10756"/>
                  </a:lnTo>
                  <a:lnTo>
                    <a:pt x="224409" y="9232"/>
                  </a:lnTo>
                  <a:lnTo>
                    <a:pt x="225933" y="9232"/>
                  </a:lnTo>
                  <a:lnTo>
                    <a:pt x="227457" y="7708"/>
                  </a:lnTo>
                  <a:lnTo>
                    <a:pt x="238125" y="7708"/>
                  </a:lnTo>
                  <a:lnTo>
                    <a:pt x="242697" y="12280"/>
                  </a:lnTo>
                  <a:lnTo>
                    <a:pt x="242697" y="13804"/>
                  </a:lnTo>
                  <a:lnTo>
                    <a:pt x="244221" y="15328"/>
                  </a:lnTo>
                  <a:lnTo>
                    <a:pt x="244221" y="3136"/>
                  </a:lnTo>
                  <a:lnTo>
                    <a:pt x="241173" y="1612"/>
                  </a:lnTo>
                  <a:lnTo>
                    <a:pt x="238125" y="1612"/>
                  </a:lnTo>
                  <a:lnTo>
                    <a:pt x="235077" y="88"/>
                  </a:lnTo>
                  <a:lnTo>
                    <a:pt x="228981" y="88"/>
                  </a:lnTo>
                  <a:lnTo>
                    <a:pt x="222885" y="3136"/>
                  </a:lnTo>
                  <a:lnTo>
                    <a:pt x="219748" y="3136"/>
                  </a:lnTo>
                  <a:lnTo>
                    <a:pt x="218224" y="6184"/>
                  </a:lnTo>
                  <a:lnTo>
                    <a:pt x="213652" y="10756"/>
                  </a:lnTo>
                  <a:lnTo>
                    <a:pt x="213652" y="12280"/>
                  </a:lnTo>
                  <a:lnTo>
                    <a:pt x="210604" y="18376"/>
                  </a:lnTo>
                  <a:lnTo>
                    <a:pt x="210604" y="32092"/>
                  </a:lnTo>
                  <a:lnTo>
                    <a:pt x="212128" y="35140"/>
                  </a:lnTo>
                  <a:lnTo>
                    <a:pt x="212128" y="38188"/>
                  </a:lnTo>
                  <a:lnTo>
                    <a:pt x="213652" y="41236"/>
                  </a:lnTo>
                  <a:lnTo>
                    <a:pt x="216700" y="42760"/>
                  </a:lnTo>
                  <a:lnTo>
                    <a:pt x="218224" y="45808"/>
                  </a:lnTo>
                  <a:lnTo>
                    <a:pt x="219748" y="47332"/>
                  </a:lnTo>
                  <a:lnTo>
                    <a:pt x="222885" y="48856"/>
                  </a:lnTo>
                  <a:lnTo>
                    <a:pt x="225933" y="48856"/>
                  </a:lnTo>
                  <a:lnTo>
                    <a:pt x="230505" y="50380"/>
                  </a:lnTo>
                  <a:lnTo>
                    <a:pt x="239649" y="50380"/>
                  </a:lnTo>
                  <a:lnTo>
                    <a:pt x="242697" y="48856"/>
                  </a:lnTo>
                  <a:lnTo>
                    <a:pt x="248793" y="48856"/>
                  </a:lnTo>
                  <a:lnTo>
                    <a:pt x="250317" y="47332"/>
                  </a:lnTo>
                  <a:lnTo>
                    <a:pt x="250317" y="42760"/>
                  </a:lnTo>
                  <a:lnTo>
                    <a:pt x="250317" y="41236"/>
                  </a:lnTo>
                  <a:lnTo>
                    <a:pt x="245745" y="41236"/>
                  </a:lnTo>
                  <a:lnTo>
                    <a:pt x="244221" y="42760"/>
                  </a:lnTo>
                  <a:lnTo>
                    <a:pt x="230505" y="42760"/>
                  </a:lnTo>
                  <a:lnTo>
                    <a:pt x="225933" y="41236"/>
                  </a:lnTo>
                  <a:lnTo>
                    <a:pt x="222885" y="39712"/>
                  </a:lnTo>
                  <a:lnTo>
                    <a:pt x="221272" y="36664"/>
                  </a:lnTo>
                  <a:lnTo>
                    <a:pt x="219748" y="32092"/>
                  </a:lnTo>
                  <a:lnTo>
                    <a:pt x="219748" y="27520"/>
                  </a:lnTo>
                  <a:lnTo>
                    <a:pt x="253365" y="27520"/>
                  </a:lnTo>
                  <a:lnTo>
                    <a:pt x="253365" y="21424"/>
                  </a:lnTo>
                  <a:lnTo>
                    <a:pt x="253365" y="1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517815" y="2175272"/>
            <a:ext cx="844026" cy="84264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100008" y="2417153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5">
                <a:moveTo>
                  <a:pt x="25908" y="64008"/>
                </a:moveTo>
                <a:lnTo>
                  <a:pt x="19812" y="64008"/>
                </a:lnTo>
                <a:lnTo>
                  <a:pt x="13716" y="60960"/>
                </a:lnTo>
                <a:lnTo>
                  <a:pt x="10668" y="60960"/>
                </a:lnTo>
                <a:lnTo>
                  <a:pt x="9144" y="57912"/>
                </a:lnTo>
                <a:lnTo>
                  <a:pt x="6096" y="56388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5240"/>
                </a:lnTo>
                <a:lnTo>
                  <a:pt x="4572" y="10668"/>
                </a:lnTo>
                <a:lnTo>
                  <a:pt x="6096" y="9144"/>
                </a:lnTo>
                <a:lnTo>
                  <a:pt x="7620" y="6096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9719" y="7620"/>
                </a:lnTo>
                <a:lnTo>
                  <a:pt x="18288" y="7620"/>
                </a:lnTo>
                <a:lnTo>
                  <a:pt x="16764" y="9144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2192" y="15240"/>
                </a:lnTo>
                <a:lnTo>
                  <a:pt x="10668" y="18288"/>
                </a:lnTo>
                <a:lnTo>
                  <a:pt x="10668" y="21336"/>
                </a:lnTo>
                <a:lnTo>
                  <a:pt x="9144" y="24384"/>
                </a:lnTo>
                <a:lnTo>
                  <a:pt x="9144" y="36576"/>
                </a:lnTo>
                <a:lnTo>
                  <a:pt x="22625" y="36576"/>
                </a:lnTo>
                <a:lnTo>
                  <a:pt x="10668" y="45720"/>
                </a:lnTo>
                <a:lnTo>
                  <a:pt x="10668" y="47244"/>
                </a:lnTo>
                <a:lnTo>
                  <a:pt x="12192" y="48768"/>
                </a:lnTo>
                <a:lnTo>
                  <a:pt x="12192" y="50292"/>
                </a:lnTo>
                <a:lnTo>
                  <a:pt x="18288" y="56388"/>
                </a:lnTo>
                <a:lnTo>
                  <a:pt x="38957" y="56388"/>
                </a:lnTo>
                <a:lnTo>
                  <a:pt x="38195" y="57912"/>
                </a:lnTo>
                <a:lnTo>
                  <a:pt x="35052" y="59436"/>
                </a:lnTo>
                <a:lnTo>
                  <a:pt x="33528" y="60960"/>
                </a:lnTo>
                <a:lnTo>
                  <a:pt x="30480" y="62484"/>
                </a:lnTo>
                <a:lnTo>
                  <a:pt x="25908" y="64008"/>
                </a:lnTo>
                <a:close/>
              </a:path>
              <a:path w="46355" h="64135">
                <a:moveTo>
                  <a:pt x="22625" y="36576"/>
                </a:moveTo>
                <a:lnTo>
                  <a:pt x="9144" y="36576"/>
                </a:lnTo>
                <a:lnTo>
                  <a:pt x="35052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9144"/>
                </a:lnTo>
                <a:lnTo>
                  <a:pt x="28956" y="7620"/>
                </a:lnTo>
                <a:lnTo>
                  <a:pt x="39719" y="7620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2625" y="36576"/>
                </a:lnTo>
                <a:close/>
              </a:path>
              <a:path w="46355" h="64135">
                <a:moveTo>
                  <a:pt x="38957" y="56388"/>
                </a:moveTo>
                <a:lnTo>
                  <a:pt x="27432" y="56388"/>
                </a:lnTo>
                <a:lnTo>
                  <a:pt x="35052" y="48768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6576"/>
                </a:lnTo>
                <a:lnTo>
                  <a:pt x="38195" y="30480"/>
                </a:lnTo>
                <a:lnTo>
                  <a:pt x="36576" y="30480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4196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957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6373456" y="2417153"/>
            <a:ext cx="478118" cy="65593"/>
            <a:chOff x="2708719" y="2363438"/>
            <a:chExt cx="203200" cy="64135"/>
          </a:xfrm>
        </p:grpSpPr>
        <p:sp>
          <p:nvSpPr>
            <p:cNvPr id="55" name="object 55"/>
            <p:cNvSpPr/>
            <p:nvPr/>
          </p:nvSpPr>
          <p:spPr>
            <a:xfrm>
              <a:off x="2708706" y="2363444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5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4135">
                  <a:moveTo>
                    <a:pt x="80962" y="53340"/>
                  </a:moveTo>
                  <a:lnTo>
                    <a:pt x="79438" y="51816"/>
                  </a:lnTo>
                  <a:lnTo>
                    <a:pt x="79438" y="50292"/>
                  </a:lnTo>
                  <a:lnTo>
                    <a:pt x="77914" y="48768"/>
                  </a:lnTo>
                  <a:lnTo>
                    <a:pt x="76390" y="48768"/>
                  </a:lnTo>
                  <a:lnTo>
                    <a:pt x="74866" y="47244"/>
                  </a:lnTo>
                  <a:lnTo>
                    <a:pt x="70294" y="47244"/>
                  </a:lnTo>
                  <a:lnTo>
                    <a:pt x="70294" y="48768"/>
                  </a:lnTo>
                  <a:lnTo>
                    <a:pt x="68770" y="48768"/>
                  </a:lnTo>
                  <a:lnTo>
                    <a:pt x="65722" y="51816"/>
                  </a:lnTo>
                  <a:lnTo>
                    <a:pt x="65722" y="59436"/>
                  </a:lnTo>
                  <a:lnTo>
                    <a:pt x="68770" y="62484"/>
                  </a:lnTo>
                  <a:lnTo>
                    <a:pt x="70294" y="62484"/>
                  </a:lnTo>
                  <a:lnTo>
                    <a:pt x="70294" y="64008"/>
                  </a:lnTo>
                  <a:lnTo>
                    <a:pt x="74866" y="64008"/>
                  </a:lnTo>
                  <a:lnTo>
                    <a:pt x="76390" y="62484"/>
                  </a:lnTo>
                  <a:lnTo>
                    <a:pt x="77914" y="62484"/>
                  </a:lnTo>
                  <a:lnTo>
                    <a:pt x="79438" y="60960"/>
                  </a:lnTo>
                  <a:lnTo>
                    <a:pt x="79438" y="59436"/>
                  </a:lnTo>
                  <a:lnTo>
                    <a:pt x="80962" y="59436"/>
                  </a:lnTo>
                  <a:lnTo>
                    <a:pt x="80962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2541" y="2363438"/>
              <a:ext cx="99250" cy="64008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109210" y="2417153"/>
            <a:ext cx="484991" cy="185672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107180" y="2538824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4">
                <a:moveTo>
                  <a:pt x="41243" y="62579"/>
                </a:moveTo>
                <a:lnTo>
                  <a:pt x="1524" y="62579"/>
                </a:lnTo>
                <a:lnTo>
                  <a:pt x="1524" y="54959"/>
                </a:lnTo>
                <a:lnTo>
                  <a:pt x="18288" y="54959"/>
                </a:lnTo>
                <a:lnTo>
                  <a:pt x="18288" y="9144"/>
                </a:lnTo>
                <a:lnTo>
                  <a:pt x="3048" y="16764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627171" y="2417153"/>
            <a:ext cx="481179" cy="185672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6366255" y="2537277"/>
            <a:ext cx="198718" cy="65593"/>
          </a:xfrm>
          <a:custGeom>
            <a:avLst/>
            <a:gdLst/>
            <a:ahLst/>
            <a:cxnLst/>
            <a:rect l="l" t="t" r="r" b="b"/>
            <a:pathLst>
              <a:path w="84455" h="64135">
                <a:moveTo>
                  <a:pt x="45821" y="22860"/>
                </a:moveTo>
                <a:lnTo>
                  <a:pt x="42773" y="13716"/>
                </a:lnTo>
                <a:lnTo>
                  <a:pt x="39725" y="7620"/>
                </a:lnTo>
                <a:lnTo>
                  <a:pt x="36677" y="4572"/>
                </a:lnTo>
                <a:lnTo>
                  <a:pt x="36677" y="25908"/>
                </a:lnTo>
                <a:lnTo>
                  <a:pt x="36677" y="42672"/>
                </a:lnTo>
                <a:lnTo>
                  <a:pt x="35153" y="47332"/>
                </a:lnTo>
                <a:lnTo>
                  <a:pt x="35153" y="48856"/>
                </a:lnTo>
                <a:lnTo>
                  <a:pt x="33629" y="51904"/>
                </a:lnTo>
                <a:lnTo>
                  <a:pt x="29057" y="56476"/>
                </a:lnTo>
                <a:lnTo>
                  <a:pt x="27533" y="56476"/>
                </a:lnTo>
                <a:lnTo>
                  <a:pt x="24485" y="58000"/>
                </a:lnTo>
                <a:lnTo>
                  <a:pt x="21437" y="58000"/>
                </a:lnTo>
                <a:lnTo>
                  <a:pt x="19913" y="56476"/>
                </a:lnTo>
                <a:lnTo>
                  <a:pt x="16865" y="56476"/>
                </a:lnTo>
                <a:lnTo>
                  <a:pt x="13817" y="53428"/>
                </a:lnTo>
                <a:lnTo>
                  <a:pt x="13817" y="51904"/>
                </a:lnTo>
                <a:lnTo>
                  <a:pt x="12293" y="50380"/>
                </a:lnTo>
                <a:lnTo>
                  <a:pt x="12293" y="48856"/>
                </a:lnTo>
                <a:lnTo>
                  <a:pt x="10769" y="47332"/>
                </a:lnTo>
                <a:lnTo>
                  <a:pt x="10769" y="45808"/>
                </a:lnTo>
                <a:lnTo>
                  <a:pt x="20815" y="38100"/>
                </a:lnTo>
                <a:lnTo>
                  <a:pt x="36677" y="25908"/>
                </a:lnTo>
                <a:lnTo>
                  <a:pt x="36677" y="4572"/>
                </a:lnTo>
                <a:lnTo>
                  <a:pt x="35153" y="3048"/>
                </a:lnTo>
                <a:lnTo>
                  <a:pt x="35153" y="16764"/>
                </a:lnTo>
                <a:lnTo>
                  <a:pt x="35153" y="18288"/>
                </a:lnTo>
                <a:lnTo>
                  <a:pt x="9245" y="38100"/>
                </a:lnTo>
                <a:lnTo>
                  <a:pt x="9245" y="21336"/>
                </a:lnTo>
                <a:lnTo>
                  <a:pt x="10769" y="18288"/>
                </a:lnTo>
                <a:lnTo>
                  <a:pt x="10769" y="15240"/>
                </a:lnTo>
                <a:lnTo>
                  <a:pt x="18389" y="7620"/>
                </a:lnTo>
                <a:lnTo>
                  <a:pt x="26009" y="7620"/>
                </a:lnTo>
                <a:lnTo>
                  <a:pt x="27533" y="9144"/>
                </a:lnTo>
                <a:lnTo>
                  <a:pt x="30581" y="9144"/>
                </a:lnTo>
                <a:lnTo>
                  <a:pt x="30581" y="10668"/>
                </a:lnTo>
                <a:lnTo>
                  <a:pt x="33629" y="13716"/>
                </a:lnTo>
                <a:lnTo>
                  <a:pt x="33629" y="15240"/>
                </a:lnTo>
                <a:lnTo>
                  <a:pt x="35153" y="16764"/>
                </a:lnTo>
                <a:lnTo>
                  <a:pt x="35153" y="3048"/>
                </a:lnTo>
                <a:lnTo>
                  <a:pt x="32105" y="3048"/>
                </a:lnTo>
                <a:lnTo>
                  <a:pt x="30581" y="1524"/>
                </a:lnTo>
                <a:lnTo>
                  <a:pt x="27533" y="0"/>
                </a:lnTo>
                <a:lnTo>
                  <a:pt x="19913" y="0"/>
                </a:lnTo>
                <a:lnTo>
                  <a:pt x="10769" y="4572"/>
                </a:lnTo>
                <a:lnTo>
                  <a:pt x="7620" y="6096"/>
                </a:lnTo>
                <a:lnTo>
                  <a:pt x="3048" y="15240"/>
                </a:lnTo>
                <a:lnTo>
                  <a:pt x="1524" y="19812"/>
                </a:lnTo>
                <a:lnTo>
                  <a:pt x="1524" y="22860"/>
                </a:lnTo>
                <a:lnTo>
                  <a:pt x="0" y="27432"/>
                </a:lnTo>
                <a:lnTo>
                  <a:pt x="0" y="38100"/>
                </a:lnTo>
                <a:lnTo>
                  <a:pt x="1524" y="42672"/>
                </a:lnTo>
                <a:lnTo>
                  <a:pt x="1524" y="47332"/>
                </a:lnTo>
                <a:lnTo>
                  <a:pt x="3048" y="50380"/>
                </a:lnTo>
                <a:lnTo>
                  <a:pt x="4572" y="54952"/>
                </a:lnTo>
                <a:lnTo>
                  <a:pt x="6096" y="56476"/>
                </a:lnTo>
                <a:lnTo>
                  <a:pt x="9245" y="59524"/>
                </a:lnTo>
                <a:lnTo>
                  <a:pt x="10769" y="61048"/>
                </a:lnTo>
                <a:lnTo>
                  <a:pt x="16865" y="64096"/>
                </a:lnTo>
                <a:lnTo>
                  <a:pt x="30581" y="64096"/>
                </a:lnTo>
                <a:lnTo>
                  <a:pt x="32105" y="62572"/>
                </a:lnTo>
                <a:lnTo>
                  <a:pt x="35153" y="61048"/>
                </a:lnTo>
                <a:lnTo>
                  <a:pt x="38201" y="58000"/>
                </a:lnTo>
                <a:lnTo>
                  <a:pt x="39725" y="54952"/>
                </a:lnTo>
                <a:lnTo>
                  <a:pt x="41249" y="53428"/>
                </a:lnTo>
                <a:lnTo>
                  <a:pt x="42773" y="48856"/>
                </a:lnTo>
                <a:lnTo>
                  <a:pt x="44297" y="45808"/>
                </a:lnTo>
                <a:lnTo>
                  <a:pt x="45821" y="41148"/>
                </a:lnTo>
                <a:lnTo>
                  <a:pt x="45821" y="25908"/>
                </a:lnTo>
                <a:lnTo>
                  <a:pt x="45821" y="22860"/>
                </a:lnTo>
                <a:close/>
              </a:path>
              <a:path w="84455" h="64135">
                <a:moveTo>
                  <a:pt x="84010" y="53428"/>
                </a:moveTo>
                <a:lnTo>
                  <a:pt x="82486" y="51904"/>
                </a:lnTo>
                <a:lnTo>
                  <a:pt x="82486" y="50380"/>
                </a:lnTo>
                <a:lnTo>
                  <a:pt x="80962" y="50380"/>
                </a:lnTo>
                <a:lnTo>
                  <a:pt x="79438" y="48856"/>
                </a:lnTo>
                <a:lnTo>
                  <a:pt x="73342" y="48856"/>
                </a:lnTo>
                <a:lnTo>
                  <a:pt x="71818" y="50380"/>
                </a:lnTo>
                <a:lnTo>
                  <a:pt x="70294" y="50380"/>
                </a:lnTo>
                <a:lnTo>
                  <a:pt x="70294" y="51904"/>
                </a:lnTo>
                <a:lnTo>
                  <a:pt x="68770" y="51904"/>
                </a:lnTo>
                <a:lnTo>
                  <a:pt x="68770" y="61048"/>
                </a:lnTo>
                <a:lnTo>
                  <a:pt x="70294" y="61048"/>
                </a:lnTo>
                <a:lnTo>
                  <a:pt x="70294" y="62572"/>
                </a:lnTo>
                <a:lnTo>
                  <a:pt x="71818" y="62572"/>
                </a:lnTo>
                <a:lnTo>
                  <a:pt x="71818" y="64096"/>
                </a:lnTo>
                <a:lnTo>
                  <a:pt x="80962" y="64096"/>
                </a:lnTo>
                <a:lnTo>
                  <a:pt x="80962" y="62572"/>
                </a:lnTo>
                <a:lnTo>
                  <a:pt x="82486" y="62572"/>
                </a:lnTo>
                <a:lnTo>
                  <a:pt x="82486" y="61048"/>
                </a:lnTo>
                <a:lnTo>
                  <a:pt x="84010" y="59524"/>
                </a:lnTo>
                <a:lnTo>
                  <a:pt x="84010" y="53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020512" y="2417153"/>
            <a:ext cx="344915" cy="18567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621332" y="2537265"/>
            <a:ext cx="226358" cy="655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10032" y="2794733"/>
            <a:ext cx="1497776" cy="3121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23585" y="2779146"/>
            <a:ext cx="484765" cy="30734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887834" y="2779048"/>
            <a:ext cx="477593" cy="30744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105625" y="2900817"/>
            <a:ext cx="484991" cy="18567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366286" y="2900817"/>
            <a:ext cx="481405" cy="18567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13615" y="4167891"/>
            <a:ext cx="3879028" cy="8416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487955" y="6659956"/>
            <a:ext cx="1095261" cy="8893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129393" y="6661514"/>
            <a:ext cx="714711" cy="68677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7120666" y="6659956"/>
            <a:ext cx="989106" cy="70788"/>
            <a:chOff x="3026283" y="6511956"/>
            <a:chExt cx="420370" cy="69215"/>
          </a:xfrm>
        </p:grpSpPr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26283" y="6511956"/>
              <a:ext cx="145160" cy="6858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192678" y="6531774"/>
              <a:ext cx="253365" cy="48895"/>
            </a:xfrm>
            <a:custGeom>
              <a:avLst/>
              <a:gdLst/>
              <a:ahLst/>
              <a:cxnLst/>
              <a:rect l="l" t="t" r="r" b="b"/>
              <a:pathLst>
                <a:path w="253364" h="48895">
                  <a:moveTo>
                    <a:pt x="36576" y="32004"/>
                  </a:moveTo>
                  <a:lnTo>
                    <a:pt x="35052" y="30480"/>
                  </a:lnTo>
                  <a:lnTo>
                    <a:pt x="35052" y="28956"/>
                  </a:lnTo>
                  <a:lnTo>
                    <a:pt x="33528" y="27432"/>
                  </a:lnTo>
                  <a:lnTo>
                    <a:pt x="33528" y="25908"/>
                  </a:lnTo>
                  <a:lnTo>
                    <a:pt x="32004" y="25908"/>
                  </a:lnTo>
                  <a:lnTo>
                    <a:pt x="28956" y="22860"/>
                  </a:lnTo>
                  <a:lnTo>
                    <a:pt x="25908" y="22860"/>
                  </a:lnTo>
                  <a:lnTo>
                    <a:pt x="24384" y="21336"/>
                  </a:lnTo>
                  <a:lnTo>
                    <a:pt x="21336" y="21336"/>
                  </a:lnTo>
                  <a:lnTo>
                    <a:pt x="18288" y="19812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2192" y="18288"/>
                  </a:lnTo>
                  <a:lnTo>
                    <a:pt x="9144" y="15240"/>
                  </a:lnTo>
                  <a:lnTo>
                    <a:pt x="9144" y="9144"/>
                  </a:lnTo>
                  <a:lnTo>
                    <a:pt x="10668" y="9144"/>
                  </a:lnTo>
                  <a:lnTo>
                    <a:pt x="10668" y="7620"/>
                  </a:lnTo>
                  <a:lnTo>
                    <a:pt x="15240" y="7620"/>
                  </a:lnTo>
                  <a:lnTo>
                    <a:pt x="16764" y="6096"/>
                  </a:lnTo>
                  <a:lnTo>
                    <a:pt x="22860" y="6096"/>
                  </a:lnTo>
                  <a:lnTo>
                    <a:pt x="25908" y="7620"/>
                  </a:lnTo>
                  <a:lnTo>
                    <a:pt x="33528" y="7620"/>
                  </a:lnTo>
                  <a:lnTo>
                    <a:pt x="33528" y="6096"/>
                  </a:lnTo>
                  <a:lnTo>
                    <a:pt x="33528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10668" y="1524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1524" y="18288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6096" y="22860"/>
                  </a:lnTo>
                  <a:lnTo>
                    <a:pt x="9144" y="25908"/>
                  </a:lnTo>
                  <a:lnTo>
                    <a:pt x="10668" y="25908"/>
                  </a:lnTo>
                  <a:lnTo>
                    <a:pt x="13716" y="27432"/>
                  </a:lnTo>
                  <a:lnTo>
                    <a:pt x="18288" y="27432"/>
                  </a:lnTo>
                  <a:lnTo>
                    <a:pt x="19812" y="28956"/>
                  </a:lnTo>
                  <a:lnTo>
                    <a:pt x="22860" y="28956"/>
                  </a:lnTo>
                  <a:lnTo>
                    <a:pt x="27432" y="33528"/>
                  </a:lnTo>
                  <a:lnTo>
                    <a:pt x="27432" y="39624"/>
                  </a:lnTo>
                  <a:lnTo>
                    <a:pt x="24384" y="39624"/>
                  </a:lnTo>
                  <a:lnTo>
                    <a:pt x="22860" y="41148"/>
                  </a:lnTo>
                  <a:lnTo>
                    <a:pt x="19812" y="42672"/>
                  </a:lnTo>
                  <a:lnTo>
                    <a:pt x="13716" y="42672"/>
                  </a:lnTo>
                  <a:lnTo>
                    <a:pt x="10668" y="41148"/>
                  </a:lnTo>
                  <a:lnTo>
                    <a:pt x="4572" y="41148"/>
                  </a:lnTo>
                  <a:lnTo>
                    <a:pt x="3048" y="39624"/>
                  </a:lnTo>
                  <a:lnTo>
                    <a:pt x="0" y="39624"/>
                  </a:lnTo>
                  <a:lnTo>
                    <a:pt x="0" y="47244"/>
                  </a:lnTo>
                  <a:lnTo>
                    <a:pt x="3048" y="47244"/>
                  </a:lnTo>
                  <a:lnTo>
                    <a:pt x="4572" y="48768"/>
                  </a:lnTo>
                  <a:lnTo>
                    <a:pt x="24384" y="48768"/>
                  </a:lnTo>
                  <a:lnTo>
                    <a:pt x="25908" y="47244"/>
                  </a:lnTo>
                  <a:lnTo>
                    <a:pt x="28956" y="47244"/>
                  </a:lnTo>
                  <a:lnTo>
                    <a:pt x="33528" y="42672"/>
                  </a:lnTo>
                  <a:lnTo>
                    <a:pt x="35052" y="41148"/>
                  </a:lnTo>
                  <a:lnTo>
                    <a:pt x="35052" y="39624"/>
                  </a:lnTo>
                  <a:lnTo>
                    <a:pt x="36576" y="38100"/>
                  </a:lnTo>
                  <a:lnTo>
                    <a:pt x="36576" y="32004"/>
                  </a:lnTo>
                  <a:close/>
                </a:path>
                <a:path w="253364" h="48895">
                  <a:moveTo>
                    <a:pt x="88493" y="1524"/>
                  </a:moveTo>
                  <a:lnTo>
                    <a:pt x="86969" y="1524"/>
                  </a:lnTo>
                  <a:lnTo>
                    <a:pt x="85445" y="0"/>
                  </a:lnTo>
                  <a:lnTo>
                    <a:pt x="68681" y="0"/>
                  </a:lnTo>
                  <a:lnTo>
                    <a:pt x="65633" y="1524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4965" y="10668"/>
                  </a:lnTo>
                  <a:lnTo>
                    <a:pt x="53441" y="15240"/>
                  </a:lnTo>
                  <a:lnTo>
                    <a:pt x="51917" y="18288"/>
                  </a:lnTo>
                  <a:lnTo>
                    <a:pt x="51917" y="32004"/>
                  </a:lnTo>
                  <a:lnTo>
                    <a:pt x="53441" y="38100"/>
                  </a:lnTo>
                  <a:lnTo>
                    <a:pt x="62585" y="47244"/>
                  </a:lnTo>
                  <a:lnTo>
                    <a:pt x="68681" y="48768"/>
                  </a:lnTo>
                  <a:lnTo>
                    <a:pt x="82397" y="48768"/>
                  </a:lnTo>
                  <a:lnTo>
                    <a:pt x="85445" y="47244"/>
                  </a:lnTo>
                  <a:lnTo>
                    <a:pt x="86969" y="47244"/>
                  </a:lnTo>
                  <a:lnTo>
                    <a:pt x="88493" y="45720"/>
                  </a:lnTo>
                  <a:lnTo>
                    <a:pt x="88493" y="38100"/>
                  </a:lnTo>
                  <a:lnTo>
                    <a:pt x="85445" y="41148"/>
                  </a:lnTo>
                  <a:lnTo>
                    <a:pt x="71729" y="41148"/>
                  </a:lnTo>
                  <a:lnTo>
                    <a:pt x="67157" y="39624"/>
                  </a:lnTo>
                  <a:lnTo>
                    <a:pt x="62585" y="35052"/>
                  </a:lnTo>
                  <a:lnTo>
                    <a:pt x="61061" y="30480"/>
                  </a:lnTo>
                  <a:lnTo>
                    <a:pt x="61061" y="19812"/>
                  </a:lnTo>
                  <a:lnTo>
                    <a:pt x="62585" y="16764"/>
                  </a:lnTo>
                  <a:lnTo>
                    <a:pt x="62585" y="15240"/>
                  </a:lnTo>
                  <a:lnTo>
                    <a:pt x="70205" y="7620"/>
                  </a:lnTo>
                  <a:lnTo>
                    <a:pt x="71729" y="7620"/>
                  </a:lnTo>
                  <a:lnTo>
                    <a:pt x="74777" y="6096"/>
                  </a:lnTo>
                  <a:lnTo>
                    <a:pt x="79349" y="6096"/>
                  </a:lnTo>
                  <a:lnTo>
                    <a:pt x="80873" y="7620"/>
                  </a:lnTo>
                  <a:lnTo>
                    <a:pt x="85445" y="7620"/>
                  </a:lnTo>
                  <a:lnTo>
                    <a:pt x="86969" y="9144"/>
                  </a:lnTo>
                  <a:lnTo>
                    <a:pt x="88493" y="9144"/>
                  </a:lnTo>
                  <a:lnTo>
                    <a:pt x="88493" y="1524"/>
                  </a:lnTo>
                  <a:close/>
                </a:path>
                <a:path w="253364" h="48895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7620"/>
                  </a:lnTo>
                  <a:lnTo>
                    <a:pt x="141922" y="6096"/>
                  </a:lnTo>
                  <a:lnTo>
                    <a:pt x="138874" y="3048"/>
                  </a:lnTo>
                  <a:lnTo>
                    <a:pt x="138874" y="18288"/>
                  </a:lnTo>
                  <a:lnTo>
                    <a:pt x="138874" y="28956"/>
                  </a:lnTo>
                  <a:lnTo>
                    <a:pt x="137350" y="30480"/>
                  </a:lnTo>
                  <a:lnTo>
                    <a:pt x="137350" y="35052"/>
                  </a:lnTo>
                  <a:lnTo>
                    <a:pt x="131254" y="41148"/>
                  </a:lnTo>
                  <a:lnTo>
                    <a:pt x="129730" y="41148"/>
                  </a:lnTo>
                  <a:lnTo>
                    <a:pt x="126682" y="42672"/>
                  </a:lnTo>
                  <a:lnTo>
                    <a:pt x="122110" y="42672"/>
                  </a:lnTo>
                  <a:lnTo>
                    <a:pt x="120586" y="41148"/>
                  </a:lnTo>
                  <a:lnTo>
                    <a:pt x="119062" y="41148"/>
                  </a:lnTo>
                  <a:lnTo>
                    <a:pt x="117538" y="39624"/>
                  </a:lnTo>
                  <a:lnTo>
                    <a:pt x="116014" y="39624"/>
                  </a:lnTo>
                  <a:lnTo>
                    <a:pt x="112966" y="36576"/>
                  </a:lnTo>
                  <a:lnTo>
                    <a:pt x="112966" y="33528"/>
                  </a:lnTo>
                  <a:lnTo>
                    <a:pt x="111442" y="32004"/>
                  </a:lnTo>
                  <a:lnTo>
                    <a:pt x="111442" y="18288"/>
                  </a:lnTo>
                  <a:lnTo>
                    <a:pt x="112966" y="15240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7620"/>
                  </a:lnTo>
                  <a:lnTo>
                    <a:pt x="120586" y="7620"/>
                  </a:lnTo>
                  <a:lnTo>
                    <a:pt x="122110" y="6096"/>
                  </a:lnTo>
                  <a:lnTo>
                    <a:pt x="126682" y="6096"/>
                  </a:lnTo>
                  <a:lnTo>
                    <a:pt x="128206" y="7620"/>
                  </a:lnTo>
                  <a:lnTo>
                    <a:pt x="131254" y="7620"/>
                  </a:lnTo>
                  <a:lnTo>
                    <a:pt x="132778" y="9144"/>
                  </a:lnTo>
                  <a:lnTo>
                    <a:pt x="134302" y="9144"/>
                  </a:lnTo>
                  <a:lnTo>
                    <a:pt x="134302" y="10668"/>
                  </a:lnTo>
                  <a:lnTo>
                    <a:pt x="137350" y="13716"/>
                  </a:lnTo>
                  <a:lnTo>
                    <a:pt x="137350" y="16764"/>
                  </a:lnTo>
                  <a:lnTo>
                    <a:pt x="138874" y="18288"/>
                  </a:lnTo>
                  <a:lnTo>
                    <a:pt x="138874" y="3048"/>
                  </a:lnTo>
                  <a:lnTo>
                    <a:pt x="137350" y="1524"/>
                  </a:lnTo>
                  <a:lnTo>
                    <a:pt x="134302" y="1524"/>
                  </a:lnTo>
                  <a:lnTo>
                    <a:pt x="131254" y="0"/>
                  </a:lnTo>
                  <a:lnTo>
                    <a:pt x="119062" y="0"/>
                  </a:lnTo>
                  <a:lnTo>
                    <a:pt x="109918" y="4572"/>
                  </a:lnTo>
                  <a:lnTo>
                    <a:pt x="108394" y="6096"/>
                  </a:lnTo>
                  <a:lnTo>
                    <a:pt x="106870" y="9144"/>
                  </a:lnTo>
                  <a:lnTo>
                    <a:pt x="105257" y="10668"/>
                  </a:lnTo>
                  <a:lnTo>
                    <a:pt x="102209" y="16764"/>
                  </a:lnTo>
                  <a:lnTo>
                    <a:pt x="102209" y="32004"/>
                  </a:lnTo>
                  <a:lnTo>
                    <a:pt x="105257" y="38100"/>
                  </a:lnTo>
                  <a:lnTo>
                    <a:pt x="106870" y="41148"/>
                  </a:lnTo>
                  <a:lnTo>
                    <a:pt x="109918" y="44196"/>
                  </a:lnTo>
                  <a:lnTo>
                    <a:pt x="112966" y="45720"/>
                  </a:lnTo>
                  <a:lnTo>
                    <a:pt x="114490" y="47244"/>
                  </a:lnTo>
                  <a:lnTo>
                    <a:pt x="117538" y="48768"/>
                  </a:lnTo>
                  <a:lnTo>
                    <a:pt x="131254" y="48768"/>
                  </a:lnTo>
                  <a:lnTo>
                    <a:pt x="137350" y="45720"/>
                  </a:lnTo>
                  <a:lnTo>
                    <a:pt x="140398" y="42672"/>
                  </a:lnTo>
                  <a:lnTo>
                    <a:pt x="143446" y="39624"/>
                  </a:lnTo>
                  <a:lnTo>
                    <a:pt x="144970" y="36576"/>
                  </a:lnTo>
                  <a:lnTo>
                    <a:pt x="144970" y="33528"/>
                  </a:lnTo>
                  <a:lnTo>
                    <a:pt x="146494" y="30480"/>
                  </a:lnTo>
                  <a:lnTo>
                    <a:pt x="146494" y="16764"/>
                  </a:lnTo>
                  <a:close/>
                </a:path>
                <a:path w="253364" h="48895">
                  <a:moveTo>
                    <a:pt x="199834" y="7620"/>
                  </a:moveTo>
                  <a:lnTo>
                    <a:pt x="198310" y="6096"/>
                  </a:lnTo>
                  <a:lnTo>
                    <a:pt x="193738" y="1524"/>
                  </a:lnTo>
                  <a:lnTo>
                    <a:pt x="190690" y="0"/>
                  </a:lnTo>
                  <a:lnTo>
                    <a:pt x="180022" y="0"/>
                  </a:lnTo>
                  <a:lnTo>
                    <a:pt x="173926" y="3048"/>
                  </a:lnTo>
                  <a:lnTo>
                    <a:pt x="172402" y="6096"/>
                  </a:lnTo>
                  <a:lnTo>
                    <a:pt x="169354" y="9144"/>
                  </a:lnTo>
                  <a:lnTo>
                    <a:pt x="169354" y="0"/>
                  </a:lnTo>
                  <a:lnTo>
                    <a:pt x="161734" y="0"/>
                  </a:lnTo>
                  <a:lnTo>
                    <a:pt x="161734" y="48869"/>
                  </a:lnTo>
                  <a:lnTo>
                    <a:pt x="169354" y="48869"/>
                  </a:lnTo>
                  <a:lnTo>
                    <a:pt x="169354" y="16764"/>
                  </a:lnTo>
                  <a:lnTo>
                    <a:pt x="175450" y="10668"/>
                  </a:lnTo>
                  <a:lnTo>
                    <a:pt x="176974" y="10668"/>
                  </a:lnTo>
                  <a:lnTo>
                    <a:pt x="176974" y="9144"/>
                  </a:lnTo>
                  <a:lnTo>
                    <a:pt x="178498" y="7620"/>
                  </a:lnTo>
                  <a:lnTo>
                    <a:pt x="181546" y="7620"/>
                  </a:lnTo>
                  <a:lnTo>
                    <a:pt x="183070" y="6096"/>
                  </a:lnTo>
                  <a:lnTo>
                    <a:pt x="186118" y="6096"/>
                  </a:lnTo>
                  <a:lnTo>
                    <a:pt x="189166" y="7620"/>
                  </a:lnTo>
                  <a:lnTo>
                    <a:pt x="190690" y="9144"/>
                  </a:lnTo>
                  <a:lnTo>
                    <a:pt x="190690" y="10668"/>
                  </a:lnTo>
                  <a:lnTo>
                    <a:pt x="192214" y="13716"/>
                  </a:lnTo>
                  <a:lnTo>
                    <a:pt x="192214" y="18288"/>
                  </a:lnTo>
                  <a:lnTo>
                    <a:pt x="199834" y="18288"/>
                  </a:lnTo>
                  <a:lnTo>
                    <a:pt x="199834" y="7620"/>
                  </a:lnTo>
                  <a:close/>
                </a:path>
                <a:path w="253364" h="48895">
                  <a:moveTo>
                    <a:pt x="253365" y="18288"/>
                  </a:moveTo>
                  <a:lnTo>
                    <a:pt x="251841" y="15240"/>
                  </a:lnTo>
                  <a:lnTo>
                    <a:pt x="251841" y="12192"/>
                  </a:lnTo>
                  <a:lnTo>
                    <a:pt x="250317" y="9144"/>
                  </a:lnTo>
                  <a:lnTo>
                    <a:pt x="247269" y="6096"/>
                  </a:lnTo>
                  <a:lnTo>
                    <a:pt x="245745" y="3048"/>
                  </a:lnTo>
                  <a:lnTo>
                    <a:pt x="244221" y="1524"/>
                  </a:lnTo>
                  <a:lnTo>
                    <a:pt x="244221" y="15240"/>
                  </a:lnTo>
                  <a:lnTo>
                    <a:pt x="244221" y="19812"/>
                  </a:lnTo>
                  <a:lnTo>
                    <a:pt x="219748" y="19812"/>
                  </a:lnTo>
                  <a:lnTo>
                    <a:pt x="219748" y="15240"/>
                  </a:lnTo>
                  <a:lnTo>
                    <a:pt x="221272" y="12192"/>
                  </a:lnTo>
                  <a:lnTo>
                    <a:pt x="221272" y="10668"/>
                  </a:lnTo>
                  <a:lnTo>
                    <a:pt x="222885" y="10668"/>
                  </a:lnTo>
                  <a:lnTo>
                    <a:pt x="225933" y="7620"/>
                  </a:lnTo>
                  <a:lnTo>
                    <a:pt x="227457" y="7620"/>
                  </a:lnTo>
                  <a:lnTo>
                    <a:pt x="228981" y="6096"/>
                  </a:lnTo>
                  <a:lnTo>
                    <a:pt x="236601" y="6096"/>
                  </a:lnTo>
                  <a:lnTo>
                    <a:pt x="238125" y="7620"/>
                  </a:lnTo>
                  <a:lnTo>
                    <a:pt x="239649" y="7620"/>
                  </a:lnTo>
                  <a:lnTo>
                    <a:pt x="239649" y="9144"/>
                  </a:lnTo>
                  <a:lnTo>
                    <a:pt x="242697" y="12192"/>
                  </a:lnTo>
                  <a:lnTo>
                    <a:pt x="242697" y="13716"/>
                  </a:lnTo>
                  <a:lnTo>
                    <a:pt x="244221" y="15240"/>
                  </a:lnTo>
                  <a:lnTo>
                    <a:pt x="244221" y="1524"/>
                  </a:lnTo>
                  <a:lnTo>
                    <a:pt x="241173" y="1524"/>
                  </a:lnTo>
                  <a:lnTo>
                    <a:pt x="238125" y="0"/>
                  </a:lnTo>
                  <a:lnTo>
                    <a:pt x="225933" y="0"/>
                  </a:lnTo>
                  <a:lnTo>
                    <a:pt x="222885" y="1524"/>
                  </a:lnTo>
                  <a:lnTo>
                    <a:pt x="219748" y="3048"/>
                  </a:lnTo>
                  <a:lnTo>
                    <a:pt x="218224" y="4572"/>
                  </a:lnTo>
                  <a:lnTo>
                    <a:pt x="216700" y="7620"/>
                  </a:lnTo>
                  <a:lnTo>
                    <a:pt x="213652" y="9144"/>
                  </a:lnTo>
                  <a:lnTo>
                    <a:pt x="213652" y="12192"/>
                  </a:lnTo>
                  <a:lnTo>
                    <a:pt x="210604" y="18288"/>
                  </a:lnTo>
                  <a:lnTo>
                    <a:pt x="210604" y="32004"/>
                  </a:lnTo>
                  <a:lnTo>
                    <a:pt x="212128" y="35052"/>
                  </a:lnTo>
                  <a:lnTo>
                    <a:pt x="212128" y="38100"/>
                  </a:lnTo>
                  <a:lnTo>
                    <a:pt x="213652" y="41148"/>
                  </a:lnTo>
                  <a:lnTo>
                    <a:pt x="216700" y="42672"/>
                  </a:lnTo>
                  <a:lnTo>
                    <a:pt x="219748" y="45720"/>
                  </a:lnTo>
                  <a:lnTo>
                    <a:pt x="222885" y="47244"/>
                  </a:lnTo>
                  <a:lnTo>
                    <a:pt x="225933" y="48768"/>
                  </a:lnTo>
                  <a:lnTo>
                    <a:pt x="242697" y="48768"/>
                  </a:lnTo>
                  <a:lnTo>
                    <a:pt x="245745" y="47244"/>
                  </a:lnTo>
                  <a:lnTo>
                    <a:pt x="250317" y="47244"/>
                  </a:lnTo>
                  <a:lnTo>
                    <a:pt x="250317" y="42672"/>
                  </a:lnTo>
                  <a:lnTo>
                    <a:pt x="250317" y="39624"/>
                  </a:lnTo>
                  <a:lnTo>
                    <a:pt x="248793" y="39624"/>
                  </a:lnTo>
                  <a:lnTo>
                    <a:pt x="248793" y="41148"/>
                  </a:lnTo>
                  <a:lnTo>
                    <a:pt x="241173" y="41148"/>
                  </a:lnTo>
                  <a:lnTo>
                    <a:pt x="239649" y="42672"/>
                  </a:lnTo>
                  <a:lnTo>
                    <a:pt x="230505" y="42672"/>
                  </a:lnTo>
                  <a:lnTo>
                    <a:pt x="225933" y="41148"/>
                  </a:lnTo>
                  <a:lnTo>
                    <a:pt x="222885" y="38100"/>
                  </a:lnTo>
                  <a:lnTo>
                    <a:pt x="221272" y="35052"/>
                  </a:lnTo>
                  <a:lnTo>
                    <a:pt x="219748" y="32004"/>
                  </a:lnTo>
                  <a:lnTo>
                    <a:pt x="219748" y="27432"/>
                  </a:lnTo>
                  <a:lnTo>
                    <a:pt x="253365" y="27432"/>
                  </a:lnTo>
                  <a:lnTo>
                    <a:pt x="253365" y="19812"/>
                  </a:lnTo>
                  <a:lnTo>
                    <a:pt x="253365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518038" y="6664535"/>
            <a:ext cx="843802" cy="84361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4100008" y="6906513"/>
            <a:ext cx="109071" cy="65593"/>
          </a:xfrm>
          <a:custGeom>
            <a:avLst/>
            <a:gdLst/>
            <a:ahLst/>
            <a:cxnLst/>
            <a:rect l="l" t="t" r="r" b="b"/>
            <a:pathLst>
              <a:path w="46355" h="64134">
                <a:moveTo>
                  <a:pt x="30480" y="64008"/>
                </a:moveTo>
                <a:lnTo>
                  <a:pt x="16764" y="64008"/>
                </a:lnTo>
                <a:lnTo>
                  <a:pt x="10668" y="60960"/>
                </a:lnTo>
                <a:lnTo>
                  <a:pt x="6096" y="56388"/>
                </a:lnTo>
                <a:lnTo>
                  <a:pt x="1524" y="47244"/>
                </a:lnTo>
                <a:lnTo>
                  <a:pt x="1524" y="42672"/>
                </a:lnTo>
                <a:lnTo>
                  <a:pt x="0" y="38100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9812"/>
                </a:lnTo>
                <a:lnTo>
                  <a:pt x="3048" y="15240"/>
                </a:lnTo>
                <a:lnTo>
                  <a:pt x="7620" y="6096"/>
                </a:lnTo>
                <a:lnTo>
                  <a:pt x="19812" y="0"/>
                </a:lnTo>
                <a:lnTo>
                  <a:pt x="27432" y="0"/>
                </a:lnTo>
                <a:lnTo>
                  <a:pt x="30480" y="1524"/>
                </a:lnTo>
                <a:lnTo>
                  <a:pt x="32004" y="3048"/>
                </a:lnTo>
                <a:lnTo>
                  <a:pt x="35052" y="3048"/>
                </a:lnTo>
                <a:lnTo>
                  <a:pt x="38195" y="6096"/>
                </a:lnTo>
                <a:lnTo>
                  <a:pt x="39719" y="7620"/>
                </a:lnTo>
                <a:lnTo>
                  <a:pt x="18288" y="7620"/>
                </a:lnTo>
                <a:lnTo>
                  <a:pt x="12192" y="13716"/>
                </a:lnTo>
                <a:lnTo>
                  <a:pt x="12192" y="15240"/>
                </a:lnTo>
                <a:lnTo>
                  <a:pt x="10668" y="18288"/>
                </a:lnTo>
                <a:lnTo>
                  <a:pt x="10668" y="21336"/>
                </a:lnTo>
                <a:lnTo>
                  <a:pt x="9144" y="24384"/>
                </a:lnTo>
                <a:lnTo>
                  <a:pt x="9144" y="38100"/>
                </a:lnTo>
                <a:lnTo>
                  <a:pt x="20632" y="38100"/>
                </a:lnTo>
                <a:lnTo>
                  <a:pt x="10668" y="45720"/>
                </a:lnTo>
                <a:lnTo>
                  <a:pt x="10668" y="47244"/>
                </a:lnTo>
                <a:lnTo>
                  <a:pt x="12192" y="48768"/>
                </a:lnTo>
                <a:lnTo>
                  <a:pt x="12192" y="50292"/>
                </a:lnTo>
                <a:lnTo>
                  <a:pt x="13716" y="51816"/>
                </a:lnTo>
                <a:lnTo>
                  <a:pt x="13716" y="53340"/>
                </a:lnTo>
                <a:lnTo>
                  <a:pt x="15240" y="53340"/>
                </a:lnTo>
                <a:lnTo>
                  <a:pt x="16764" y="54864"/>
                </a:lnTo>
                <a:lnTo>
                  <a:pt x="16764" y="56388"/>
                </a:lnTo>
                <a:lnTo>
                  <a:pt x="19812" y="56388"/>
                </a:lnTo>
                <a:lnTo>
                  <a:pt x="21336" y="57912"/>
                </a:lnTo>
                <a:lnTo>
                  <a:pt x="38195" y="57912"/>
                </a:lnTo>
                <a:lnTo>
                  <a:pt x="35052" y="60960"/>
                </a:lnTo>
                <a:lnTo>
                  <a:pt x="33528" y="62484"/>
                </a:lnTo>
                <a:lnTo>
                  <a:pt x="30480" y="64008"/>
                </a:lnTo>
                <a:close/>
              </a:path>
              <a:path w="46355" h="64134">
                <a:moveTo>
                  <a:pt x="20632" y="38100"/>
                </a:moveTo>
                <a:lnTo>
                  <a:pt x="9144" y="38100"/>
                </a:lnTo>
                <a:lnTo>
                  <a:pt x="35052" y="18288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2192"/>
                </a:lnTo>
                <a:lnTo>
                  <a:pt x="30480" y="10668"/>
                </a:lnTo>
                <a:lnTo>
                  <a:pt x="30480" y="9144"/>
                </a:lnTo>
                <a:lnTo>
                  <a:pt x="28956" y="9144"/>
                </a:lnTo>
                <a:lnTo>
                  <a:pt x="27432" y="7620"/>
                </a:lnTo>
                <a:lnTo>
                  <a:pt x="39719" y="7620"/>
                </a:lnTo>
                <a:lnTo>
                  <a:pt x="42767" y="13716"/>
                </a:lnTo>
                <a:lnTo>
                  <a:pt x="45815" y="22860"/>
                </a:lnTo>
                <a:lnTo>
                  <a:pt x="45815" y="25908"/>
                </a:lnTo>
                <a:lnTo>
                  <a:pt x="36576" y="25908"/>
                </a:lnTo>
                <a:lnTo>
                  <a:pt x="20632" y="38100"/>
                </a:lnTo>
                <a:close/>
              </a:path>
              <a:path w="46355" h="64134">
                <a:moveTo>
                  <a:pt x="38195" y="57912"/>
                </a:moveTo>
                <a:lnTo>
                  <a:pt x="25908" y="57912"/>
                </a:lnTo>
                <a:lnTo>
                  <a:pt x="27432" y="56388"/>
                </a:lnTo>
                <a:lnTo>
                  <a:pt x="28956" y="56388"/>
                </a:lnTo>
                <a:lnTo>
                  <a:pt x="32004" y="53340"/>
                </a:lnTo>
                <a:lnTo>
                  <a:pt x="33528" y="50292"/>
                </a:lnTo>
                <a:lnTo>
                  <a:pt x="35052" y="48768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6576"/>
                </a:lnTo>
                <a:lnTo>
                  <a:pt x="38195" y="32004"/>
                </a:lnTo>
                <a:lnTo>
                  <a:pt x="36576" y="30480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41148"/>
                </a:lnTo>
                <a:lnTo>
                  <a:pt x="44291" y="45720"/>
                </a:lnTo>
                <a:lnTo>
                  <a:pt x="42767" y="48768"/>
                </a:lnTo>
                <a:lnTo>
                  <a:pt x="42767" y="53340"/>
                </a:lnTo>
                <a:lnTo>
                  <a:pt x="39719" y="54864"/>
                </a:lnTo>
                <a:lnTo>
                  <a:pt x="3819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5113019" y="6906513"/>
            <a:ext cx="482598" cy="65593"/>
            <a:chOff x="2173033" y="6753035"/>
            <a:chExt cx="205104" cy="64135"/>
          </a:xfrm>
        </p:grpSpPr>
        <p:sp>
          <p:nvSpPr>
            <p:cNvPr id="77" name="object 77"/>
            <p:cNvSpPr/>
            <p:nvPr/>
          </p:nvSpPr>
          <p:spPr>
            <a:xfrm>
              <a:off x="2173033" y="6754469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2865">
                  <a:moveTo>
                    <a:pt x="82384" y="53428"/>
                  </a:moveTo>
                  <a:lnTo>
                    <a:pt x="80860" y="53428"/>
                  </a:lnTo>
                  <a:lnTo>
                    <a:pt x="80860" y="50380"/>
                  </a:lnTo>
                  <a:lnTo>
                    <a:pt x="77812" y="47332"/>
                  </a:lnTo>
                  <a:lnTo>
                    <a:pt x="70104" y="47332"/>
                  </a:lnTo>
                  <a:lnTo>
                    <a:pt x="67056" y="50380"/>
                  </a:lnTo>
                  <a:lnTo>
                    <a:pt x="67056" y="51904"/>
                  </a:lnTo>
                  <a:lnTo>
                    <a:pt x="65532" y="53428"/>
                  </a:lnTo>
                  <a:lnTo>
                    <a:pt x="65532" y="56476"/>
                  </a:lnTo>
                  <a:lnTo>
                    <a:pt x="67056" y="58000"/>
                  </a:lnTo>
                  <a:lnTo>
                    <a:pt x="67056" y="59524"/>
                  </a:lnTo>
                  <a:lnTo>
                    <a:pt x="70104" y="62572"/>
                  </a:lnTo>
                  <a:lnTo>
                    <a:pt x="76288" y="62572"/>
                  </a:lnTo>
                  <a:lnTo>
                    <a:pt x="77812" y="61048"/>
                  </a:lnTo>
                  <a:lnTo>
                    <a:pt x="79336" y="61048"/>
                  </a:lnTo>
                  <a:lnTo>
                    <a:pt x="80860" y="59524"/>
                  </a:lnTo>
                  <a:lnTo>
                    <a:pt x="80860" y="56476"/>
                  </a:lnTo>
                  <a:lnTo>
                    <a:pt x="82384" y="56476"/>
                  </a:lnTo>
                  <a:lnTo>
                    <a:pt x="82384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78284" y="6753035"/>
              <a:ext cx="99250" cy="64008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6373456" y="6906513"/>
            <a:ext cx="478118" cy="65593"/>
            <a:chOff x="2708719" y="6753035"/>
            <a:chExt cx="203200" cy="64135"/>
          </a:xfrm>
        </p:grpSpPr>
        <p:sp>
          <p:nvSpPr>
            <p:cNvPr id="80" name="object 80"/>
            <p:cNvSpPr/>
            <p:nvPr/>
          </p:nvSpPr>
          <p:spPr>
            <a:xfrm>
              <a:off x="2708706" y="6754571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5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2865">
                  <a:moveTo>
                    <a:pt x="80962" y="51803"/>
                  </a:moveTo>
                  <a:lnTo>
                    <a:pt x="79438" y="50279"/>
                  </a:lnTo>
                  <a:lnTo>
                    <a:pt x="79438" y="48755"/>
                  </a:lnTo>
                  <a:lnTo>
                    <a:pt x="77914" y="48755"/>
                  </a:lnTo>
                  <a:lnTo>
                    <a:pt x="77914" y="47231"/>
                  </a:lnTo>
                  <a:lnTo>
                    <a:pt x="68770" y="47231"/>
                  </a:lnTo>
                  <a:lnTo>
                    <a:pt x="68770" y="48755"/>
                  </a:lnTo>
                  <a:lnTo>
                    <a:pt x="67246" y="48755"/>
                  </a:lnTo>
                  <a:lnTo>
                    <a:pt x="67246" y="50279"/>
                  </a:lnTo>
                  <a:lnTo>
                    <a:pt x="65722" y="50279"/>
                  </a:lnTo>
                  <a:lnTo>
                    <a:pt x="65722" y="59423"/>
                  </a:lnTo>
                  <a:lnTo>
                    <a:pt x="67246" y="59423"/>
                  </a:lnTo>
                  <a:lnTo>
                    <a:pt x="67246" y="60947"/>
                  </a:lnTo>
                  <a:lnTo>
                    <a:pt x="68770" y="60947"/>
                  </a:lnTo>
                  <a:lnTo>
                    <a:pt x="68770" y="62471"/>
                  </a:lnTo>
                  <a:lnTo>
                    <a:pt x="76390" y="62471"/>
                  </a:lnTo>
                  <a:lnTo>
                    <a:pt x="77914" y="60947"/>
                  </a:lnTo>
                  <a:lnTo>
                    <a:pt x="79438" y="60947"/>
                  </a:lnTo>
                  <a:lnTo>
                    <a:pt x="79438" y="59423"/>
                  </a:lnTo>
                  <a:lnTo>
                    <a:pt x="80962" y="57899"/>
                  </a:lnTo>
                  <a:lnTo>
                    <a:pt x="80962" y="51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12541" y="6753035"/>
              <a:ext cx="99250" cy="64008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7630755" y="6906513"/>
            <a:ext cx="482598" cy="65593"/>
            <a:chOff x="3243071" y="6753035"/>
            <a:chExt cx="205104" cy="64135"/>
          </a:xfrm>
        </p:grpSpPr>
        <p:sp>
          <p:nvSpPr>
            <p:cNvPr id="83" name="object 83"/>
            <p:cNvSpPr/>
            <p:nvPr/>
          </p:nvSpPr>
          <p:spPr>
            <a:xfrm>
              <a:off x="3243059" y="6754469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5">
                  <a:moveTo>
                    <a:pt x="41148" y="54965"/>
                  </a:moveTo>
                  <a:lnTo>
                    <a:pt x="27432" y="54965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965"/>
                  </a:lnTo>
                  <a:lnTo>
                    <a:pt x="3048" y="54965"/>
                  </a:lnTo>
                  <a:lnTo>
                    <a:pt x="3048" y="62585"/>
                  </a:lnTo>
                  <a:lnTo>
                    <a:pt x="41148" y="62585"/>
                  </a:lnTo>
                  <a:lnTo>
                    <a:pt x="41148" y="54965"/>
                  </a:lnTo>
                  <a:close/>
                </a:path>
                <a:path w="82550" h="62865">
                  <a:moveTo>
                    <a:pt x="82397" y="53428"/>
                  </a:moveTo>
                  <a:lnTo>
                    <a:pt x="80873" y="53428"/>
                  </a:lnTo>
                  <a:lnTo>
                    <a:pt x="80873" y="50380"/>
                  </a:lnTo>
                  <a:lnTo>
                    <a:pt x="77825" y="47332"/>
                  </a:lnTo>
                  <a:lnTo>
                    <a:pt x="70205" y="47332"/>
                  </a:lnTo>
                  <a:lnTo>
                    <a:pt x="67157" y="50380"/>
                  </a:lnTo>
                  <a:lnTo>
                    <a:pt x="67157" y="51904"/>
                  </a:lnTo>
                  <a:lnTo>
                    <a:pt x="65633" y="53428"/>
                  </a:lnTo>
                  <a:lnTo>
                    <a:pt x="65633" y="56476"/>
                  </a:lnTo>
                  <a:lnTo>
                    <a:pt x="67157" y="58000"/>
                  </a:lnTo>
                  <a:lnTo>
                    <a:pt x="67157" y="59524"/>
                  </a:lnTo>
                  <a:lnTo>
                    <a:pt x="70205" y="62572"/>
                  </a:lnTo>
                  <a:lnTo>
                    <a:pt x="76301" y="62572"/>
                  </a:lnTo>
                  <a:lnTo>
                    <a:pt x="77825" y="61048"/>
                  </a:lnTo>
                  <a:lnTo>
                    <a:pt x="79349" y="61048"/>
                  </a:lnTo>
                  <a:lnTo>
                    <a:pt x="80873" y="59524"/>
                  </a:lnTo>
                  <a:lnTo>
                    <a:pt x="80873" y="56476"/>
                  </a:lnTo>
                  <a:lnTo>
                    <a:pt x="82397" y="56476"/>
                  </a:lnTo>
                  <a:lnTo>
                    <a:pt x="82397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348323" y="6753035"/>
              <a:ext cx="99250" cy="64008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891420" y="6906514"/>
            <a:ext cx="474007" cy="65560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4107180" y="7028183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579"/>
                </a:moveTo>
                <a:lnTo>
                  <a:pt x="1524" y="62579"/>
                </a:lnTo>
                <a:lnTo>
                  <a:pt x="1524" y="54959"/>
                </a:lnTo>
                <a:lnTo>
                  <a:pt x="18288" y="54959"/>
                </a:lnTo>
                <a:lnTo>
                  <a:pt x="18288" y="9144"/>
                </a:lnTo>
                <a:lnTo>
                  <a:pt x="3048" y="18288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5112795" y="7028183"/>
            <a:ext cx="482598" cy="65593"/>
            <a:chOff x="2172938" y="6872001"/>
            <a:chExt cx="205104" cy="64135"/>
          </a:xfrm>
        </p:grpSpPr>
        <p:sp>
          <p:nvSpPr>
            <p:cNvPr id="88" name="object 88"/>
            <p:cNvSpPr/>
            <p:nvPr/>
          </p:nvSpPr>
          <p:spPr>
            <a:xfrm>
              <a:off x="2172931" y="6872007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4">
                  <a:moveTo>
                    <a:pt x="41249" y="54952"/>
                  </a:moveTo>
                  <a:lnTo>
                    <a:pt x="27533" y="54952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389" y="9144"/>
                  </a:lnTo>
                  <a:lnTo>
                    <a:pt x="18389" y="54952"/>
                  </a:lnTo>
                  <a:lnTo>
                    <a:pt x="3048" y="54952"/>
                  </a:lnTo>
                  <a:lnTo>
                    <a:pt x="3048" y="62572"/>
                  </a:lnTo>
                  <a:lnTo>
                    <a:pt x="41249" y="62572"/>
                  </a:lnTo>
                  <a:lnTo>
                    <a:pt x="41249" y="54952"/>
                  </a:lnTo>
                  <a:close/>
                </a:path>
                <a:path w="82550" h="64134">
                  <a:moveTo>
                    <a:pt x="82486" y="54965"/>
                  </a:moveTo>
                  <a:lnTo>
                    <a:pt x="80962" y="53441"/>
                  </a:lnTo>
                  <a:lnTo>
                    <a:pt x="80962" y="50393"/>
                  </a:lnTo>
                  <a:lnTo>
                    <a:pt x="79438" y="50393"/>
                  </a:lnTo>
                  <a:lnTo>
                    <a:pt x="79438" y="48869"/>
                  </a:lnTo>
                  <a:lnTo>
                    <a:pt x="76390" y="48869"/>
                  </a:lnTo>
                  <a:lnTo>
                    <a:pt x="76390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3441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6390" y="64109"/>
                  </a:lnTo>
                  <a:lnTo>
                    <a:pt x="76390" y="62585"/>
                  </a:lnTo>
                  <a:lnTo>
                    <a:pt x="79438" y="62585"/>
                  </a:lnTo>
                  <a:lnTo>
                    <a:pt x="79438" y="61061"/>
                  </a:lnTo>
                  <a:lnTo>
                    <a:pt x="80962" y="61061"/>
                  </a:lnTo>
                  <a:lnTo>
                    <a:pt x="80962" y="58013"/>
                  </a:lnTo>
                  <a:lnTo>
                    <a:pt x="82486" y="56489"/>
                  </a:lnTo>
                  <a:lnTo>
                    <a:pt x="82486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78284" y="6872001"/>
              <a:ext cx="99250" cy="64103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6373456" y="7028183"/>
            <a:ext cx="478118" cy="65593"/>
            <a:chOff x="2708719" y="6872001"/>
            <a:chExt cx="203200" cy="64135"/>
          </a:xfrm>
        </p:grpSpPr>
        <p:sp>
          <p:nvSpPr>
            <p:cNvPr id="91" name="object 91"/>
            <p:cNvSpPr/>
            <p:nvPr/>
          </p:nvSpPr>
          <p:spPr>
            <a:xfrm>
              <a:off x="2708706" y="6872007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4">
                  <a:moveTo>
                    <a:pt x="41249" y="54952"/>
                  </a:moveTo>
                  <a:lnTo>
                    <a:pt x="27533" y="54952"/>
                  </a:lnTo>
                  <a:lnTo>
                    <a:pt x="27533" y="0"/>
                  </a:lnTo>
                  <a:lnTo>
                    <a:pt x="19913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865" y="9144"/>
                  </a:lnTo>
                  <a:lnTo>
                    <a:pt x="16865" y="54952"/>
                  </a:lnTo>
                  <a:lnTo>
                    <a:pt x="1524" y="54952"/>
                  </a:lnTo>
                  <a:lnTo>
                    <a:pt x="1524" y="62572"/>
                  </a:lnTo>
                  <a:lnTo>
                    <a:pt x="41249" y="62572"/>
                  </a:lnTo>
                  <a:lnTo>
                    <a:pt x="41249" y="54952"/>
                  </a:lnTo>
                  <a:close/>
                </a:path>
                <a:path w="81280" h="64134">
                  <a:moveTo>
                    <a:pt x="80962" y="53441"/>
                  </a:moveTo>
                  <a:lnTo>
                    <a:pt x="79438" y="51917"/>
                  </a:lnTo>
                  <a:lnTo>
                    <a:pt x="79438" y="50393"/>
                  </a:lnTo>
                  <a:lnTo>
                    <a:pt x="77914" y="48869"/>
                  </a:lnTo>
                  <a:lnTo>
                    <a:pt x="76390" y="48869"/>
                  </a:lnTo>
                  <a:lnTo>
                    <a:pt x="74866" y="47345"/>
                  </a:lnTo>
                  <a:lnTo>
                    <a:pt x="70294" y="47345"/>
                  </a:lnTo>
                  <a:lnTo>
                    <a:pt x="70294" y="48869"/>
                  </a:lnTo>
                  <a:lnTo>
                    <a:pt x="68770" y="48869"/>
                  </a:lnTo>
                  <a:lnTo>
                    <a:pt x="65722" y="51917"/>
                  </a:lnTo>
                  <a:lnTo>
                    <a:pt x="65722" y="59537"/>
                  </a:lnTo>
                  <a:lnTo>
                    <a:pt x="68770" y="62585"/>
                  </a:lnTo>
                  <a:lnTo>
                    <a:pt x="70294" y="62585"/>
                  </a:lnTo>
                  <a:lnTo>
                    <a:pt x="70294" y="64109"/>
                  </a:lnTo>
                  <a:lnTo>
                    <a:pt x="74866" y="64109"/>
                  </a:lnTo>
                  <a:lnTo>
                    <a:pt x="76390" y="62585"/>
                  </a:lnTo>
                  <a:lnTo>
                    <a:pt x="77914" y="62585"/>
                  </a:lnTo>
                  <a:lnTo>
                    <a:pt x="79438" y="61061"/>
                  </a:lnTo>
                  <a:lnTo>
                    <a:pt x="79438" y="59537"/>
                  </a:lnTo>
                  <a:lnTo>
                    <a:pt x="80962" y="59537"/>
                  </a:lnTo>
                  <a:lnTo>
                    <a:pt x="80962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12541" y="6872001"/>
              <a:ext cx="99250" cy="64103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7630755" y="7028183"/>
            <a:ext cx="482598" cy="65593"/>
            <a:chOff x="3243071" y="6872001"/>
            <a:chExt cx="205104" cy="64135"/>
          </a:xfrm>
        </p:grpSpPr>
        <p:sp>
          <p:nvSpPr>
            <p:cNvPr id="94" name="object 94"/>
            <p:cNvSpPr/>
            <p:nvPr/>
          </p:nvSpPr>
          <p:spPr>
            <a:xfrm>
              <a:off x="3243059" y="6872007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4">
                  <a:moveTo>
                    <a:pt x="41148" y="54952"/>
                  </a:moveTo>
                  <a:lnTo>
                    <a:pt x="27432" y="54952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952"/>
                  </a:lnTo>
                  <a:lnTo>
                    <a:pt x="3048" y="54952"/>
                  </a:lnTo>
                  <a:lnTo>
                    <a:pt x="3048" y="62572"/>
                  </a:lnTo>
                  <a:lnTo>
                    <a:pt x="41148" y="62572"/>
                  </a:lnTo>
                  <a:lnTo>
                    <a:pt x="41148" y="54952"/>
                  </a:lnTo>
                  <a:close/>
                </a:path>
                <a:path w="82550" h="64134">
                  <a:moveTo>
                    <a:pt x="82499" y="54965"/>
                  </a:moveTo>
                  <a:lnTo>
                    <a:pt x="80975" y="53441"/>
                  </a:lnTo>
                  <a:lnTo>
                    <a:pt x="80975" y="50393"/>
                  </a:lnTo>
                  <a:lnTo>
                    <a:pt x="79451" y="50393"/>
                  </a:lnTo>
                  <a:lnTo>
                    <a:pt x="79451" y="48869"/>
                  </a:lnTo>
                  <a:lnTo>
                    <a:pt x="76403" y="48869"/>
                  </a:lnTo>
                  <a:lnTo>
                    <a:pt x="76403" y="47345"/>
                  </a:lnTo>
                  <a:lnTo>
                    <a:pt x="71729" y="47345"/>
                  </a:lnTo>
                  <a:lnTo>
                    <a:pt x="70205" y="48869"/>
                  </a:lnTo>
                  <a:lnTo>
                    <a:pt x="68681" y="48869"/>
                  </a:lnTo>
                  <a:lnTo>
                    <a:pt x="68681" y="50393"/>
                  </a:lnTo>
                  <a:lnTo>
                    <a:pt x="67157" y="50393"/>
                  </a:lnTo>
                  <a:lnTo>
                    <a:pt x="67157" y="53441"/>
                  </a:lnTo>
                  <a:lnTo>
                    <a:pt x="65633" y="53441"/>
                  </a:lnTo>
                  <a:lnTo>
                    <a:pt x="65633" y="58013"/>
                  </a:lnTo>
                  <a:lnTo>
                    <a:pt x="67157" y="59537"/>
                  </a:lnTo>
                  <a:lnTo>
                    <a:pt x="67157" y="61061"/>
                  </a:lnTo>
                  <a:lnTo>
                    <a:pt x="68681" y="61061"/>
                  </a:lnTo>
                  <a:lnTo>
                    <a:pt x="68681" y="62585"/>
                  </a:lnTo>
                  <a:lnTo>
                    <a:pt x="70205" y="62585"/>
                  </a:lnTo>
                  <a:lnTo>
                    <a:pt x="71729" y="64109"/>
                  </a:lnTo>
                  <a:lnTo>
                    <a:pt x="76403" y="64109"/>
                  </a:lnTo>
                  <a:lnTo>
                    <a:pt x="76403" y="62585"/>
                  </a:lnTo>
                  <a:lnTo>
                    <a:pt x="79451" y="62585"/>
                  </a:lnTo>
                  <a:lnTo>
                    <a:pt x="79451" y="61061"/>
                  </a:lnTo>
                  <a:lnTo>
                    <a:pt x="80975" y="61061"/>
                  </a:lnTo>
                  <a:lnTo>
                    <a:pt x="80975" y="58013"/>
                  </a:lnTo>
                  <a:lnTo>
                    <a:pt x="82499" y="56489"/>
                  </a:lnTo>
                  <a:lnTo>
                    <a:pt x="82499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48323" y="6872001"/>
              <a:ext cx="99250" cy="64103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891420" y="7028183"/>
            <a:ext cx="474007" cy="65560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891420" y="7270064"/>
            <a:ext cx="481179" cy="65560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5112795" y="7390176"/>
            <a:ext cx="478118" cy="65593"/>
            <a:chOff x="2172938" y="7225950"/>
            <a:chExt cx="203200" cy="64135"/>
          </a:xfrm>
        </p:grpSpPr>
        <p:sp>
          <p:nvSpPr>
            <p:cNvPr id="99" name="object 99"/>
            <p:cNvSpPr/>
            <p:nvPr/>
          </p:nvSpPr>
          <p:spPr>
            <a:xfrm>
              <a:off x="2172931" y="7227569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5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2865">
                  <a:moveTo>
                    <a:pt x="80962" y="51828"/>
                  </a:moveTo>
                  <a:lnTo>
                    <a:pt x="79438" y="50304"/>
                  </a:lnTo>
                  <a:lnTo>
                    <a:pt x="79438" y="48780"/>
                  </a:lnTo>
                  <a:lnTo>
                    <a:pt x="77914" y="48780"/>
                  </a:lnTo>
                  <a:lnTo>
                    <a:pt x="76390" y="47256"/>
                  </a:lnTo>
                  <a:lnTo>
                    <a:pt x="70205" y="47256"/>
                  </a:lnTo>
                  <a:lnTo>
                    <a:pt x="68681" y="48780"/>
                  </a:lnTo>
                  <a:lnTo>
                    <a:pt x="67157" y="48780"/>
                  </a:lnTo>
                  <a:lnTo>
                    <a:pt x="67157" y="50304"/>
                  </a:lnTo>
                  <a:lnTo>
                    <a:pt x="65633" y="50304"/>
                  </a:lnTo>
                  <a:lnTo>
                    <a:pt x="65633" y="59448"/>
                  </a:lnTo>
                  <a:lnTo>
                    <a:pt x="67157" y="59448"/>
                  </a:lnTo>
                  <a:lnTo>
                    <a:pt x="67157" y="60972"/>
                  </a:lnTo>
                  <a:lnTo>
                    <a:pt x="68681" y="60972"/>
                  </a:lnTo>
                  <a:lnTo>
                    <a:pt x="68681" y="62496"/>
                  </a:lnTo>
                  <a:lnTo>
                    <a:pt x="77914" y="62496"/>
                  </a:lnTo>
                  <a:lnTo>
                    <a:pt x="77914" y="60972"/>
                  </a:lnTo>
                  <a:lnTo>
                    <a:pt x="79438" y="60972"/>
                  </a:lnTo>
                  <a:lnTo>
                    <a:pt x="79438" y="59448"/>
                  </a:lnTo>
                  <a:lnTo>
                    <a:pt x="80962" y="57924"/>
                  </a:lnTo>
                  <a:lnTo>
                    <a:pt x="80962" y="5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76760" y="7225950"/>
              <a:ext cx="99250" cy="64103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710032" y="7284092"/>
            <a:ext cx="1497776" cy="312117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6369870" y="7390176"/>
            <a:ext cx="482598" cy="65593"/>
            <a:chOff x="2707195" y="7225950"/>
            <a:chExt cx="205104" cy="64135"/>
          </a:xfrm>
        </p:grpSpPr>
        <p:sp>
          <p:nvSpPr>
            <p:cNvPr id="103" name="object 103"/>
            <p:cNvSpPr/>
            <p:nvPr/>
          </p:nvSpPr>
          <p:spPr>
            <a:xfrm>
              <a:off x="2707182" y="7227480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5">
                  <a:moveTo>
                    <a:pt x="41249" y="54952"/>
                  </a:moveTo>
                  <a:lnTo>
                    <a:pt x="27432" y="54952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4952"/>
                  </a:lnTo>
                  <a:lnTo>
                    <a:pt x="3048" y="54952"/>
                  </a:lnTo>
                  <a:lnTo>
                    <a:pt x="3048" y="62572"/>
                  </a:lnTo>
                  <a:lnTo>
                    <a:pt x="41249" y="62572"/>
                  </a:lnTo>
                  <a:lnTo>
                    <a:pt x="41249" y="54952"/>
                  </a:lnTo>
                  <a:close/>
                </a:path>
                <a:path w="82550" h="62865">
                  <a:moveTo>
                    <a:pt x="82499" y="53441"/>
                  </a:moveTo>
                  <a:lnTo>
                    <a:pt x="80975" y="51917"/>
                  </a:lnTo>
                  <a:lnTo>
                    <a:pt x="80975" y="50393"/>
                  </a:lnTo>
                  <a:lnTo>
                    <a:pt x="79451" y="48869"/>
                  </a:lnTo>
                  <a:lnTo>
                    <a:pt x="77927" y="48869"/>
                  </a:lnTo>
                  <a:lnTo>
                    <a:pt x="76403" y="47345"/>
                  </a:lnTo>
                  <a:lnTo>
                    <a:pt x="70307" y="47345"/>
                  </a:lnTo>
                  <a:lnTo>
                    <a:pt x="70307" y="48869"/>
                  </a:lnTo>
                  <a:lnTo>
                    <a:pt x="68783" y="48869"/>
                  </a:lnTo>
                  <a:lnTo>
                    <a:pt x="67259" y="50393"/>
                  </a:lnTo>
                  <a:lnTo>
                    <a:pt x="67259" y="51917"/>
                  </a:lnTo>
                  <a:lnTo>
                    <a:pt x="65735" y="53441"/>
                  </a:lnTo>
                  <a:lnTo>
                    <a:pt x="65735" y="56489"/>
                  </a:lnTo>
                  <a:lnTo>
                    <a:pt x="67259" y="58013"/>
                  </a:lnTo>
                  <a:lnTo>
                    <a:pt x="67259" y="59537"/>
                  </a:lnTo>
                  <a:lnTo>
                    <a:pt x="70307" y="62585"/>
                  </a:lnTo>
                  <a:lnTo>
                    <a:pt x="77927" y="62585"/>
                  </a:lnTo>
                  <a:lnTo>
                    <a:pt x="80975" y="59537"/>
                  </a:lnTo>
                  <a:lnTo>
                    <a:pt x="80975" y="58013"/>
                  </a:lnTo>
                  <a:lnTo>
                    <a:pt x="82499" y="56489"/>
                  </a:lnTo>
                  <a:lnTo>
                    <a:pt x="82499" y="53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812541" y="7225950"/>
              <a:ext cx="99250" cy="64103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630756" y="7269966"/>
            <a:ext cx="477593" cy="30753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891420" y="7390178"/>
            <a:ext cx="481179" cy="65560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5113019" y="7511848"/>
            <a:ext cx="478118" cy="66241"/>
            <a:chOff x="2173033" y="7344918"/>
            <a:chExt cx="203200" cy="64769"/>
          </a:xfrm>
        </p:grpSpPr>
        <p:sp>
          <p:nvSpPr>
            <p:cNvPr id="108" name="object 108"/>
            <p:cNvSpPr/>
            <p:nvPr/>
          </p:nvSpPr>
          <p:spPr>
            <a:xfrm>
              <a:off x="2173033" y="7344930"/>
              <a:ext cx="81280" cy="64769"/>
            </a:xfrm>
            <a:custGeom>
              <a:avLst/>
              <a:gdLst/>
              <a:ahLst/>
              <a:cxnLst/>
              <a:rect l="l" t="t" r="r" b="b"/>
              <a:pathLst>
                <a:path w="81280" h="64770">
                  <a:moveTo>
                    <a:pt x="41148" y="54952"/>
                  </a:moveTo>
                  <a:lnTo>
                    <a:pt x="25908" y="54952"/>
                  </a:lnTo>
                  <a:lnTo>
                    <a:pt x="25908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6764" y="9144"/>
                  </a:lnTo>
                  <a:lnTo>
                    <a:pt x="16764" y="54952"/>
                  </a:lnTo>
                  <a:lnTo>
                    <a:pt x="1524" y="54952"/>
                  </a:lnTo>
                  <a:lnTo>
                    <a:pt x="1524" y="62572"/>
                  </a:lnTo>
                  <a:lnTo>
                    <a:pt x="41148" y="62572"/>
                  </a:lnTo>
                  <a:lnTo>
                    <a:pt x="41148" y="54952"/>
                  </a:lnTo>
                  <a:close/>
                </a:path>
                <a:path w="81280" h="64770">
                  <a:moveTo>
                    <a:pt x="80860" y="53428"/>
                  </a:moveTo>
                  <a:lnTo>
                    <a:pt x="79336" y="51904"/>
                  </a:lnTo>
                  <a:lnTo>
                    <a:pt x="79336" y="50380"/>
                  </a:lnTo>
                  <a:lnTo>
                    <a:pt x="77812" y="50380"/>
                  </a:lnTo>
                  <a:lnTo>
                    <a:pt x="77812" y="48856"/>
                  </a:lnTo>
                  <a:lnTo>
                    <a:pt x="74764" y="48856"/>
                  </a:lnTo>
                  <a:lnTo>
                    <a:pt x="74764" y="47332"/>
                  </a:lnTo>
                  <a:lnTo>
                    <a:pt x="71628" y="47332"/>
                  </a:lnTo>
                  <a:lnTo>
                    <a:pt x="70104" y="48856"/>
                  </a:lnTo>
                  <a:lnTo>
                    <a:pt x="68580" y="48856"/>
                  </a:lnTo>
                  <a:lnTo>
                    <a:pt x="65532" y="51904"/>
                  </a:lnTo>
                  <a:lnTo>
                    <a:pt x="65532" y="59626"/>
                  </a:lnTo>
                  <a:lnTo>
                    <a:pt x="68580" y="62674"/>
                  </a:lnTo>
                  <a:lnTo>
                    <a:pt x="70104" y="62674"/>
                  </a:lnTo>
                  <a:lnTo>
                    <a:pt x="70104" y="64198"/>
                  </a:lnTo>
                  <a:lnTo>
                    <a:pt x="74764" y="64198"/>
                  </a:lnTo>
                  <a:lnTo>
                    <a:pt x="76288" y="62674"/>
                  </a:lnTo>
                  <a:lnTo>
                    <a:pt x="77812" y="62674"/>
                  </a:lnTo>
                  <a:lnTo>
                    <a:pt x="77812" y="61150"/>
                  </a:lnTo>
                  <a:lnTo>
                    <a:pt x="79336" y="61150"/>
                  </a:lnTo>
                  <a:lnTo>
                    <a:pt x="79336" y="59626"/>
                  </a:lnTo>
                  <a:lnTo>
                    <a:pt x="80860" y="59626"/>
                  </a:lnTo>
                  <a:lnTo>
                    <a:pt x="80860" y="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76760" y="7345013"/>
              <a:ext cx="99250" cy="64008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6369870" y="7511944"/>
            <a:ext cx="478118" cy="65593"/>
            <a:chOff x="2707195" y="7345012"/>
            <a:chExt cx="203200" cy="64135"/>
          </a:xfrm>
        </p:grpSpPr>
        <p:sp>
          <p:nvSpPr>
            <p:cNvPr id="111" name="object 111"/>
            <p:cNvSpPr/>
            <p:nvPr/>
          </p:nvSpPr>
          <p:spPr>
            <a:xfrm>
              <a:off x="2707182" y="7345019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80" h="64134">
                  <a:moveTo>
                    <a:pt x="41249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9144"/>
                  </a:lnTo>
                  <a:lnTo>
                    <a:pt x="18288" y="54864"/>
                  </a:lnTo>
                  <a:lnTo>
                    <a:pt x="1524" y="54864"/>
                  </a:lnTo>
                  <a:lnTo>
                    <a:pt x="1524" y="62484"/>
                  </a:lnTo>
                  <a:lnTo>
                    <a:pt x="41249" y="62484"/>
                  </a:lnTo>
                  <a:lnTo>
                    <a:pt x="41249" y="54864"/>
                  </a:lnTo>
                  <a:close/>
                </a:path>
                <a:path w="81280" h="64134">
                  <a:moveTo>
                    <a:pt x="80975" y="51816"/>
                  </a:moveTo>
                  <a:lnTo>
                    <a:pt x="79451" y="50292"/>
                  </a:lnTo>
                  <a:lnTo>
                    <a:pt x="79451" y="48768"/>
                  </a:lnTo>
                  <a:lnTo>
                    <a:pt x="76403" y="48768"/>
                  </a:lnTo>
                  <a:lnTo>
                    <a:pt x="74879" y="47244"/>
                  </a:lnTo>
                  <a:lnTo>
                    <a:pt x="73355" y="47244"/>
                  </a:lnTo>
                  <a:lnTo>
                    <a:pt x="71831" y="48768"/>
                  </a:lnTo>
                  <a:lnTo>
                    <a:pt x="68783" y="48768"/>
                  </a:lnTo>
                  <a:lnTo>
                    <a:pt x="68783" y="50292"/>
                  </a:lnTo>
                  <a:lnTo>
                    <a:pt x="67259" y="50292"/>
                  </a:lnTo>
                  <a:lnTo>
                    <a:pt x="67259" y="53340"/>
                  </a:lnTo>
                  <a:lnTo>
                    <a:pt x="65735" y="53340"/>
                  </a:lnTo>
                  <a:lnTo>
                    <a:pt x="65735" y="58013"/>
                  </a:lnTo>
                  <a:lnTo>
                    <a:pt x="67259" y="59537"/>
                  </a:lnTo>
                  <a:lnTo>
                    <a:pt x="67259" y="61061"/>
                  </a:lnTo>
                  <a:lnTo>
                    <a:pt x="68783" y="61061"/>
                  </a:lnTo>
                  <a:lnTo>
                    <a:pt x="68783" y="62585"/>
                  </a:lnTo>
                  <a:lnTo>
                    <a:pt x="70307" y="62585"/>
                  </a:lnTo>
                  <a:lnTo>
                    <a:pt x="71831" y="64109"/>
                  </a:lnTo>
                  <a:lnTo>
                    <a:pt x="76403" y="64109"/>
                  </a:lnTo>
                  <a:lnTo>
                    <a:pt x="76403" y="62585"/>
                  </a:lnTo>
                  <a:lnTo>
                    <a:pt x="79451" y="62585"/>
                  </a:lnTo>
                  <a:lnTo>
                    <a:pt x="79451" y="61061"/>
                  </a:lnTo>
                  <a:lnTo>
                    <a:pt x="80975" y="59537"/>
                  </a:lnTo>
                  <a:lnTo>
                    <a:pt x="80975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12541" y="7345012"/>
              <a:ext cx="97726" cy="64103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891420" y="7511848"/>
            <a:ext cx="481179" cy="65560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487956" y="7869263"/>
            <a:ext cx="1095485" cy="9049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129393" y="7870821"/>
            <a:ext cx="714711" cy="68677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7120666" y="7869263"/>
            <a:ext cx="989106" cy="70788"/>
            <a:chOff x="3026283" y="7694390"/>
            <a:chExt cx="420370" cy="69215"/>
          </a:xfrm>
        </p:grpSpPr>
        <p:pic>
          <p:nvPicPr>
            <p:cNvPr id="117" name="object 11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26283" y="7694390"/>
              <a:ext cx="145160" cy="6867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192678" y="7714208"/>
              <a:ext cx="253365" cy="48895"/>
            </a:xfrm>
            <a:custGeom>
              <a:avLst/>
              <a:gdLst/>
              <a:ahLst/>
              <a:cxnLst/>
              <a:rect l="l" t="t" r="r" b="b"/>
              <a:pathLst>
                <a:path w="253364" h="48895">
                  <a:moveTo>
                    <a:pt x="36576" y="32105"/>
                  </a:moveTo>
                  <a:lnTo>
                    <a:pt x="35052" y="30581"/>
                  </a:lnTo>
                  <a:lnTo>
                    <a:pt x="35052" y="29057"/>
                  </a:lnTo>
                  <a:lnTo>
                    <a:pt x="30480" y="24485"/>
                  </a:lnTo>
                  <a:lnTo>
                    <a:pt x="28956" y="24485"/>
                  </a:lnTo>
                  <a:lnTo>
                    <a:pt x="25908" y="22961"/>
                  </a:lnTo>
                  <a:lnTo>
                    <a:pt x="24384" y="22961"/>
                  </a:lnTo>
                  <a:lnTo>
                    <a:pt x="18288" y="19913"/>
                  </a:lnTo>
                  <a:lnTo>
                    <a:pt x="15240" y="19913"/>
                  </a:lnTo>
                  <a:lnTo>
                    <a:pt x="13716" y="18389"/>
                  </a:lnTo>
                  <a:lnTo>
                    <a:pt x="12192" y="18389"/>
                  </a:lnTo>
                  <a:lnTo>
                    <a:pt x="9144" y="15341"/>
                  </a:lnTo>
                  <a:lnTo>
                    <a:pt x="9144" y="9245"/>
                  </a:lnTo>
                  <a:lnTo>
                    <a:pt x="10668" y="9245"/>
                  </a:lnTo>
                  <a:lnTo>
                    <a:pt x="12192" y="7721"/>
                  </a:lnTo>
                  <a:lnTo>
                    <a:pt x="16764" y="7721"/>
                  </a:lnTo>
                  <a:lnTo>
                    <a:pt x="18288" y="6197"/>
                  </a:lnTo>
                  <a:lnTo>
                    <a:pt x="21336" y="6197"/>
                  </a:lnTo>
                  <a:lnTo>
                    <a:pt x="22860" y="7721"/>
                  </a:lnTo>
                  <a:lnTo>
                    <a:pt x="30480" y="7721"/>
                  </a:lnTo>
                  <a:lnTo>
                    <a:pt x="33528" y="9245"/>
                  </a:lnTo>
                  <a:lnTo>
                    <a:pt x="33528" y="6197"/>
                  </a:lnTo>
                  <a:lnTo>
                    <a:pt x="33528" y="1625"/>
                  </a:lnTo>
                  <a:lnTo>
                    <a:pt x="30480" y="101"/>
                  </a:lnTo>
                  <a:lnTo>
                    <a:pt x="13716" y="101"/>
                  </a:lnTo>
                  <a:lnTo>
                    <a:pt x="10668" y="1625"/>
                  </a:lnTo>
                  <a:lnTo>
                    <a:pt x="7620" y="1625"/>
                  </a:lnTo>
                  <a:lnTo>
                    <a:pt x="1524" y="7721"/>
                  </a:lnTo>
                  <a:lnTo>
                    <a:pt x="1524" y="9245"/>
                  </a:lnTo>
                  <a:lnTo>
                    <a:pt x="0" y="10769"/>
                  </a:lnTo>
                  <a:lnTo>
                    <a:pt x="0" y="16865"/>
                  </a:lnTo>
                  <a:lnTo>
                    <a:pt x="1524" y="18389"/>
                  </a:lnTo>
                  <a:lnTo>
                    <a:pt x="1524" y="19913"/>
                  </a:lnTo>
                  <a:lnTo>
                    <a:pt x="6096" y="24485"/>
                  </a:lnTo>
                  <a:lnTo>
                    <a:pt x="7620" y="24485"/>
                  </a:lnTo>
                  <a:lnTo>
                    <a:pt x="9144" y="26009"/>
                  </a:lnTo>
                  <a:lnTo>
                    <a:pt x="10668" y="26009"/>
                  </a:lnTo>
                  <a:lnTo>
                    <a:pt x="13716" y="27533"/>
                  </a:lnTo>
                  <a:lnTo>
                    <a:pt x="15240" y="27533"/>
                  </a:lnTo>
                  <a:lnTo>
                    <a:pt x="18288" y="29057"/>
                  </a:lnTo>
                  <a:lnTo>
                    <a:pt x="19812" y="29057"/>
                  </a:lnTo>
                  <a:lnTo>
                    <a:pt x="22860" y="30581"/>
                  </a:lnTo>
                  <a:lnTo>
                    <a:pt x="24384" y="30581"/>
                  </a:lnTo>
                  <a:lnTo>
                    <a:pt x="27432" y="33629"/>
                  </a:lnTo>
                  <a:lnTo>
                    <a:pt x="27432" y="39725"/>
                  </a:lnTo>
                  <a:lnTo>
                    <a:pt x="24384" y="41249"/>
                  </a:lnTo>
                  <a:lnTo>
                    <a:pt x="22860" y="41249"/>
                  </a:lnTo>
                  <a:lnTo>
                    <a:pt x="19812" y="42773"/>
                  </a:lnTo>
                  <a:lnTo>
                    <a:pt x="10668" y="42773"/>
                  </a:lnTo>
                  <a:lnTo>
                    <a:pt x="7620" y="41249"/>
                  </a:lnTo>
                  <a:lnTo>
                    <a:pt x="3048" y="41249"/>
                  </a:lnTo>
                  <a:lnTo>
                    <a:pt x="0" y="39725"/>
                  </a:lnTo>
                  <a:lnTo>
                    <a:pt x="0" y="47345"/>
                  </a:lnTo>
                  <a:lnTo>
                    <a:pt x="3048" y="48869"/>
                  </a:lnTo>
                  <a:lnTo>
                    <a:pt x="24384" y="48869"/>
                  </a:lnTo>
                  <a:lnTo>
                    <a:pt x="25908" y="47345"/>
                  </a:lnTo>
                  <a:lnTo>
                    <a:pt x="28956" y="47345"/>
                  </a:lnTo>
                  <a:lnTo>
                    <a:pt x="32004" y="44297"/>
                  </a:lnTo>
                  <a:lnTo>
                    <a:pt x="33528" y="44297"/>
                  </a:lnTo>
                  <a:lnTo>
                    <a:pt x="33528" y="42773"/>
                  </a:lnTo>
                  <a:lnTo>
                    <a:pt x="35052" y="41249"/>
                  </a:lnTo>
                  <a:lnTo>
                    <a:pt x="35052" y="39725"/>
                  </a:lnTo>
                  <a:lnTo>
                    <a:pt x="36576" y="38201"/>
                  </a:lnTo>
                  <a:lnTo>
                    <a:pt x="36576" y="32105"/>
                  </a:lnTo>
                  <a:close/>
                </a:path>
                <a:path w="253364" h="48895">
                  <a:moveTo>
                    <a:pt x="88493" y="3048"/>
                  </a:moveTo>
                  <a:lnTo>
                    <a:pt x="86969" y="1524"/>
                  </a:lnTo>
                  <a:lnTo>
                    <a:pt x="85445" y="1524"/>
                  </a:lnTo>
                  <a:lnTo>
                    <a:pt x="82397" y="0"/>
                  </a:lnTo>
                  <a:lnTo>
                    <a:pt x="68681" y="0"/>
                  </a:lnTo>
                  <a:lnTo>
                    <a:pt x="65633" y="1524"/>
                  </a:lnTo>
                  <a:lnTo>
                    <a:pt x="64109" y="3048"/>
                  </a:lnTo>
                  <a:lnTo>
                    <a:pt x="61061" y="4572"/>
                  </a:lnTo>
                  <a:lnTo>
                    <a:pt x="59537" y="7620"/>
                  </a:lnTo>
                  <a:lnTo>
                    <a:pt x="56489" y="9144"/>
                  </a:lnTo>
                  <a:lnTo>
                    <a:pt x="51917" y="18288"/>
                  </a:lnTo>
                  <a:lnTo>
                    <a:pt x="51917" y="33616"/>
                  </a:lnTo>
                  <a:lnTo>
                    <a:pt x="53441" y="39712"/>
                  </a:lnTo>
                  <a:lnTo>
                    <a:pt x="58013" y="42760"/>
                  </a:lnTo>
                  <a:lnTo>
                    <a:pt x="62585" y="47332"/>
                  </a:lnTo>
                  <a:lnTo>
                    <a:pt x="68681" y="48856"/>
                  </a:lnTo>
                  <a:lnTo>
                    <a:pt x="85445" y="48856"/>
                  </a:lnTo>
                  <a:lnTo>
                    <a:pt x="86969" y="47332"/>
                  </a:lnTo>
                  <a:lnTo>
                    <a:pt x="88493" y="47332"/>
                  </a:lnTo>
                  <a:lnTo>
                    <a:pt x="88493" y="39712"/>
                  </a:lnTo>
                  <a:lnTo>
                    <a:pt x="86969" y="39712"/>
                  </a:lnTo>
                  <a:lnTo>
                    <a:pt x="85445" y="41236"/>
                  </a:lnTo>
                  <a:lnTo>
                    <a:pt x="80873" y="41236"/>
                  </a:lnTo>
                  <a:lnTo>
                    <a:pt x="79349" y="42760"/>
                  </a:lnTo>
                  <a:lnTo>
                    <a:pt x="71729" y="42760"/>
                  </a:lnTo>
                  <a:lnTo>
                    <a:pt x="67157" y="41236"/>
                  </a:lnTo>
                  <a:lnTo>
                    <a:pt x="65633" y="38188"/>
                  </a:lnTo>
                  <a:lnTo>
                    <a:pt x="62585" y="35140"/>
                  </a:lnTo>
                  <a:lnTo>
                    <a:pt x="61061" y="30568"/>
                  </a:lnTo>
                  <a:lnTo>
                    <a:pt x="61061" y="19812"/>
                  </a:lnTo>
                  <a:lnTo>
                    <a:pt x="62585" y="16764"/>
                  </a:lnTo>
                  <a:lnTo>
                    <a:pt x="62585" y="15240"/>
                  </a:lnTo>
                  <a:lnTo>
                    <a:pt x="70205" y="7620"/>
                  </a:lnTo>
                  <a:lnTo>
                    <a:pt x="85445" y="7620"/>
                  </a:lnTo>
                  <a:lnTo>
                    <a:pt x="88493" y="10668"/>
                  </a:lnTo>
                  <a:lnTo>
                    <a:pt x="88493" y="3048"/>
                  </a:lnTo>
                  <a:close/>
                </a:path>
                <a:path w="253364" h="48895">
                  <a:moveTo>
                    <a:pt x="146494" y="16764"/>
                  </a:moveTo>
                  <a:lnTo>
                    <a:pt x="144970" y="13716"/>
                  </a:lnTo>
                  <a:lnTo>
                    <a:pt x="144970" y="10668"/>
                  </a:lnTo>
                  <a:lnTo>
                    <a:pt x="143446" y="7620"/>
                  </a:lnTo>
                  <a:lnTo>
                    <a:pt x="141922" y="6096"/>
                  </a:lnTo>
                  <a:lnTo>
                    <a:pt x="138874" y="4572"/>
                  </a:lnTo>
                  <a:lnTo>
                    <a:pt x="138874" y="19812"/>
                  </a:lnTo>
                  <a:lnTo>
                    <a:pt x="138874" y="28956"/>
                  </a:lnTo>
                  <a:lnTo>
                    <a:pt x="137350" y="32105"/>
                  </a:lnTo>
                  <a:lnTo>
                    <a:pt x="137350" y="35153"/>
                  </a:lnTo>
                  <a:lnTo>
                    <a:pt x="131254" y="41249"/>
                  </a:lnTo>
                  <a:lnTo>
                    <a:pt x="129730" y="41249"/>
                  </a:lnTo>
                  <a:lnTo>
                    <a:pt x="126682" y="42773"/>
                  </a:lnTo>
                  <a:lnTo>
                    <a:pt x="120586" y="42773"/>
                  </a:lnTo>
                  <a:lnTo>
                    <a:pt x="119062" y="41249"/>
                  </a:lnTo>
                  <a:lnTo>
                    <a:pt x="117538" y="41249"/>
                  </a:lnTo>
                  <a:lnTo>
                    <a:pt x="112966" y="36677"/>
                  </a:lnTo>
                  <a:lnTo>
                    <a:pt x="112966" y="35153"/>
                  </a:lnTo>
                  <a:lnTo>
                    <a:pt x="111442" y="32105"/>
                  </a:lnTo>
                  <a:lnTo>
                    <a:pt x="111442" y="18288"/>
                  </a:lnTo>
                  <a:lnTo>
                    <a:pt x="112966" y="15240"/>
                  </a:lnTo>
                  <a:lnTo>
                    <a:pt x="112966" y="13716"/>
                  </a:lnTo>
                  <a:lnTo>
                    <a:pt x="116014" y="10668"/>
                  </a:lnTo>
                  <a:lnTo>
                    <a:pt x="116014" y="9144"/>
                  </a:lnTo>
                  <a:lnTo>
                    <a:pt x="119062" y="7620"/>
                  </a:lnTo>
                  <a:lnTo>
                    <a:pt x="131254" y="7620"/>
                  </a:lnTo>
                  <a:lnTo>
                    <a:pt x="132778" y="9144"/>
                  </a:lnTo>
                  <a:lnTo>
                    <a:pt x="134302" y="9144"/>
                  </a:lnTo>
                  <a:lnTo>
                    <a:pt x="134302" y="10668"/>
                  </a:lnTo>
                  <a:lnTo>
                    <a:pt x="135826" y="12192"/>
                  </a:lnTo>
                  <a:lnTo>
                    <a:pt x="137350" y="15240"/>
                  </a:lnTo>
                  <a:lnTo>
                    <a:pt x="137350" y="16764"/>
                  </a:lnTo>
                  <a:lnTo>
                    <a:pt x="138874" y="19812"/>
                  </a:lnTo>
                  <a:lnTo>
                    <a:pt x="138874" y="4572"/>
                  </a:lnTo>
                  <a:lnTo>
                    <a:pt x="137350" y="3048"/>
                  </a:lnTo>
                  <a:lnTo>
                    <a:pt x="131254" y="0"/>
                  </a:lnTo>
                  <a:lnTo>
                    <a:pt x="119062" y="0"/>
                  </a:lnTo>
                  <a:lnTo>
                    <a:pt x="109918" y="4572"/>
                  </a:lnTo>
                  <a:lnTo>
                    <a:pt x="108394" y="7620"/>
                  </a:lnTo>
                  <a:lnTo>
                    <a:pt x="106870" y="9144"/>
                  </a:lnTo>
                  <a:lnTo>
                    <a:pt x="105257" y="12192"/>
                  </a:lnTo>
                  <a:lnTo>
                    <a:pt x="102209" y="18288"/>
                  </a:lnTo>
                  <a:lnTo>
                    <a:pt x="102209" y="32105"/>
                  </a:lnTo>
                  <a:lnTo>
                    <a:pt x="105257" y="38201"/>
                  </a:lnTo>
                  <a:lnTo>
                    <a:pt x="106870" y="41249"/>
                  </a:lnTo>
                  <a:lnTo>
                    <a:pt x="108394" y="42773"/>
                  </a:lnTo>
                  <a:lnTo>
                    <a:pt x="109918" y="45821"/>
                  </a:lnTo>
                  <a:lnTo>
                    <a:pt x="112966" y="47345"/>
                  </a:lnTo>
                  <a:lnTo>
                    <a:pt x="114490" y="47345"/>
                  </a:lnTo>
                  <a:lnTo>
                    <a:pt x="117538" y="48869"/>
                  </a:lnTo>
                  <a:lnTo>
                    <a:pt x="131254" y="48869"/>
                  </a:lnTo>
                  <a:lnTo>
                    <a:pt x="137350" y="45821"/>
                  </a:lnTo>
                  <a:lnTo>
                    <a:pt x="140398" y="42773"/>
                  </a:lnTo>
                  <a:lnTo>
                    <a:pt x="144970" y="38201"/>
                  </a:lnTo>
                  <a:lnTo>
                    <a:pt x="144970" y="35153"/>
                  </a:lnTo>
                  <a:lnTo>
                    <a:pt x="146494" y="32105"/>
                  </a:lnTo>
                  <a:lnTo>
                    <a:pt x="146494" y="16764"/>
                  </a:lnTo>
                  <a:close/>
                </a:path>
                <a:path w="253364" h="48895">
                  <a:moveTo>
                    <a:pt x="199936" y="7620"/>
                  </a:moveTo>
                  <a:lnTo>
                    <a:pt x="193840" y="1524"/>
                  </a:lnTo>
                  <a:lnTo>
                    <a:pt x="190792" y="0"/>
                  </a:lnTo>
                  <a:lnTo>
                    <a:pt x="180124" y="0"/>
                  </a:lnTo>
                  <a:lnTo>
                    <a:pt x="174028" y="3048"/>
                  </a:lnTo>
                  <a:lnTo>
                    <a:pt x="172504" y="6096"/>
                  </a:lnTo>
                  <a:lnTo>
                    <a:pt x="169456" y="9144"/>
                  </a:lnTo>
                  <a:lnTo>
                    <a:pt x="169456" y="0"/>
                  </a:lnTo>
                  <a:lnTo>
                    <a:pt x="161734" y="0"/>
                  </a:lnTo>
                  <a:lnTo>
                    <a:pt x="161734" y="48869"/>
                  </a:lnTo>
                  <a:lnTo>
                    <a:pt x="169456" y="48869"/>
                  </a:lnTo>
                  <a:lnTo>
                    <a:pt x="169456" y="18288"/>
                  </a:lnTo>
                  <a:lnTo>
                    <a:pt x="170980" y="15240"/>
                  </a:lnTo>
                  <a:lnTo>
                    <a:pt x="174028" y="12192"/>
                  </a:lnTo>
                  <a:lnTo>
                    <a:pt x="175552" y="12192"/>
                  </a:lnTo>
                  <a:lnTo>
                    <a:pt x="177076" y="10668"/>
                  </a:lnTo>
                  <a:lnTo>
                    <a:pt x="177076" y="9144"/>
                  </a:lnTo>
                  <a:lnTo>
                    <a:pt x="178600" y="9144"/>
                  </a:lnTo>
                  <a:lnTo>
                    <a:pt x="180124" y="7620"/>
                  </a:lnTo>
                  <a:lnTo>
                    <a:pt x="189268" y="7620"/>
                  </a:lnTo>
                  <a:lnTo>
                    <a:pt x="190792" y="9144"/>
                  </a:lnTo>
                  <a:lnTo>
                    <a:pt x="190792" y="12192"/>
                  </a:lnTo>
                  <a:lnTo>
                    <a:pt x="192316" y="15240"/>
                  </a:lnTo>
                  <a:lnTo>
                    <a:pt x="192316" y="18288"/>
                  </a:lnTo>
                  <a:lnTo>
                    <a:pt x="199936" y="18288"/>
                  </a:lnTo>
                  <a:lnTo>
                    <a:pt x="199936" y="7620"/>
                  </a:lnTo>
                  <a:close/>
                </a:path>
                <a:path w="253364" h="48895">
                  <a:moveTo>
                    <a:pt x="253365" y="18288"/>
                  </a:moveTo>
                  <a:lnTo>
                    <a:pt x="251841" y="15240"/>
                  </a:lnTo>
                  <a:lnTo>
                    <a:pt x="251841" y="12192"/>
                  </a:lnTo>
                  <a:lnTo>
                    <a:pt x="250317" y="10668"/>
                  </a:lnTo>
                  <a:lnTo>
                    <a:pt x="248793" y="7620"/>
                  </a:lnTo>
                  <a:lnTo>
                    <a:pt x="247269" y="6096"/>
                  </a:lnTo>
                  <a:lnTo>
                    <a:pt x="244221" y="3048"/>
                  </a:lnTo>
                  <a:lnTo>
                    <a:pt x="244221" y="15240"/>
                  </a:lnTo>
                  <a:lnTo>
                    <a:pt x="244221" y="21336"/>
                  </a:lnTo>
                  <a:lnTo>
                    <a:pt x="219748" y="21336"/>
                  </a:lnTo>
                  <a:lnTo>
                    <a:pt x="219748" y="15240"/>
                  </a:lnTo>
                  <a:lnTo>
                    <a:pt x="221272" y="13716"/>
                  </a:lnTo>
                  <a:lnTo>
                    <a:pt x="221272" y="12192"/>
                  </a:lnTo>
                  <a:lnTo>
                    <a:pt x="222885" y="10668"/>
                  </a:lnTo>
                  <a:lnTo>
                    <a:pt x="225933" y="7620"/>
                  </a:lnTo>
                  <a:lnTo>
                    <a:pt x="227457" y="7620"/>
                  </a:lnTo>
                  <a:lnTo>
                    <a:pt x="228981" y="6096"/>
                  </a:lnTo>
                  <a:lnTo>
                    <a:pt x="233553" y="6096"/>
                  </a:lnTo>
                  <a:lnTo>
                    <a:pt x="236601" y="7620"/>
                  </a:lnTo>
                  <a:lnTo>
                    <a:pt x="239649" y="7620"/>
                  </a:lnTo>
                  <a:lnTo>
                    <a:pt x="239649" y="9144"/>
                  </a:lnTo>
                  <a:lnTo>
                    <a:pt x="242697" y="12192"/>
                  </a:lnTo>
                  <a:lnTo>
                    <a:pt x="242697" y="13716"/>
                  </a:lnTo>
                  <a:lnTo>
                    <a:pt x="244221" y="15240"/>
                  </a:lnTo>
                  <a:lnTo>
                    <a:pt x="244221" y="3048"/>
                  </a:lnTo>
                  <a:lnTo>
                    <a:pt x="238125" y="0"/>
                  </a:lnTo>
                  <a:lnTo>
                    <a:pt x="225933" y="0"/>
                  </a:lnTo>
                  <a:lnTo>
                    <a:pt x="222885" y="1524"/>
                  </a:lnTo>
                  <a:lnTo>
                    <a:pt x="219748" y="3048"/>
                  </a:lnTo>
                  <a:lnTo>
                    <a:pt x="218224" y="4572"/>
                  </a:lnTo>
                  <a:lnTo>
                    <a:pt x="216700" y="7620"/>
                  </a:lnTo>
                  <a:lnTo>
                    <a:pt x="213652" y="9144"/>
                  </a:lnTo>
                  <a:lnTo>
                    <a:pt x="213652" y="12192"/>
                  </a:lnTo>
                  <a:lnTo>
                    <a:pt x="210604" y="18288"/>
                  </a:lnTo>
                  <a:lnTo>
                    <a:pt x="210604" y="32105"/>
                  </a:lnTo>
                  <a:lnTo>
                    <a:pt x="212128" y="35153"/>
                  </a:lnTo>
                  <a:lnTo>
                    <a:pt x="212128" y="38201"/>
                  </a:lnTo>
                  <a:lnTo>
                    <a:pt x="213652" y="41249"/>
                  </a:lnTo>
                  <a:lnTo>
                    <a:pt x="216700" y="42773"/>
                  </a:lnTo>
                  <a:lnTo>
                    <a:pt x="218224" y="44297"/>
                  </a:lnTo>
                  <a:lnTo>
                    <a:pt x="219748" y="47345"/>
                  </a:lnTo>
                  <a:lnTo>
                    <a:pt x="222885" y="47345"/>
                  </a:lnTo>
                  <a:lnTo>
                    <a:pt x="225933" y="48869"/>
                  </a:lnTo>
                  <a:lnTo>
                    <a:pt x="245745" y="48869"/>
                  </a:lnTo>
                  <a:lnTo>
                    <a:pt x="248793" y="47345"/>
                  </a:lnTo>
                  <a:lnTo>
                    <a:pt x="250317" y="47345"/>
                  </a:lnTo>
                  <a:lnTo>
                    <a:pt x="250317" y="42773"/>
                  </a:lnTo>
                  <a:lnTo>
                    <a:pt x="250317" y="39725"/>
                  </a:lnTo>
                  <a:lnTo>
                    <a:pt x="248793" y="41249"/>
                  </a:lnTo>
                  <a:lnTo>
                    <a:pt x="242697" y="41249"/>
                  </a:lnTo>
                  <a:lnTo>
                    <a:pt x="242697" y="42773"/>
                  </a:lnTo>
                  <a:lnTo>
                    <a:pt x="230505" y="42773"/>
                  </a:lnTo>
                  <a:lnTo>
                    <a:pt x="225933" y="41249"/>
                  </a:lnTo>
                  <a:lnTo>
                    <a:pt x="222885" y="38201"/>
                  </a:lnTo>
                  <a:lnTo>
                    <a:pt x="221272" y="36677"/>
                  </a:lnTo>
                  <a:lnTo>
                    <a:pt x="219748" y="32105"/>
                  </a:lnTo>
                  <a:lnTo>
                    <a:pt x="219748" y="27432"/>
                  </a:lnTo>
                  <a:lnTo>
                    <a:pt x="253365" y="27432"/>
                  </a:lnTo>
                  <a:lnTo>
                    <a:pt x="253365" y="21336"/>
                  </a:lnTo>
                  <a:lnTo>
                    <a:pt x="253365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9" name="object 11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517815" y="7873938"/>
            <a:ext cx="844026" cy="85822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4100008" y="8117378"/>
            <a:ext cx="109071" cy="64294"/>
          </a:xfrm>
          <a:custGeom>
            <a:avLst/>
            <a:gdLst/>
            <a:ahLst/>
            <a:cxnLst/>
            <a:rect l="l" t="t" r="r" b="b"/>
            <a:pathLst>
              <a:path w="46355" h="62865">
                <a:moveTo>
                  <a:pt x="30480" y="62579"/>
                </a:moveTo>
                <a:lnTo>
                  <a:pt x="16764" y="62579"/>
                </a:lnTo>
                <a:lnTo>
                  <a:pt x="10668" y="59531"/>
                </a:lnTo>
                <a:lnTo>
                  <a:pt x="9144" y="58007"/>
                </a:lnTo>
                <a:lnTo>
                  <a:pt x="6096" y="54864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5908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3716"/>
                </a:lnTo>
                <a:lnTo>
                  <a:pt x="7620" y="4572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95" y="4572"/>
                </a:lnTo>
                <a:lnTo>
                  <a:pt x="38957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2192" y="15240"/>
                </a:lnTo>
                <a:lnTo>
                  <a:pt x="10668" y="16764"/>
                </a:lnTo>
                <a:lnTo>
                  <a:pt x="10668" y="19812"/>
                </a:lnTo>
                <a:lnTo>
                  <a:pt x="9144" y="22860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5720"/>
                </a:lnTo>
                <a:lnTo>
                  <a:pt x="12192" y="47244"/>
                </a:lnTo>
                <a:lnTo>
                  <a:pt x="12192" y="48768"/>
                </a:lnTo>
                <a:lnTo>
                  <a:pt x="13716" y="50292"/>
                </a:lnTo>
                <a:lnTo>
                  <a:pt x="13716" y="51816"/>
                </a:lnTo>
                <a:lnTo>
                  <a:pt x="15240" y="53340"/>
                </a:lnTo>
                <a:lnTo>
                  <a:pt x="16764" y="53340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483"/>
                </a:lnTo>
                <a:lnTo>
                  <a:pt x="38195" y="56483"/>
                </a:lnTo>
                <a:lnTo>
                  <a:pt x="35052" y="59531"/>
                </a:lnTo>
                <a:lnTo>
                  <a:pt x="33528" y="61055"/>
                </a:lnTo>
                <a:lnTo>
                  <a:pt x="30480" y="62579"/>
                </a:lnTo>
                <a:close/>
              </a:path>
              <a:path w="46355" h="62865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3716"/>
                </a:lnTo>
                <a:lnTo>
                  <a:pt x="28956" y="7620"/>
                </a:lnTo>
                <a:lnTo>
                  <a:pt x="27432" y="7620"/>
                </a:lnTo>
                <a:lnTo>
                  <a:pt x="25908" y="6096"/>
                </a:lnTo>
                <a:lnTo>
                  <a:pt x="38957" y="6096"/>
                </a:lnTo>
                <a:lnTo>
                  <a:pt x="39719" y="7620"/>
                </a:lnTo>
                <a:lnTo>
                  <a:pt x="41243" y="9144"/>
                </a:lnTo>
                <a:lnTo>
                  <a:pt x="42767" y="12192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2865">
                <a:moveTo>
                  <a:pt x="38195" y="56483"/>
                </a:moveTo>
                <a:lnTo>
                  <a:pt x="25908" y="56483"/>
                </a:lnTo>
                <a:lnTo>
                  <a:pt x="27432" y="54864"/>
                </a:lnTo>
                <a:lnTo>
                  <a:pt x="28956" y="54864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39624"/>
                </a:lnTo>
                <a:lnTo>
                  <a:pt x="38195" y="35052"/>
                </a:lnTo>
                <a:lnTo>
                  <a:pt x="38195" y="30480"/>
                </a:lnTo>
                <a:lnTo>
                  <a:pt x="36576" y="28956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39624"/>
                </a:lnTo>
                <a:lnTo>
                  <a:pt x="42767" y="48768"/>
                </a:lnTo>
                <a:lnTo>
                  <a:pt x="42767" y="51816"/>
                </a:lnTo>
                <a:lnTo>
                  <a:pt x="39719" y="54864"/>
                </a:lnTo>
                <a:lnTo>
                  <a:pt x="38195" y="56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12781" y="8117288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5" h="62865">
                <a:moveTo>
                  <a:pt x="41249" y="55054"/>
                </a:moveTo>
                <a:lnTo>
                  <a:pt x="27432" y="55054"/>
                </a:lnTo>
                <a:lnTo>
                  <a:pt x="27432" y="88"/>
                </a:lnTo>
                <a:lnTo>
                  <a:pt x="19812" y="88"/>
                </a:lnTo>
                <a:lnTo>
                  <a:pt x="0" y="10756"/>
                </a:lnTo>
                <a:lnTo>
                  <a:pt x="3048" y="16852"/>
                </a:lnTo>
                <a:lnTo>
                  <a:pt x="18288" y="9232"/>
                </a:lnTo>
                <a:lnTo>
                  <a:pt x="18288" y="55054"/>
                </a:lnTo>
                <a:lnTo>
                  <a:pt x="3048" y="55054"/>
                </a:lnTo>
                <a:lnTo>
                  <a:pt x="3048" y="62674"/>
                </a:lnTo>
                <a:lnTo>
                  <a:pt x="41249" y="62674"/>
                </a:lnTo>
                <a:lnTo>
                  <a:pt x="41249" y="55054"/>
                </a:lnTo>
                <a:close/>
              </a:path>
              <a:path w="205105" h="62865">
                <a:moveTo>
                  <a:pt x="82486" y="54952"/>
                </a:moveTo>
                <a:lnTo>
                  <a:pt x="80962" y="53428"/>
                </a:lnTo>
                <a:lnTo>
                  <a:pt x="80962" y="50380"/>
                </a:lnTo>
                <a:lnTo>
                  <a:pt x="79438" y="50380"/>
                </a:lnTo>
                <a:lnTo>
                  <a:pt x="79438" y="48856"/>
                </a:lnTo>
                <a:lnTo>
                  <a:pt x="77914" y="48856"/>
                </a:lnTo>
                <a:lnTo>
                  <a:pt x="76390" y="47332"/>
                </a:lnTo>
                <a:lnTo>
                  <a:pt x="70205" y="47332"/>
                </a:lnTo>
                <a:lnTo>
                  <a:pt x="70205" y="48856"/>
                </a:lnTo>
                <a:lnTo>
                  <a:pt x="68681" y="48856"/>
                </a:lnTo>
                <a:lnTo>
                  <a:pt x="68681" y="50380"/>
                </a:lnTo>
                <a:lnTo>
                  <a:pt x="67157" y="50380"/>
                </a:lnTo>
                <a:lnTo>
                  <a:pt x="67157" y="51904"/>
                </a:lnTo>
                <a:lnTo>
                  <a:pt x="65633" y="53428"/>
                </a:lnTo>
                <a:lnTo>
                  <a:pt x="65633" y="58102"/>
                </a:lnTo>
                <a:lnTo>
                  <a:pt x="67157" y="58102"/>
                </a:lnTo>
                <a:lnTo>
                  <a:pt x="67157" y="59626"/>
                </a:lnTo>
                <a:lnTo>
                  <a:pt x="70205" y="62674"/>
                </a:lnTo>
                <a:lnTo>
                  <a:pt x="77914" y="62674"/>
                </a:lnTo>
                <a:lnTo>
                  <a:pt x="80962" y="59626"/>
                </a:lnTo>
                <a:lnTo>
                  <a:pt x="80962" y="58102"/>
                </a:lnTo>
                <a:lnTo>
                  <a:pt x="82486" y="56578"/>
                </a:lnTo>
                <a:lnTo>
                  <a:pt x="82486" y="54952"/>
                </a:lnTo>
                <a:close/>
              </a:path>
              <a:path w="205105" h="62865">
                <a:moveTo>
                  <a:pt x="149631" y="21424"/>
                </a:moveTo>
                <a:lnTo>
                  <a:pt x="148107" y="16852"/>
                </a:lnTo>
                <a:lnTo>
                  <a:pt x="148107" y="12280"/>
                </a:lnTo>
                <a:lnTo>
                  <a:pt x="146583" y="9232"/>
                </a:lnTo>
                <a:lnTo>
                  <a:pt x="143535" y="6184"/>
                </a:lnTo>
                <a:lnTo>
                  <a:pt x="142011" y="4660"/>
                </a:lnTo>
                <a:lnTo>
                  <a:pt x="142011" y="25996"/>
                </a:lnTo>
                <a:lnTo>
                  <a:pt x="142011" y="39712"/>
                </a:lnTo>
                <a:lnTo>
                  <a:pt x="140487" y="42760"/>
                </a:lnTo>
                <a:lnTo>
                  <a:pt x="140487" y="45808"/>
                </a:lnTo>
                <a:lnTo>
                  <a:pt x="138963" y="47332"/>
                </a:lnTo>
                <a:lnTo>
                  <a:pt x="137439" y="50380"/>
                </a:lnTo>
                <a:lnTo>
                  <a:pt x="137439" y="51904"/>
                </a:lnTo>
                <a:lnTo>
                  <a:pt x="134391" y="54952"/>
                </a:lnTo>
                <a:lnTo>
                  <a:pt x="131254" y="54952"/>
                </a:lnTo>
                <a:lnTo>
                  <a:pt x="129730" y="56578"/>
                </a:lnTo>
                <a:lnTo>
                  <a:pt x="125158" y="56578"/>
                </a:lnTo>
                <a:lnTo>
                  <a:pt x="123634" y="54952"/>
                </a:lnTo>
                <a:lnTo>
                  <a:pt x="122110" y="54952"/>
                </a:lnTo>
                <a:lnTo>
                  <a:pt x="120586" y="53428"/>
                </a:lnTo>
                <a:lnTo>
                  <a:pt x="119062" y="53428"/>
                </a:lnTo>
                <a:lnTo>
                  <a:pt x="119062" y="51904"/>
                </a:lnTo>
                <a:lnTo>
                  <a:pt x="117538" y="50380"/>
                </a:lnTo>
                <a:lnTo>
                  <a:pt x="117538" y="48856"/>
                </a:lnTo>
                <a:lnTo>
                  <a:pt x="116014" y="47332"/>
                </a:lnTo>
                <a:lnTo>
                  <a:pt x="116014" y="44284"/>
                </a:lnTo>
                <a:lnTo>
                  <a:pt x="126847" y="36664"/>
                </a:lnTo>
                <a:lnTo>
                  <a:pt x="142011" y="25996"/>
                </a:lnTo>
                <a:lnTo>
                  <a:pt x="142011" y="4660"/>
                </a:lnTo>
                <a:lnTo>
                  <a:pt x="140487" y="3136"/>
                </a:lnTo>
                <a:lnTo>
                  <a:pt x="140487" y="16852"/>
                </a:lnTo>
                <a:lnTo>
                  <a:pt x="112966" y="36664"/>
                </a:lnTo>
                <a:lnTo>
                  <a:pt x="112966" y="27520"/>
                </a:lnTo>
                <a:lnTo>
                  <a:pt x="114490" y="22948"/>
                </a:lnTo>
                <a:lnTo>
                  <a:pt x="114490" y="16852"/>
                </a:lnTo>
                <a:lnTo>
                  <a:pt x="116014" y="15328"/>
                </a:lnTo>
                <a:lnTo>
                  <a:pt x="117538" y="12280"/>
                </a:lnTo>
                <a:lnTo>
                  <a:pt x="122110" y="7708"/>
                </a:lnTo>
                <a:lnTo>
                  <a:pt x="123634" y="7708"/>
                </a:lnTo>
                <a:lnTo>
                  <a:pt x="125158" y="6184"/>
                </a:lnTo>
                <a:lnTo>
                  <a:pt x="131254" y="6184"/>
                </a:lnTo>
                <a:lnTo>
                  <a:pt x="132867" y="7708"/>
                </a:lnTo>
                <a:lnTo>
                  <a:pt x="134391" y="9232"/>
                </a:lnTo>
                <a:lnTo>
                  <a:pt x="135915" y="9232"/>
                </a:lnTo>
                <a:lnTo>
                  <a:pt x="137439" y="10756"/>
                </a:lnTo>
                <a:lnTo>
                  <a:pt x="137439" y="12280"/>
                </a:lnTo>
                <a:lnTo>
                  <a:pt x="138963" y="12280"/>
                </a:lnTo>
                <a:lnTo>
                  <a:pt x="138963" y="15328"/>
                </a:lnTo>
                <a:lnTo>
                  <a:pt x="140487" y="16852"/>
                </a:lnTo>
                <a:lnTo>
                  <a:pt x="140487" y="3136"/>
                </a:lnTo>
                <a:lnTo>
                  <a:pt x="134391" y="88"/>
                </a:lnTo>
                <a:lnTo>
                  <a:pt x="120586" y="88"/>
                </a:lnTo>
                <a:lnTo>
                  <a:pt x="114490" y="3136"/>
                </a:lnTo>
                <a:lnTo>
                  <a:pt x="112966" y="4660"/>
                </a:lnTo>
                <a:lnTo>
                  <a:pt x="111442" y="7708"/>
                </a:lnTo>
                <a:lnTo>
                  <a:pt x="108394" y="10756"/>
                </a:lnTo>
                <a:lnTo>
                  <a:pt x="106870" y="13804"/>
                </a:lnTo>
                <a:lnTo>
                  <a:pt x="106870" y="18376"/>
                </a:lnTo>
                <a:lnTo>
                  <a:pt x="105346" y="22948"/>
                </a:lnTo>
                <a:lnTo>
                  <a:pt x="105346" y="41236"/>
                </a:lnTo>
                <a:lnTo>
                  <a:pt x="108394" y="50380"/>
                </a:lnTo>
                <a:lnTo>
                  <a:pt x="109918" y="53428"/>
                </a:lnTo>
                <a:lnTo>
                  <a:pt x="111442" y="54952"/>
                </a:lnTo>
                <a:lnTo>
                  <a:pt x="112966" y="58102"/>
                </a:lnTo>
                <a:lnTo>
                  <a:pt x="116014" y="59626"/>
                </a:lnTo>
                <a:lnTo>
                  <a:pt x="117538" y="61150"/>
                </a:lnTo>
                <a:lnTo>
                  <a:pt x="120586" y="62674"/>
                </a:lnTo>
                <a:lnTo>
                  <a:pt x="134391" y="62674"/>
                </a:lnTo>
                <a:lnTo>
                  <a:pt x="140487" y="59626"/>
                </a:lnTo>
                <a:lnTo>
                  <a:pt x="142011" y="56578"/>
                </a:lnTo>
                <a:lnTo>
                  <a:pt x="145059" y="54952"/>
                </a:lnTo>
                <a:lnTo>
                  <a:pt x="148107" y="48856"/>
                </a:lnTo>
                <a:lnTo>
                  <a:pt x="149631" y="44284"/>
                </a:lnTo>
                <a:lnTo>
                  <a:pt x="149631" y="25996"/>
                </a:lnTo>
                <a:lnTo>
                  <a:pt x="149631" y="21424"/>
                </a:lnTo>
                <a:close/>
              </a:path>
              <a:path w="205105" h="62865">
                <a:moveTo>
                  <a:pt x="204597" y="25908"/>
                </a:moveTo>
                <a:lnTo>
                  <a:pt x="203073" y="21336"/>
                </a:lnTo>
                <a:lnTo>
                  <a:pt x="203073" y="16764"/>
                </a:lnTo>
                <a:lnTo>
                  <a:pt x="201549" y="12192"/>
                </a:lnTo>
                <a:lnTo>
                  <a:pt x="200025" y="9144"/>
                </a:lnTo>
                <a:lnTo>
                  <a:pt x="196977" y="6096"/>
                </a:lnTo>
                <a:lnTo>
                  <a:pt x="195453" y="4572"/>
                </a:lnTo>
                <a:lnTo>
                  <a:pt x="195453" y="25908"/>
                </a:lnTo>
                <a:lnTo>
                  <a:pt x="195453" y="39712"/>
                </a:lnTo>
                <a:lnTo>
                  <a:pt x="193929" y="42760"/>
                </a:lnTo>
                <a:lnTo>
                  <a:pt x="193929" y="45808"/>
                </a:lnTo>
                <a:lnTo>
                  <a:pt x="192405" y="47332"/>
                </a:lnTo>
                <a:lnTo>
                  <a:pt x="192405" y="50380"/>
                </a:lnTo>
                <a:lnTo>
                  <a:pt x="187833" y="54952"/>
                </a:lnTo>
                <a:lnTo>
                  <a:pt x="184785" y="54952"/>
                </a:lnTo>
                <a:lnTo>
                  <a:pt x="183261" y="56476"/>
                </a:lnTo>
                <a:lnTo>
                  <a:pt x="178689" y="56476"/>
                </a:lnTo>
                <a:lnTo>
                  <a:pt x="177165" y="54952"/>
                </a:lnTo>
                <a:lnTo>
                  <a:pt x="175641" y="54952"/>
                </a:lnTo>
                <a:lnTo>
                  <a:pt x="174117" y="53428"/>
                </a:lnTo>
                <a:lnTo>
                  <a:pt x="172504" y="53428"/>
                </a:lnTo>
                <a:lnTo>
                  <a:pt x="172504" y="51904"/>
                </a:lnTo>
                <a:lnTo>
                  <a:pt x="170980" y="50380"/>
                </a:lnTo>
                <a:lnTo>
                  <a:pt x="170980" y="48856"/>
                </a:lnTo>
                <a:lnTo>
                  <a:pt x="169456" y="47332"/>
                </a:lnTo>
                <a:lnTo>
                  <a:pt x="169456" y="44284"/>
                </a:lnTo>
                <a:lnTo>
                  <a:pt x="180225" y="36664"/>
                </a:lnTo>
                <a:lnTo>
                  <a:pt x="195453" y="25908"/>
                </a:lnTo>
                <a:lnTo>
                  <a:pt x="195453" y="4572"/>
                </a:lnTo>
                <a:lnTo>
                  <a:pt x="193929" y="3048"/>
                </a:lnTo>
                <a:lnTo>
                  <a:pt x="193929" y="16764"/>
                </a:lnTo>
                <a:lnTo>
                  <a:pt x="167932" y="36664"/>
                </a:lnTo>
                <a:lnTo>
                  <a:pt x="166408" y="35140"/>
                </a:lnTo>
                <a:lnTo>
                  <a:pt x="166408" y="27520"/>
                </a:lnTo>
                <a:lnTo>
                  <a:pt x="167932" y="22860"/>
                </a:lnTo>
                <a:lnTo>
                  <a:pt x="167932" y="19812"/>
                </a:lnTo>
                <a:lnTo>
                  <a:pt x="169456" y="16764"/>
                </a:lnTo>
                <a:lnTo>
                  <a:pt x="169456" y="15240"/>
                </a:lnTo>
                <a:lnTo>
                  <a:pt x="170980" y="12192"/>
                </a:lnTo>
                <a:lnTo>
                  <a:pt x="172504" y="10668"/>
                </a:lnTo>
                <a:lnTo>
                  <a:pt x="174117" y="9144"/>
                </a:lnTo>
                <a:lnTo>
                  <a:pt x="175641" y="7620"/>
                </a:lnTo>
                <a:lnTo>
                  <a:pt x="177165" y="7620"/>
                </a:lnTo>
                <a:lnTo>
                  <a:pt x="178689" y="6096"/>
                </a:lnTo>
                <a:lnTo>
                  <a:pt x="184785" y="6096"/>
                </a:lnTo>
                <a:lnTo>
                  <a:pt x="187833" y="9144"/>
                </a:lnTo>
                <a:lnTo>
                  <a:pt x="189357" y="9144"/>
                </a:lnTo>
                <a:lnTo>
                  <a:pt x="190881" y="10668"/>
                </a:lnTo>
                <a:lnTo>
                  <a:pt x="190881" y="12192"/>
                </a:lnTo>
                <a:lnTo>
                  <a:pt x="192405" y="12192"/>
                </a:lnTo>
                <a:lnTo>
                  <a:pt x="192405" y="15240"/>
                </a:lnTo>
                <a:lnTo>
                  <a:pt x="193929" y="16764"/>
                </a:lnTo>
                <a:lnTo>
                  <a:pt x="193929" y="3048"/>
                </a:lnTo>
                <a:lnTo>
                  <a:pt x="187833" y="0"/>
                </a:lnTo>
                <a:lnTo>
                  <a:pt x="174117" y="0"/>
                </a:lnTo>
                <a:lnTo>
                  <a:pt x="170980" y="1524"/>
                </a:lnTo>
                <a:lnTo>
                  <a:pt x="169456" y="3048"/>
                </a:lnTo>
                <a:lnTo>
                  <a:pt x="166408" y="4572"/>
                </a:lnTo>
                <a:lnTo>
                  <a:pt x="164884" y="7620"/>
                </a:lnTo>
                <a:lnTo>
                  <a:pt x="161836" y="10668"/>
                </a:lnTo>
                <a:lnTo>
                  <a:pt x="161836" y="13716"/>
                </a:lnTo>
                <a:lnTo>
                  <a:pt x="158788" y="22860"/>
                </a:lnTo>
                <a:lnTo>
                  <a:pt x="158788" y="41236"/>
                </a:lnTo>
                <a:lnTo>
                  <a:pt x="161836" y="50380"/>
                </a:lnTo>
                <a:lnTo>
                  <a:pt x="163360" y="53428"/>
                </a:lnTo>
                <a:lnTo>
                  <a:pt x="164884" y="54952"/>
                </a:lnTo>
                <a:lnTo>
                  <a:pt x="166408" y="58000"/>
                </a:lnTo>
                <a:lnTo>
                  <a:pt x="169456" y="59524"/>
                </a:lnTo>
                <a:lnTo>
                  <a:pt x="170980" y="61048"/>
                </a:lnTo>
                <a:lnTo>
                  <a:pt x="174117" y="62572"/>
                </a:lnTo>
                <a:lnTo>
                  <a:pt x="187833" y="62572"/>
                </a:lnTo>
                <a:lnTo>
                  <a:pt x="193929" y="59524"/>
                </a:lnTo>
                <a:lnTo>
                  <a:pt x="196977" y="56476"/>
                </a:lnTo>
                <a:lnTo>
                  <a:pt x="198501" y="54952"/>
                </a:lnTo>
                <a:lnTo>
                  <a:pt x="201549" y="48856"/>
                </a:lnTo>
                <a:lnTo>
                  <a:pt x="203073" y="44284"/>
                </a:lnTo>
                <a:lnTo>
                  <a:pt x="203073" y="39712"/>
                </a:lnTo>
                <a:lnTo>
                  <a:pt x="204597" y="36664"/>
                </a:lnTo>
                <a:lnTo>
                  <a:pt x="20459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373426" y="8117288"/>
            <a:ext cx="478118" cy="64294"/>
          </a:xfrm>
          <a:custGeom>
            <a:avLst/>
            <a:gdLst/>
            <a:ahLst/>
            <a:cxnLst/>
            <a:rect l="l" t="t" r="r" b="b"/>
            <a:pathLst>
              <a:path w="203200" h="62865">
                <a:moveTo>
                  <a:pt x="41249" y="55054"/>
                </a:moveTo>
                <a:lnTo>
                  <a:pt x="27432" y="55054"/>
                </a:lnTo>
                <a:lnTo>
                  <a:pt x="27432" y="88"/>
                </a:lnTo>
                <a:lnTo>
                  <a:pt x="19812" y="88"/>
                </a:lnTo>
                <a:lnTo>
                  <a:pt x="0" y="10756"/>
                </a:lnTo>
                <a:lnTo>
                  <a:pt x="3048" y="16852"/>
                </a:lnTo>
                <a:lnTo>
                  <a:pt x="16764" y="9232"/>
                </a:lnTo>
                <a:lnTo>
                  <a:pt x="16764" y="55054"/>
                </a:lnTo>
                <a:lnTo>
                  <a:pt x="1524" y="55054"/>
                </a:lnTo>
                <a:lnTo>
                  <a:pt x="1524" y="62674"/>
                </a:lnTo>
                <a:lnTo>
                  <a:pt x="41249" y="62674"/>
                </a:lnTo>
                <a:lnTo>
                  <a:pt x="41249" y="55054"/>
                </a:lnTo>
                <a:close/>
              </a:path>
              <a:path w="203200" h="62865">
                <a:moveTo>
                  <a:pt x="80962" y="51904"/>
                </a:moveTo>
                <a:lnTo>
                  <a:pt x="79438" y="51904"/>
                </a:lnTo>
                <a:lnTo>
                  <a:pt x="79438" y="50380"/>
                </a:lnTo>
                <a:lnTo>
                  <a:pt x="76390" y="47332"/>
                </a:lnTo>
                <a:lnTo>
                  <a:pt x="70294" y="47332"/>
                </a:lnTo>
                <a:lnTo>
                  <a:pt x="65722" y="51904"/>
                </a:lnTo>
                <a:lnTo>
                  <a:pt x="65722" y="59524"/>
                </a:lnTo>
                <a:lnTo>
                  <a:pt x="67246" y="59524"/>
                </a:lnTo>
                <a:lnTo>
                  <a:pt x="67246" y="61048"/>
                </a:lnTo>
                <a:lnTo>
                  <a:pt x="68770" y="61048"/>
                </a:lnTo>
                <a:lnTo>
                  <a:pt x="68770" y="62572"/>
                </a:lnTo>
                <a:lnTo>
                  <a:pt x="77914" y="62572"/>
                </a:lnTo>
                <a:lnTo>
                  <a:pt x="77914" y="61048"/>
                </a:lnTo>
                <a:lnTo>
                  <a:pt x="79438" y="61048"/>
                </a:lnTo>
                <a:lnTo>
                  <a:pt x="79438" y="59524"/>
                </a:lnTo>
                <a:lnTo>
                  <a:pt x="80962" y="58000"/>
                </a:lnTo>
                <a:lnTo>
                  <a:pt x="80962" y="51904"/>
                </a:lnTo>
                <a:close/>
              </a:path>
              <a:path w="203200" h="62865">
                <a:moveTo>
                  <a:pt x="149644" y="21424"/>
                </a:moveTo>
                <a:lnTo>
                  <a:pt x="146596" y="12280"/>
                </a:lnTo>
                <a:lnTo>
                  <a:pt x="145072" y="9232"/>
                </a:lnTo>
                <a:lnTo>
                  <a:pt x="143548" y="7708"/>
                </a:lnTo>
                <a:lnTo>
                  <a:pt x="142786" y="6184"/>
                </a:lnTo>
                <a:lnTo>
                  <a:pt x="142024" y="4660"/>
                </a:lnTo>
                <a:lnTo>
                  <a:pt x="140500" y="3898"/>
                </a:lnTo>
                <a:lnTo>
                  <a:pt x="140500" y="25996"/>
                </a:lnTo>
                <a:lnTo>
                  <a:pt x="140500" y="42760"/>
                </a:lnTo>
                <a:lnTo>
                  <a:pt x="138976" y="45808"/>
                </a:lnTo>
                <a:lnTo>
                  <a:pt x="138976" y="47332"/>
                </a:lnTo>
                <a:lnTo>
                  <a:pt x="137452" y="50380"/>
                </a:lnTo>
                <a:lnTo>
                  <a:pt x="132880" y="54952"/>
                </a:lnTo>
                <a:lnTo>
                  <a:pt x="131356" y="54952"/>
                </a:lnTo>
                <a:lnTo>
                  <a:pt x="129832" y="56578"/>
                </a:lnTo>
                <a:lnTo>
                  <a:pt x="123736" y="56578"/>
                </a:lnTo>
                <a:lnTo>
                  <a:pt x="122110" y="54952"/>
                </a:lnTo>
                <a:lnTo>
                  <a:pt x="120586" y="54952"/>
                </a:lnTo>
                <a:lnTo>
                  <a:pt x="120586" y="53428"/>
                </a:lnTo>
                <a:lnTo>
                  <a:pt x="119062" y="53428"/>
                </a:lnTo>
                <a:lnTo>
                  <a:pt x="117538" y="51904"/>
                </a:lnTo>
                <a:lnTo>
                  <a:pt x="117538" y="50380"/>
                </a:lnTo>
                <a:lnTo>
                  <a:pt x="116014" y="48856"/>
                </a:lnTo>
                <a:lnTo>
                  <a:pt x="116014" y="47332"/>
                </a:lnTo>
                <a:lnTo>
                  <a:pt x="114490" y="45808"/>
                </a:lnTo>
                <a:lnTo>
                  <a:pt x="114490" y="44284"/>
                </a:lnTo>
                <a:lnTo>
                  <a:pt x="125336" y="36664"/>
                </a:lnTo>
                <a:lnTo>
                  <a:pt x="140500" y="25996"/>
                </a:lnTo>
                <a:lnTo>
                  <a:pt x="140500" y="3898"/>
                </a:lnTo>
                <a:lnTo>
                  <a:pt x="138976" y="3136"/>
                </a:lnTo>
                <a:lnTo>
                  <a:pt x="138976" y="13804"/>
                </a:lnTo>
                <a:lnTo>
                  <a:pt x="138976" y="16852"/>
                </a:lnTo>
                <a:lnTo>
                  <a:pt x="112966" y="36664"/>
                </a:lnTo>
                <a:lnTo>
                  <a:pt x="112966" y="22948"/>
                </a:lnTo>
                <a:lnTo>
                  <a:pt x="114490" y="19900"/>
                </a:lnTo>
                <a:lnTo>
                  <a:pt x="114490" y="16852"/>
                </a:lnTo>
                <a:lnTo>
                  <a:pt x="116014" y="15328"/>
                </a:lnTo>
                <a:lnTo>
                  <a:pt x="116014" y="12280"/>
                </a:lnTo>
                <a:lnTo>
                  <a:pt x="120586" y="7708"/>
                </a:lnTo>
                <a:lnTo>
                  <a:pt x="122110" y="7708"/>
                </a:lnTo>
                <a:lnTo>
                  <a:pt x="125260" y="6184"/>
                </a:lnTo>
                <a:lnTo>
                  <a:pt x="129832" y="6184"/>
                </a:lnTo>
                <a:lnTo>
                  <a:pt x="131356" y="7708"/>
                </a:lnTo>
                <a:lnTo>
                  <a:pt x="132880" y="7708"/>
                </a:lnTo>
                <a:lnTo>
                  <a:pt x="138976" y="13804"/>
                </a:lnTo>
                <a:lnTo>
                  <a:pt x="138976" y="3136"/>
                </a:lnTo>
                <a:lnTo>
                  <a:pt x="135928" y="1612"/>
                </a:lnTo>
                <a:lnTo>
                  <a:pt x="134404" y="88"/>
                </a:lnTo>
                <a:lnTo>
                  <a:pt x="120586" y="88"/>
                </a:lnTo>
                <a:lnTo>
                  <a:pt x="111442" y="4660"/>
                </a:lnTo>
                <a:lnTo>
                  <a:pt x="106870" y="13804"/>
                </a:lnTo>
                <a:lnTo>
                  <a:pt x="105346" y="18376"/>
                </a:lnTo>
                <a:lnTo>
                  <a:pt x="105346" y="22948"/>
                </a:lnTo>
                <a:lnTo>
                  <a:pt x="103822" y="25996"/>
                </a:lnTo>
                <a:lnTo>
                  <a:pt x="103822" y="36664"/>
                </a:lnTo>
                <a:lnTo>
                  <a:pt x="105346" y="41236"/>
                </a:lnTo>
                <a:lnTo>
                  <a:pt x="105346" y="45808"/>
                </a:lnTo>
                <a:lnTo>
                  <a:pt x="106870" y="50380"/>
                </a:lnTo>
                <a:lnTo>
                  <a:pt x="108394" y="53428"/>
                </a:lnTo>
                <a:lnTo>
                  <a:pt x="109918" y="54952"/>
                </a:lnTo>
                <a:lnTo>
                  <a:pt x="112966" y="58102"/>
                </a:lnTo>
                <a:lnTo>
                  <a:pt x="114490" y="59626"/>
                </a:lnTo>
                <a:lnTo>
                  <a:pt x="120586" y="62674"/>
                </a:lnTo>
                <a:lnTo>
                  <a:pt x="134404" y="62674"/>
                </a:lnTo>
                <a:lnTo>
                  <a:pt x="135928" y="61150"/>
                </a:lnTo>
                <a:lnTo>
                  <a:pt x="138976" y="59626"/>
                </a:lnTo>
                <a:lnTo>
                  <a:pt x="142024" y="56578"/>
                </a:lnTo>
                <a:lnTo>
                  <a:pt x="143548" y="54952"/>
                </a:lnTo>
                <a:lnTo>
                  <a:pt x="146596" y="48856"/>
                </a:lnTo>
                <a:lnTo>
                  <a:pt x="149644" y="39712"/>
                </a:lnTo>
                <a:lnTo>
                  <a:pt x="149644" y="25996"/>
                </a:lnTo>
                <a:lnTo>
                  <a:pt x="149644" y="21424"/>
                </a:lnTo>
                <a:close/>
              </a:path>
              <a:path w="203200" h="62865">
                <a:moveTo>
                  <a:pt x="203085" y="21336"/>
                </a:moveTo>
                <a:lnTo>
                  <a:pt x="200037" y="12192"/>
                </a:lnTo>
                <a:lnTo>
                  <a:pt x="198513" y="9144"/>
                </a:lnTo>
                <a:lnTo>
                  <a:pt x="196989" y="7620"/>
                </a:lnTo>
                <a:lnTo>
                  <a:pt x="196176" y="6096"/>
                </a:lnTo>
                <a:lnTo>
                  <a:pt x="195364" y="4572"/>
                </a:lnTo>
                <a:lnTo>
                  <a:pt x="195364" y="29044"/>
                </a:lnTo>
                <a:lnTo>
                  <a:pt x="195364" y="35140"/>
                </a:lnTo>
                <a:lnTo>
                  <a:pt x="193840" y="39712"/>
                </a:lnTo>
                <a:lnTo>
                  <a:pt x="193840" y="42760"/>
                </a:lnTo>
                <a:lnTo>
                  <a:pt x="192316" y="45808"/>
                </a:lnTo>
                <a:lnTo>
                  <a:pt x="192316" y="47332"/>
                </a:lnTo>
                <a:lnTo>
                  <a:pt x="190792" y="50380"/>
                </a:lnTo>
                <a:lnTo>
                  <a:pt x="186220" y="54952"/>
                </a:lnTo>
                <a:lnTo>
                  <a:pt x="184696" y="54952"/>
                </a:lnTo>
                <a:lnTo>
                  <a:pt x="183172" y="56476"/>
                </a:lnTo>
                <a:lnTo>
                  <a:pt x="177076" y="56476"/>
                </a:lnTo>
                <a:lnTo>
                  <a:pt x="175552" y="54952"/>
                </a:lnTo>
                <a:lnTo>
                  <a:pt x="174028" y="54952"/>
                </a:lnTo>
                <a:lnTo>
                  <a:pt x="174028" y="53428"/>
                </a:lnTo>
                <a:lnTo>
                  <a:pt x="172504" y="53428"/>
                </a:lnTo>
                <a:lnTo>
                  <a:pt x="170980" y="51904"/>
                </a:lnTo>
                <a:lnTo>
                  <a:pt x="170980" y="50380"/>
                </a:lnTo>
                <a:lnTo>
                  <a:pt x="169456" y="48856"/>
                </a:lnTo>
                <a:lnTo>
                  <a:pt x="169456" y="47332"/>
                </a:lnTo>
                <a:lnTo>
                  <a:pt x="167932" y="45808"/>
                </a:lnTo>
                <a:lnTo>
                  <a:pt x="167932" y="44284"/>
                </a:lnTo>
                <a:lnTo>
                  <a:pt x="178676" y="36664"/>
                </a:lnTo>
                <a:lnTo>
                  <a:pt x="193840" y="25908"/>
                </a:lnTo>
                <a:lnTo>
                  <a:pt x="193840" y="29044"/>
                </a:lnTo>
                <a:lnTo>
                  <a:pt x="195364" y="29044"/>
                </a:lnTo>
                <a:lnTo>
                  <a:pt x="195364" y="4572"/>
                </a:lnTo>
                <a:lnTo>
                  <a:pt x="192316" y="3048"/>
                </a:lnTo>
                <a:lnTo>
                  <a:pt x="192316" y="13716"/>
                </a:lnTo>
                <a:lnTo>
                  <a:pt x="192316" y="16764"/>
                </a:lnTo>
                <a:lnTo>
                  <a:pt x="166408" y="36664"/>
                </a:lnTo>
                <a:lnTo>
                  <a:pt x="166408" y="22860"/>
                </a:lnTo>
                <a:lnTo>
                  <a:pt x="167932" y="19812"/>
                </a:lnTo>
                <a:lnTo>
                  <a:pt x="167932" y="16764"/>
                </a:lnTo>
                <a:lnTo>
                  <a:pt x="169456" y="15240"/>
                </a:lnTo>
                <a:lnTo>
                  <a:pt x="169456" y="12192"/>
                </a:lnTo>
                <a:lnTo>
                  <a:pt x="174028" y="7620"/>
                </a:lnTo>
                <a:lnTo>
                  <a:pt x="177076" y="7620"/>
                </a:lnTo>
                <a:lnTo>
                  <a:pt x="178600" y="6096"/>
                </a:lnTo>
                <a:lnTo>
                  <a:pt x="183172" y="6096"/>
                </a:lnTo>
                <a:lnTo>
                  <a:pt x="184696" y="7620"/>
                </a:lnTo>
                <a:lnTo>
                  <a:pt x="186220" y="7620"/>
                </a:lnTo>
                <a:lnTo>
                  <a:pt x="192316" y="13716"/>
                </a:lnTo>
                <a:lnTo>
                  <a:pt x="192316" y="3048"/>
                </a:lnTo>
                <a:lnTo>
                  <a:pt x="189268" y="1524"/>
                </a:lnTo>
                <a:lnTo>
                  <a:pt x="187744" y="0"/>
                </a:lnTo>
                <a:lnTo>
                  <a:pt x="174028" y="0"/>
                </a:lnTo>
                <a:lnTo>
                  <a:pt x="164884" y="4572"/>
                </a:lnTo>
                <a:lnTo>
                  <a:pt x="160312" y="13716"/>
                </a:lnTo>
                <a:lnTo>
                  <a:pt x="158788" y="18288"/>
                </a:lnTo>
                <a:lnTo>
                  <a:pt x="158788" y="22860"/>
                </a:lnTo>
                <a:lnTo>
                  <a:pt x="157264" y="25908"/>
                </a:lnTo>
                <a:lnTo>
                  <a:pt x="157264" y="36664"/>
                </a:lnTo>
                <a:lnTo>
                  <a:pt x="158788" y="41236"/>
                </a:lnTo>
                <a:lnTo>
                  <a:pt x="158788" y="45808"/>
                </a:lnTo>
                <a:lnTo>
                  <a:pt x="160312" y="50380"/>
                </a:lnTo>
                <a:lnTo>
                  <a:pt x="161836" y="53428"/>
                </a:lnTo>
                <a:lnTo>
                  <a:pt x="167932" y="59524"/>
                </a:lnTo>
                <a:lnTo>
                  <a:pt x="174028" y="62572"/>
                </a:lnTo>
                <a:lnTo>
                  <a:pt x="187744" y="62572"/>
                </a:lnTo>
                <a:lnTo>
                  <a:pt x="190792" y="61048"/>
                </a:lnTo>
                <a:lnTo>
                  <a:pt x="195364" y="56476"/>
                </a:lnTo>
                <a:lnTo>
                  <a:pt x="196989" y="54952"/>
                </a:lnTo>
                <a:lnTo>
                  <a:pt x="200037" y="51904"/>
                </a:lnTo>
                <a:lnTo>
                  <a:pt x="200037" y="48856"/>
                </a:lnTo>
                <a:lnTo>
                  <a:pt x="203085" y="39712"/>
                </a:lnTo>
                <a:lnTo>
                  <a:pt x="203085" y="25908"/>
                </a:lnTo>
                <a:lnTo>
                  <a:pt x="203085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30727" y="8117288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4" h="62865">
                <a:moveTo>
                  <a:pt x="41148" y="55054"/>
                </a:moveTo>
                <a:lnTo>
                  <a:pt x="27432" y="55054"/>
                </a:lnTo>
                <a:lnTo>
                  <a:pt x="27432" y="88"/>
                </a:lnTo>
                <a:lnTo>
                  <a:pt x="19812" y="88"/>
                </a:lnTo>
                <a:lnTo>
                  <a:pt x="0" y="10756"/>
                </a:lnTo>
                <a:lnTo>
                  <a:pt x="3048" y="16852"/>
                </a:lnTo>
                <a:lnTo>
                  <a:pt x="18288" y="9232"/>
                </a:lnTo>
                <a:lnTo>
                  <a:pt x="18288" y="55054"/>
                </a:lnTo>
                <a:lnTo>
                  <a:pt x="3048" y="55054"/>
                </a:lnTo>
                <a:lnTo>
                  <a:pt x="3048" y="62674"/>
                </a:lnTo>
                <a:lnTo>
                  <a:pt x="41148" y="62674"/>
                </a:lnTo>
                <a:lnTo>
                  <a:pt x="41148" y="55054"/>
                </a:lnTo>
                <a:close/>
              </a:path>
              <a:path w="205104" h="62865">
                <a:moveTo>
                  <a:pt x="82499" y="54952"/>
                </a:moveTo>
                <a:lnTo>
                  <a:pt x="80975" y="53428"/>
                </a:lnTo>
                <a:lnTo>
                  <a:pt x="80975" y="50380"/>
                </a:lnTo>
                <a:lnTo>
                  <a:pt x="79451" y="50380"/>
                </a:lnTo>
                <a:lnTo>
                  <a:pt x="79451" y="48856"/>
                </a:lnTo>
                <a:lnTo>
                  <a:pt x="77927" y="48856"/>
                </a:lnTo>
                <a:lnTo>
                  <a:pt x="76403" y="47332"/>
                </a:lnTo>
                <a:lnTo>
                  <a:pt x="70205" y="47332"/>
                </a:lnTo>
                <a:lnTo>
                  <a:pt x="70205" y="48856"/>
                </a:lnTo>
                <a:lnTo>
                  <a:pt x="68681" y="48856"/>
                </a:lnTo>
                <a:lnTo>
                  <a:pt x="68681" y="50380"/>
                </a:lnTo>
                <a:lnTo>
                  <a:pt x="67157" y="50380"/>
                </a:lnTo>
                <a:lnTo>
                  <a:pt x="67157" y="51904"/>
                </a:lnTo>
                <a:lnTo>
                  <a:pt x="65633" y="53428"/>
                </a:lnTo>
                <a:lnTo>
                  <a:pt x="65633" y="58102"/>
                </a:lnTo>
                <a:lnTo>
                  <a:pt x="67157" y="58102"/>
                </a:lnTo>
                <a:lnTo>
                  <a:pt x="67157" y="59626"/>
                </a:lnTo>
                <a:lnTo>
                  <a:pt x="70205" y="62674"/>
                </a:lnTo>
                <a:lnTo>
                  <a:pt x="77927" y="62674"/>
                </a:lnTo>
                <a:lnTo>
                  <a:pt x="80975" y="59626"/>
                </a:lnTo>
                <a:lnTo>
                  <a:pt x="80975" y="58102"/>
                </a:lnTo>
                <a:lnTo>
                  <a:pt x="82499" y="56578"/>
                </a:lnTo>
                <a:lnTo>
                  <a:pt x="82499" y="54952"/>
                </a:lnTo>
                <a:close/>
              </a:path>
              <a:path w="205104" h="62865">
                <a:moveTo>
                  <a:pt x="149542" y="21336"/>
                </a:moveTo>
                <a:lnTo>
                  <a:pt x="148018" y="16764"/>
                </a:lnTo>
                <a:lnTo>
                  <a:pt x="148018" y="12192"/>
                </a:lnTo>
                <a:lnTo>
                  <a:pt x="146494" y="9144"/>
                </a:lnTo>
                <a:lnTo>
                  <a:pt x="143446" y="6096"/>
                </a:lnTo>
                <a:lnTo>
                  <a:pt x="141922" y="4572"/>
                </a:lnTo>
                <a:lnTo>
                  <a:pt x="141922" y="25908"/>
                </a:lnTo>
                <a:lnTo>
                  <a:pt x="141922" y="39712"/>
                </a:lnTo>
                <a:lnTo>
                  <a:pt x="140398" y="42760"/>
                </a:lnTo>
                <a:lnTo>
                  <a:pt x="140398" y="45808"/>
                </a:lnTo>
                <a:lnTo>
                  <a:pt x="138874" y="47332"/>
                </a:lnTo>
                <a:lnTo>
                  <a:pt x="137350" y="50380"/>
                </a:lnTo>
                <a:lnTo>
                  <a:pt x="137350" y="51904"/>
                </a:lnTo>
                <a:lnTo>
                  <a:pt x="134302" y="54952"/>
                </a:lnTo>
                <a:lnTo>
                  <a:pt x="131254" y="54952"/>
                </a:lnTo>
                <a:lnTo>
                  <a:pt x="129730" y="56476"/>
                </a:lnTo>
                <a:lnTo>
                  <a:pt x="125158" y="56476"/>
                </a:lnTo>
                <a:lnTo>
                  <a:pt x="123634" y="54952"/>
                </a:lnTo>
                <a:lnTo>
                  <a:pt x="122110" y="54952"/>
                </a:lnTo>
                <a:lnTo>
                  <a:pt x="120586" y="53428"/>
                </a:lnTo>
                <a:lnTo>
                  <a:pt x="119062" y="53428"/>
                </a:lnTo>
                <a:lnTo>
                  <a:pt x="119062" y="51904"/>
                </a:lnTo>
                <a:lnTo>
                  <a:pt x="117538" y="50380"/>
                </a:lnTo>
                <a:lnTo>
                  <a:pt x="117538" y="48856"/>
                </a:lnTo>
                <a:lnTo>
                  <a:pt x="116014" y="47332"/>
                </a:lnTo>
                <a:lnTo>
                  <a:pt x="116014" y="44284"/>
                </a:lnTo>
                <a:lnTo>
                  <a:pt x="126758" y="36664"/>
                </a:lnTo>
                <a:lnTo>
                  <a:pt x="141922" y="25908"/>
                </a:lnTo>
                <a:lnTo>
                  <a:pt x="141922" y="4572"/>
                </a:lnTo>
                <a:lnTo>
                  <a:pt x="140398" y="3048"/>
                </a:lnTo>
                <a:lnTo>
                  <a:pt x="140398" y="16764"/>
                </a:lnTo>
                <a:lnTo>
                  <a:pt x="112966" y="36664"/>
                </a:lnTo>
                <a:lnTo>
                  <a:pt x="112966" y="27520"/>
                </a:lnTo>
                <a:lnTo>
                  <a:pt x="114490" y="22860"/>
                </a:lnTo>
                <a:lnTo>
                  <a:pt x="114490" y="16764"/>
                </a:lnTo>
                <a:lnTo>
                  <a:pt x="116014" y="15240"/>
                </a:lnTo>
                <a:lnTo>
                  <a:pt x="117538" y="12192"/>
                </a:lnTo>
                <a:lnTo>
                  <a:pt x="122110" y="7620"/>
                </a:lnTo>
                <a:lnTo>
                  <a:pt x="123634" y="7620"/>
                </a:lnTo>
                <a:lnTo>
                  <a:pt x="125158" y="6096"/>
                </a:lnTo>
                <a:lnTo>
                  <a:pt x="131254" y="6096"/>
                </a:lnTo>
                <a:lnTo>
                  <a:pt x="134302" y="9144"/>
                </a:lnTo>
                <a:lnTo>
                  <a:pt x="135826" y="9144"/>
                </a:lnTo>
                <a:lnTo>
                  <a:pt x="135826" y="10668"/>
                </a:lnTo>
                <a:lnTo>
                  <a:pt x="137350" y="12192"/>
                </a:lnTo>
                <a:lnTo>
                  <a:pt x="138874" y="12192"/>
                </a:lnTo>
                <a:lnTo>
                  <a:pt x="138874" y="15240"/>
                </a:lnTo>
                <a:lnTo>
                  <a:pt x="140398" y="16764"/>
                </a:lnTo>
                <a:lnTo>
                  <a:pt x="140398" y="3048"/>
                </a:lnTo>
                <a:lnTo>
                  <a:pt x="134302" y="0"/>
                </a:lnTo>
                <a:lnTo>
                  <a:pt x="120586" y="0"/>
                </a:lnTo>
                <a:lnTo>
                  <a:pt x="114490" y="3048"/>
                </a:lnTo>
                <a:lnTo>
                  <a:pt x="112966" y="4572"/>
                </a:lnTo>
                <a:lnTo>
                  <a:pt x="111442" y="7620"/>
                </a:lnTo>
                <a:lnTo>
                  <a:pt x="108394" y="10668"/>
                </a:lnTo>
                <a:lnTo>
                  <a:pt x="106870" y="13716"/>
                </a:lnTo>
                <a:lnTo>
                  <a:pt x="106870" y="18288"/>
                </a:lnTo>
                <a:lnTo>
                  <a:pt x="105346" y="22860"/>
                </a:lnTo>
                <a:lnTo>
                  <a:pt x="105346" y="41236"/>
                </a:lnTo>
                <a:lnTo>
                  <a:pt x="108394" y="50380"/>
                </a:lnTo>
                <a:lnTo>
                  <a:pt x="109918" y="53428"/>
                </a:lnTo>
                <a:lnTo>
                  <a:pt x="111442" y="54952"/>
                </a:lnTo>
                <a:lnTo>
                  <a:pt x="112966" y="58000"/>
                </a:lnTo>
                <a:lnTo>
                  <a:pt x="116014" y="59524"/>
                </a:lnTo>
                <a:lnTo>
                  <a:pt x="117538" y="61048"/>
                </a:lnTo>
                <a:lnTo>
                  <a:pt x="120586" y="62572"/>
                </a:lnTo>
                <a:lnTo>
                  <a:pt x="134302" y="62572"/>
                </a:lnTo>
                <a:lnTo>
                  <a:pt x="140398" y="59524"/>
                </a:lnTo>
                <a:lnTo>
                  <a:pt x="141922" y="56476"/>
                </a:lnTo>
                <a:lnTo>
                  <a:pt x="144970" y="54952"/>
                </a:lnTo>
                <a:lnTo>
                  <a:pt x="148018" y="48856"/>
                </a:lnTo>
                <a:lnTo>
                  <a:pt x="149542" y="44284"/>
                </a:lnTo>
                <a:lnTo>
                  <a:pt x="149542" y="25908"/>
                </a:lnTo>
                <a:lnTo>
                  <a:pt x="149542" y="21336"/>
                </a:lnTo>
                <a:close/>
              </a:path>
              <a:path w="205104" h="62865">
                <a:moveTo>
                  <a:pt x="204508" y="25996"/>
                </a:moveTo>
                <a:lnTo>
                  <a:pt x="201460" y="16852"/>
                </a:lnTo>
                <a:lnTo>
                  <a:pt x="201460" y="12280"/>
                </a:lnTo>
                <a:lnTo>
                  <a:pt x="199936" y="9232"/>
                </a:lnTo>
                <a:lnTo>
                  <a:pt x="196888" y="6184"/>
                </a:lnTo>
                <a:lnTo>
                  <a:pt x="195364" y="4660"/>
                </a:lnTo>
                <a:lnTo>
                  <a:pt x="195364" y="25996"/>
                </a:lnTo>
                <a:lnTo>
                  <a:pt x="195364" y="39712"/>
                </a:lnTo>
                <a:lnTo>
                  <a:pt x="193840" y="42760"/>
                </a:lnTo>
                <a:lnTo>
                  <a:pt x="193840" y="45808"/>
                </a:lnTo>
                <a:lnTo>
                  <a:pt x="192316" y="47332"/>
                </a:lnTo>
                <a:lnTo>
                  <a:pt x="192316" y="50380"/>
                </a:lnTo>
                <a:lnTo>
                  <a:pt x="187744" y="54952"/>
                </a:lnTo>
                <a:lnTo>
                  <a:pt x="184696" y="54952"/>
                </a:lnTo>
                <a:lnTo>
                  <a:pt x="183172" y="56578"/>
                </a:lnTo>
                <a:lnTo>
                  <a:pt x="178600" y="56578"/>
                </a:lnTo>
                <a:lnTo>
                  <a:pt x="177076" y="54952"/>
                </a:lnTo>
                <a:lnTo>
                  <a:pt x="175552" y="54952"/>
                </a:lnTo>
                <a:lnTo>
                  <a:pt x="174028" y="53428"/>
                </a:lnTo>
                <a:lnTo>
                  <a:pt x="172504" y="53428"/>
                </a:lnTo>
                <a:lnTo>
                  <a:pt x="172504" y="51904"/>
                </a:lnTo>
                <a:lnTo>
                  <a:pt x="170891" y="50380"/>
                </a:lnTo>
                <a:lnTo>
                  <a:pt x="170891" y="48856"/>
                </a:lnTo>
                <a:lnTo>
                  <a:pt x="169367" y="47332"/>
                </a:lnTo>
                <a:lnTo>
                  <a:pt x="169367" y="44284"/>
                </a:lnTo>
                <a:lnTo>
                  <a:pt x="180200" y="36664"/>
                </a:lnTo>
                <a:lnTo>
                  <a:pt x="195364" y="25996"/>
                </a:lnTo>
                <a:lnTo>
                  <a:pt x="195364" y="4660"/>
                </a:lnTo>
                <a:lnTo>
                  <a:pt x="193840" y="3136"/>
                </a:lnTo>
                <a:lnTo>
                  <a:pt x="193840" y="16852"/>
                </a:lnTo>
                <a:lnTo>
                  <a:pt x="167843" y="36664"/>
                </a:lnTo>
                <a:lnTo>
                  <a:pt x="166319" y="35140"/>
                </a:lnTo>
                <a:lnTo>
                  <a:pt x="166319" y="27520"/>
                </a:lnTo>
                <a:lnTo>
                  <a:pt x="167843" y="22948"/>
                </a:lnTo>
                <a:lnTo>
                  <a:pt x="167843" y="16852"/>
                </a:lnTo>
                <a:lnTo>
                  <a:pt x="169367" y="15328"/>
                </a:lnTo>
                <a:lnTo>
                  <a:pt x="170891" y="12280"/>
                </a:lnTo>
                <a:lnTo>
                  <a:pt x="172504" y="10756"/>
                </a:lnTo>
                <a:lnTo>
                  <a:pt x="175552" y="7708"/>
                </a:lnTo>
                <a:lnTo>
                  <a:pt x="177076" y="7708"/>
                </a:lnTo>
                <a:lnTo>
                  <a:pt x="178600" y="6184"/>
                </a:lnTo>
                <a:lnTo>
                  <a:pt x="184696" y="6184"/>
                </a:lnTo>
                <a:lnTo>
                  <a:pt x="187744" y="9232"/>
                </a:lnTo>
                <a:lnTo>
                  <a:pt x="189268" y="9232"/>
                </a:lnTo>
                <a:lnTo>
                  <a:pt x="190792" y="10756"/>
                </a:lnTo>
                <a:lnTo>
                  <a:pt x="190792" y="12280"/>
                </a:lnTo>
                <a:lnTo>
                  <a:pt x="192316" y="12280"/>
                </a:lnTo>
                <a:lnTo>
                  <a:pt x="192316" y="15328"/>
                </a:lnTo>
                <a:lnTo>
                  <a:pt x="193840" y="16852"/>
                </a:lnTo>
                <a:lnTo>
                  <a:pt x="193840" y="3136"/>
                </a:lnTo>
                <a:lnTo>
                  <a:pt x="187744" y="88"/>
                </a:lnTo>
                <a:lnTo>
                  <a:pt x="174028" y="88"/>
                </a:lnTo>
                <a:lnTo>
                  <a:pt x="170891" y="1612"/>
                </a:lnTo>
                <a:lnTo>
                  <a:pt x="169367" y="3136"/>
                </a:lnTo>
                <a:lnTo>
                  <a:pt x="166319" y="4660"/>
                </a:lnTo>
                <a:lnTo>
                  <a:pt x="164795" y="7708"/>
                </a:lnTo>
                <a:lnTo>
                  <a:pt x="161747" y="10756"/>
                </a:lnTo>
                <a:lnTo>
                  <a:pt x="160223" y="13804"/>
                </a:lnTo>
                <a:lnTo>
                  <a:pt x="160223" y="18376"/>
                </a:lnTo>
                <a:lnTo>
                  <a:pt x="158699" y="22948"/>
                </a:lnTo>
                <a:lnTo>
                  <a:pt x="158699" y="41236"/>
                </a:lnTo>
                <a:lnTo>
                  <a:pt x="161747" y="50380"/>
                </a:lnTo>
                <a:lnTo>
                  <a:pt x="163271" y="53428"/>
                </a:lnTo>
                <a:lnTo>
                  <a:pt x="164795" y="54952"/>
                </a:lnTo>
                <a:lnTo>
                  <a:pt x="166319" y="58102"/>
                </a:lnTo>
                <a:lnTo>
                  <a:pt x="169367" y="59626"/>
                </a:lnTo>
                <a:lnTo>
                  <a:pt x="170891" y="61150"/>
                </a:lnTo>
                <a:lnTo>
                  <a:pt x="174028" y="62674"/>
                </a:lnTo>
                <a:lnTo>
                  <a:pt x="187744" y="62674"/>
                </a:lnTo>
                <a:lnTo>
                  <a:pt x="193840" y="59626"/>
                </a:lnTo>
                <a:lnTo>
                  <a:pt x="195364" y="56578"/>
                </a:lnTo>
                <a:lnTo>
                  <a:pt x="198412" y="54952"/>
                </a:lnTo>
                <a:lnTo>
                  <a:pt x="201460" y="48856"/>
                </a:lnTo>
                <a:lnTo>
                  <a:pt x="202984" y="44284"/>
                </a:lnTo>
                <a:lnTo>
                  <a:pt x="202984" y="39712"/>
                </a:lnTo>
                <a:lnTo>
                  <a:pt x="204508" y="36664"/>
                </a:lnTo>
                <a:lnTo>
                  <a:pt x="204508" y="25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107403" y="8237588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148" y="62483"/>
                </a:moveTo>
                <a:lnTo>
                  <a:pt x="1524" y="62483"/>
                </a:lnTo>
                <a:lnTo>
                  <a:pt x="1524" y="54863"/>
                </a:lnTo>
                <a:lnTo>
                  <a:pt x="16764" y="54863"/>
                </a:lnTo>
                <a:lnTo>
                  <a:pt x="16764" y="10667"/>
                </a:lnTo>
                <a:lnTo>
                  <a:pt x="3048" y="18287"/>
                </a:lnTo>
                <a:lnTo>
                  <a:pt x="0" y="10667"/>
                </a:lnTo>
                <a:lnTo>
                  <a:pt x="19812" y="0"/>
                </a:lnTo>
                <a:lnTo>
                  <a:pt x="25908" y="0"/>
                </a:lnTo>
                <a:lnTo>
                  <a:pt x="25908" y="54863"/>
                </a:lnTo>
                <a:lnTo>
                  <a:pt x="41148" y="54863"/>
                </a:lnTo>
                <a:lnTo>
                  <a:pt x="41148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5113019" y="8237490"/>
            <a:ext cx="482598" cy="65593"/>
            <a:chOff x="2173033" y="8054434"/>
            <a:chExt cx="205104" cy="64135"/>
          </a:xfrm>
        </p:grpSpPr>
        <p:sp>
          <p:nvSpPr>
            <p:cNvPr id="126" name="object 126"/>
            <p:cNvSpPr/>
            <p:nvPr/>
          </p:nvSpPr>
          <p:spPr>
            <a:xfrm>
              <a:off x="2173033" y="8054530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4">
                  <a:moveTo>
                    <a:pt x="41148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864"/>
                  </a:lnTo>
                  <a:lnTo>
                    <a:pt x="3048" y="54864"/>
                  </a:lnTo>
                  <a:lnTo>
                    <a:pt x="3048" y="62484"/>
                  </a:lnTo>
                  <a:lnTo>
                    <a:pt x="41148" y="62484"/>
                  </a:lnTo>
                  <a:lnTo>
                    <a:pt x="41148" y="54864"/>
                  </a:lnTo>
                  <a:close/>
                </a:path>
                <a:path w="82550" h="64134">
                  <a:moveTo>
                    <a:pt x="82384" y="54864"/>
                  </a:moveTo>
                  <a:lnTo>
                    <a:pt x="80860" y="53340"/>
                  </a:lnTo>
                  <a:lnTo>
                    <a:pt x="80860" y="51816"/>
                  </a:lnTo>
                  <a:lnTo>
                    <a:pt x="77812" y="48768"/>
                  </a:lnTo>
                  <a:lnTo>
                    <a:pt x="70104" y="48768"/>
                  </a:lnTo>
                  <a:lnTo>
                    <a:pt x="67056" y="51816"/>
                  </a:lnTo>
                  <a:lnTo>
                    <a:pt x="67056" y="53340"/>
                  </a:lnTo>
                  <a:lnTo>
                    <a:pt x="65532" y="53340"/>
                  </a:lnTo>
                  <a:lnTo>
                    <a:pt x="65532" y="57912"/>
                  </a:lnTo>
                  <a:lnTo>
                    <a:pt x="67056" y="59436"/>
                  </a:lnTo>
                  <a:lnTo>
                    <a:pt x="67056" y="60960"/>
                  </a:lnTo>
                  <a:lnTo>
                    <a:pt x="68580" y="60960"/>
                  </a:lnTo>
                  <a:lnTo>
                    <a:pt x="68580" y="62484"/>
                  </a:lnTo>
                  <a:lnTo>
                    <a:pt x="70104" y="62484"/>
                  </a:lnTo>
                  <a:lnTo>
                    <a:pt x="70104" y="64008"/>
                  </a:lnTo>
                  <a:lnTo>
                    <a:pt x="76288" y="64008"/>
                  </a:lnTo>
                  <a:lnTo>
                    <a:pt x="77812" y="62484"/>
                  </a:lnTo>
                  <a:lnTo>
                    <a:pt x="79336" y="62484"/>
                  </a:lnTo>
                  <a:lnTo>
                    <a:pt x="79336" y="60960"/>
                  </a:lnTo>
                  <a:lnTo>
                    <a:pt x="80860" y="60960"/>
                  </a:lnTo>
                  <a:lnTo>
                    <a:pt x="80860" y="57912"/>
                  </a:lnTo>
                  <a:lnTo>
                    <a:pt x="82384" y="56388"/>
                  </a:lnTo>
                  <a:lnTo>
                    <a:pt x="82384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78284" y="8054434"/>
              <a:ext cx="99250" cy="64103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6373426" y="8237497"/>
            <a:ext cx="191247" cy="65593"/>
          </a:xfrm>
          <a:custGeom>
            <a:avLst/>
            <a:gdLst/>
            <a:ahLst/>
            <a:cxnLst/>
            <a:rect l="l" t="t" r="r" b="b"/>
            <a:pathLst>
              <a:path w="81280" h="64134">
                <a:moveTo>
                  <a:pt x="41249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8288"/>
                </a:lnTo>
                <a:lnTo>
                  <a:pt x="16764" y="10668"/>
                </a:lnTo>
                <a:lnTo>
                  <a:pt x="16764" y="54952"/>
                </a:lnTo>
                <a:lnTo>
                  <a:pt x="1524" y="54952"/>
                </a:lnTo>
                <a:lnTo>
                  <a:pt x="1524" y="62572"/>
                </a:lnTo>
                <a:lnTo>
                  <a:pt x="41249" y="62572"/>
                </a:lnTo>
                <a:lnTo>
                  <a:pt x="41249" y="54952"/>
                </a:lnTo>
                <a:close/>
              </a:path>
              <a:path w="81280" h="64134">
                <a:moveTo>
                  <a:pt x="80962" y="53428"/>
                </a:moveTo>
                <a:lnTo>
                  <a:pt x="79438" y="51904"/>
                </a:lnTo>
                <a:lnTo>
                  <a:pt x="79438" y="50380"/>
                </a:lnTo>
                <a:lnTo>
                  <a:pt x="77914" y="50380"/>
                </a:lnTo>
                <a:lnTo>
                  <a:pt x="77914" y="48856"/>
                </a:lnTo>
                <a:lnTo>
                  <a:pt x="68770" y="48856"/>
                </a:lnTo>
                <a:lnTo>
                  <a:pt x="68770" y="50380"/>
                </a:lnTo>
                <a:lnTo>
                  <a:pt x="67246" y="50380"/>
                </a:lnTo>
                <a:lnTo>
                  <a:pt x="67246" y="51904"/>
                </a:lnTo>
                <a:lnTo>
                  <a:pt x="65722" y="51904"/>
                </a:lnTo>
                <a:lnTo>
                  <a:pt x="65722" y="59524"/>
                </a:lnTo>
                <a:lnTo>
                  <a:pt x="70294" y="64096"/>
                </a:lnTo>
                <a:lnTo>
                  <a:pt x="76390" y="64096"/>
                </a:lnTo>
                <a:lnTo>
                  <a:pt x="79438" y="61048"/>
                </a:lnTo>
                <a:lnTo>
                  <a:pt x="79438" y="59524"/>
                </a:lnTo>
                <a:lnTo>
                  <a:pt x="80962" y="59524"/>
                </a:lnTo>
                <a:lnTo>
                  <a:pt x="80962" y="53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9" name="object 12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020734" y="8117377"/>
            <a:ext cx="344692" cy="18567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617744" y="8237490"/>
            <a:ext cx="233529" cy="65560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7630755" y="8237490"/>
            <a:ext cx="482598" cy="65593"/>
            <a:chOff x="3243071" y="8054434"/>
            <a:chExt cx="205104" cy="64135"/>
          </a:xfrm>
        </p:grpSpPr>
        <p:sp>
          <p:nvSpPr>
            <p:cNvPr id="132" name="object 132"/>
            <p:cNvSpPr/>
            <p:nvPr/>
          </p:nvSpPr>
          <p:spPr>
            <a:xfrm>
              <a:off x="3243059" y="8054530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4">
                  <a:moveTo>
                    <a:pt x="41148" y="54864"/>
                  </a:moveTo>
                  <a:lnTo>
                    <a:pt x="27432" y="54864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10668"/>
                  </a:lnTo>
                  <a:lnTo>
                    <a:pt x="3048" y="18288"/>
                  </a:lnTo>
                  <a:lnTo>
                    <a:pt x="18288" y="10668"/>
                  </a:lnTo>
                  <a:lnTo>
                    <a:pt x="18288" y="54864"/>
                  </a:lnTo>
                  <a:lnTo>
                    <a:pt x="3048" y="54864"/>
                  </a:lnTo>
                  <a:lnTo>
                    <a:pt x="3048" y="62484"/>
                  </a:lnTo>
                  <a:lnTo>
                    <a:pt x="41148" y="62484"/>
                  </a:lnTo>
                  <a:lnTo>
                    <a:pt x="41148" y="54864"/>
                  </a:lnTo>
                  <a:close/>
                </a:path>
                <a:path w="82550" h="64134">
                  <a:moveTo>
                    <a:pt x="82397" y="54864"/>
                  </a:moveTo>
                  <a:lnTo>
                    <a:pt x="80873" y="53340"/>
                  </a:lnTo>
                  <a:lnTo>
                    <a:pt x="80873" y="51816"/>
                  </a:lnTo>
                  <a:lnTo>
                    <a:pt x="77825" y="48768"/>
                  </a:lnTo>
                  <a:lnTo>
                    <a:pt x="70205" y="48768"/>
                  </a:lnTo>
                  <a:lnTo>
                    <a:pt x="67157" y="51816"/>
                  </a:lnTo>
                  <a:lnTo>
                    <a:pt x="67157" y="53340"/>
                  </a:lnTo>
                  <a:lnTo>
                    <a:pt x="65633" y="53340"/>
                  </a:lnTo>
                  <a:lnTo>
                    <a:pt x="65633" y="57912"/>
                  </a:lnTo>
                  <a:lnTo>
                    <a:pt x="67157" y="59436"/>
                  </a:lnTo>
                  <a:lnTo>
                    <a:pt x="67157" y="60960"/>
                  </a:lnTo>
                  <a:lnTo>
                    <a:pt x="68681" y="60960"/>
                  </a:lnTo>
                  <a:lnTo>
                    <a:pt x="68681" y="62484"/>
                  </a:lnTo>
                  <a:lnTo>
                    <a:pt x="70205" y="62484"/>
                  </a:lnTo>
                  <a:lnTo>
                    <a:pt x="70205" y="64008"/>
                  </a:lnTo>
                  <a:lnTo>
                    <a:pt x="76301" y="64008"/>
                  </a:lnTo>
                  <a:lnTo>
                    <a:pt x="77825" y="62484"/>
                  </a:lnTo>
                  <a:lnTo>
                    <a:pt x="79349" y="62484"/>
                  </a:lnTo>
                  <a:lnTo>
                    <a:pt x="79349" y="60960"/>
                  </a:lnTo>
                  <a:lnTo>
                    <a:pt x="80873" y="60960"/>
                  </a:lnTo>
                  <a:lnTo>
                    <a:pt x="80873" y="57912"/>
                  </a:lnTo>
                  <a:lnTo>
                    <a:pt x="82397" y="56388"/>
                  </a:lnTo>
                  <a:lnTo>
                    <a:pt x="82397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348323" y="8054434"/>
              <a:ext cx="99250" cy="64103"/>
            </a:xfrm>
            <a:prstGeom prst="rect">
              <a:avLst/>
            </a:prstGeom>
          </p:spPr>
        </p:pic>
      </p:grpSp>
      <p:sp>
        <p:nvSpPr>
          <p:cNvPr id="134" name="object 134"/>
          <p:cNvSpPr/>
          <p:nvPr/>
        </p:nvSpPr>
        <p:spPr>
          <a:xfrm>
            <a:off x="5112781" y="8601140"/>
            <a:ext cx="352612" cy="64294"/>
          </a:xfrm>
          <a:custGeom>
            <a:avLst/>
            <a:gdLst/>
            <a:ahLst/>
            <a:cxnLst/>
            <a:rect l="l" t="t" r="r" b="b"/>
            <a:pathLst>
              <a:path w="149860" h="62865">
                <a:moveTo>
                  <a:pt x="41249" y="54864"/>
                </a:moveTo>
                <a:lnTo>
                  <a:pt x="27432" y="54864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6764"/>
                </a:lnTo>
                <a:lnTo>
                  <a:pt x="18288" y="9144"/>
                </a:lnTo>
                <a:lnTo>
                  <a:pt x="18288" y="54864"/>
                </a:lnTo>
                <a:lnTo>
                  <a:pt x="1524" y="54864"/>
                </a:lnTo>
                <a:lnTo>
                  <a:pt x="1524" y="62484"/>
                </a:lnTo>
                <a:lnTo>
                  <a:pt x="41249" y="62484"/>
                </a:lnTo>
                <a:lnTo>
                  <a:pt x="41249" y="54864"/>
                </a:lnTo>
                <a:close/>
              </a:path>
              <a:path w="149860" h="62865">
                <a:moveTo>
                  <a:pt x="80962" y="51828"/>
                </a:moveTo>
                <a:lnTo>
                  <a:pt x="79438" y="51828"/>
                </a:lnTo>
                <a:lnTo>
                  <a:pt x="79438" y="50304"/>
                </a:lnTo>
                <a:lnTo>
                  <a:pt x="77914" y="48780"/>
                </a:lnTo>
                <a:lnTo>
                  <a:pt x="76390" y="48780"/>
                </a:lnTo>
                <a:lnTo>
                  <a:pt x="74866" y="47256"/>
                </a:lnTo>
                <a:lnTo>
                  <a:pt x="71729" y="47256"/>
                </a:lnTo>
                <a:lnTo>
                  <a:pt x="70205" y="48780"/>
                </a:lnTo>
                <a:lnTo>
                  <a:pt x="68681" y="48780"/>
                </a:lnTo>
                <a:lnTo>
                  <a:pt x="65633" y="51828"/>
                </a:lnTo>
                <a:lnTo>
                  <a:pt x="65633" y="59448"/>
                </a:lnTo>
                <a:lnTo>
                  <a:pt x="67157" y="60972"/>
                </a:lnTo>
                <a:lnTo>
                  <a:pt x="68681" y="60972"/>
                </a:lnTo>
                <a:lnTo>
                  <a:pt x="68681" y="62496"/>
                </a:lnTo>
                <a:lnTo>
                  <a:pt x="77914" y="62496"/>
                </a:lnTo>
                <a:lnTo>
                  <a:pt x="77914" y="60972"/>
                </a:lnTo>
                <a:lnTo>
                  <a:pt x="79438" y="60972"/>
                </a:lnTo>
                <a:lnTo>
                  <a:pt x="79438" y="59448"/>
                </a:lnTo>
                <a:lnTo>
                  <a:pt x="80962" y="57924"/>
                </a:lnTo>
                <a:lnTo>
                  <a:pt x="80962" y="51828"/>
                </a:lnTo>
                <a:close/>
              </a:path>
              <a:path w="149860" h="62865">
                <a:moveTo>
                  <a:pt x="149631" y="21336"/>
                </a:moveTo>
                <a:lnTo>
                  <a:pt x="148107" y="16764"/>
                </a:lnTo>
                <a:lnTo>
                  <a:pt x="146583" y="13716"/>
                </a:lnTo>
                <a:lnTo>
                  <a:pt x="145059" y="9144"/>
                </a:lnTo>
                <a:lnTo>
                  <a:pt x="143535" y="7620"/>
                </a:lnTo>
                <a:lnTo>
                  <a:pt x="142773" y="6096"/>
                </a:lnTo>
                <a:lnTo>
                  <a:pt x="142011" y="4572"/>
                </a:lnTo>
                <a:lnTo>
                  <a:pt x="142011" y="28956"/>
                </a:lnTo>
                <a:lnTo>
                  <a:pt x="142011" y="35052"/>
                </a:lnTo>
                <a:lnTo>
                  <a:pt x="140487" y="39624"/>
                </a:lnTo>
                <a:lnTo>
                  <a:pt x="140487" y="45720"/>
                </a:lnTo>
                <a:lnTo>
                  <a:pt x="138963" y="47244"/>
                </a:lnTo>
                <a:lnTo>
                  <a:pt x="137439" y="50292"/>
                </a:lnTo>
                <a:lnTo>
                  <a:pt x="132867" y="54864"/>
                </a:lnTo>
                <a:lnTo>
                  <a:pt x="131254" y="56388"/>
                </a:lnTo>
                <a:lnTo>
                  <a:pt x="123634" y="56388"/>
                </a:lnTo>
                <a:lnTo>
                  <a:pt x="122110" y="54864"/>
                </a:lnTo>
                <a:lnTo>
                  <a:pt x="120586" y="54864"/>
                </a:lnTo>
                <a:lnTo>
                  <a:pt x="120586" y="53340"/>
                </a:lnTo>
                <a:lnTo>
                  <a:pt x="119062" y="53340"/>
                </a:lnTo>
                <a:lnTo>
                  <a:pt x="117538" y="51816"/>
                </a:lnTo>
                <a:lnTo>
                  <a:pt x="117538" y="50292"/>
                </a:lnTo>
                <a:lnTo>
                  <a:pt x="114490" y="47244"/>
                </a:lnTo>
                <a:lnTo>
                  <a:pt x="114490" y="44196"/>
                </a:lnTo>
                <a:lnTo>
                  <a:pt x="125323" y="36576"/>
                </a:lnTo>
                <a:lnTo>
                  <a:pt x="140487" y="25908"/>
                </a:lnTo>
                <a:lnTo>
                  <a:pt x="140487" y="27432"/>
                </a:lnTo>
                <a:lnTo>
                  <a:pt x="142011" y="28956"/>
                </a:lnTo>
                <a:lnTo>
                  <a:pt x="142011" y="4572"/>
                </a:lnTo>
                <a:lnTo>
                  <a:pt x="138963" y="3048"/>
                </a:lnTo>
                <a:lnTo>
                  <a:pt x="138963" y="13716"/>
                </a:lnTo>
                <a:lnTo>
                  <a:pt x="138963" y="16764"/>
                </a:lnTo>
                <a:lnTo>
                  <a:pt x="112966" y="36576"/>
                </a:lnTo>
                <a:lnTo>
                  <a:pt x="112966" y="22860"/>
                </a:lnTo>
                <a:lnTo>
                  <a:pt x="114490" y="19812"/>
                </a:lnTo>
                <a:lnTo>
                  <a:pt x="114490" y="16764"/>
                </a:lnTo>
                <a:lnTo>
                  <a:pt x="116014" y="15240"/>
                </a:lnTo>
                <a:lnTo>
                  <a:pt x="116014" y="12192"/>
                </a:lnTo>
                <a:lnTo>
                  <a:pt x="120586" y="7620"/>
                </a:lnTo>
                <a:lnTo>
                  <a:pt x="123634" y="7620"/>
                </a:lnTo>
                <a:lnTo>
                  <a:pt x="125158" y="6096"/>
                </a:lnTo>
                <a:lnTo>
                  <a:pt x="129730" y="6096"/>
                </a:lnTo>
                <a:lnTo>
                  <a:pt x="131254" y="7620"/>
                </a:lnTo>
                <a:lnTo>
                  <a:pt x="132867" y="7620"/>
                </a:lnTo>
                <a:lnTo>
                  <a:pt x="137439" y="12192"/>
                </a:lnTo>
                <a:lnTo>
                  <a:pt x="137439" y="13716"/>
                </a:lnTo>
                <a:lnTo>
                  <a:pt x="138963" y="13716"/>
                </a:lnTo>
                <a:lnTo>
                  <a:pt x="138963" y="3048"/>
                </a:lnTo>
                <a:lnTo>
                  <a:pt x="137439" y="1524"/>
                </a:lnTo>
                <a:lnTo>
                  <a:pt x="134391" y="0"/>
                </a:lnTo>
                <a:lnTo>
                  <a:pt x="120586" y="0"/>
                </a:lnTo>
                <a:lnTo>
                  <a:pt x="114490" y="3048"/>
                </a:lnTo>
                <a:lnTo>
                  <a:pt x="112966" y="6096"/>
                </a:lnTo>
                <a:lnTo>
                  <a:pt x="109918" y="7620"/>
                </a:lnTo>
                <a:lnTo>
                  <a:pt x="106870" y="13716"/>
                </a:lnTo>
                <a:lnTo>
                  <a:pt x="105346" y="18288"/>
                </a:lnTo>
                <a:lnTo>
                  <a:pt x="105346" y="22860"/>
                </a:lnTo>
                <a:lnTo>
                  <a:pt x="103822" y="25908"/>
                </a:lnTo>
                <a:lnTo>
                  <a:pt x="103822" y="36576"/>
                </a:lnTo>
                <a:lnTo>
                  <a:pt x="105346" y="41148"/>
                </a:lnTo>
                <a:lnTo>
                  <a:pt x="105346" y="45720"/>
                </a:lnTo>
                <a:lnTo>
                  <a:pt x="106870" y="50292"/>
                </a:lnTo>
                <a:lnTo>
                  <a:pt x="108394" y="53340"/>
                </a:lnTo>
                <a:lnTo>
                  <a:pt x="114490" y="59436"/>
                </a:lnTo>
                <a:lnTo>
                  <a:pt x="120586" y="62484"/>
                </a:lnTo>
                <a:lnTo>
                  <a:pt x="134391" y="62484"/>
                </a:lnTo>
                <a:lnTo>
                  <a:pt x="137439" y="60960"/>
                </a:lnTo>
                <a:lnTo>
                  <a:pt x="138963" y="59436"/>
                </a:lnTo>
                <a:lnTo>
                  <a:pt x="142011" y="57912"/>
                </a:lnTo>
                <a:lnTo>
                  <a:pt x="142773" y="56388"/>
                </a:lnTo>
                <a:lnTo>
                  <a:pt x="143535" y="54864"/>
                </a:lnTo>
                <a:lnTo>
                  <a:pt x="146583" y="51816"/>
                </a:lnTo>
                <a:lnTo>
                  <a:pt x="148107" y="48768"/>
                </a:lnTo>
                <a:lnTo>
                  <a:pt x="148107" y="44196"/>
                </a:lnTo>
                <a:lnTo>
                  <a:pt x="149631" y="41148"/>
                </a:lnTo>
                <a:lnTo>
                  <a:pt x="149631" y="25908"/>
                </a:lnTo>
                <a:lnTo>
                  <a:pt x="149631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object 13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710032" y="8494957"/>
            <a:ext cx="1497776" cy="312117"/>
          </a:xfrm>
          <a:prstGeom prst="rect">
            <a:avLst/>
          </a:prstGeom>
        </p:spPr>
      </p:pic>
      <p:sp>
        <p:nvSpPr>
          <p:cNvPr id="136" name="object 136"/>
          <p:cNvSpPr/>
          <p:nvPr/>
        </p:nvSpPr>
        <p:spPr>
          <a:xfrm>
            <a:off x="5486398" y="8601140"/>
            <a:ext cx="104588" cy="64294"/>
          </a:xfrm>
          <a:custGeom>
            <a:avLst/>
            <a:gdLst/>
            <a:ahLst/>
            <a:cxnLst/>
            <a:rect l="l" t="t" r="r" b="b"/>
            <a:pathLst>
              <a:path w="44450" h="62865">
                <a:moveTo>
                  <a:pt x="28956" y="62484"/>
                </a:moveTo>
                <a:lnTo>
                  <a:pt x="15240" y="62484"/>
                </a:lnTo>
                <a:lnTo>
                  <a:pt x="9144" y="59436"/>
                </a:lnTo>
                <a:lnTo>
                  <a:pt x="3048" y="53340"/>
                </a:lnTo>
                <a:lnTo>
                  <a:pt x="1524" y="50292"/>
                </a:lnTo>
                <a:lnTo>
                  <a:pt x="1524" y="45720"/>
                </a:lnTo>
                <a:lnTo>
                  <a:pt x="0" y="41148"/>
                </a:lnTo>
                <a:lnTo>
                  <a:pt x="0" y="18288"/>
                </a:lnTo>
                <a:lnTo>
                  <a:pt x="1524" y="13716"/>
                </a:lnTo>
                <a:lnTo>
                  <a:pt x="4572" y="7620"/>
                </a:lnTo>
                <a:lnTo>
                  <a:pt x="7620" y="6096"/>
                </a:lnTo>
                <a:lnTo>
                  <a:pt x="9144" y="3048"/>
                </a:lnTo>
                <a:lnTo>
                  <a:pt x="15240" y="0"/>
                </a:lnTo>
                <a:lnTo>
                  <a:pt x="28956" y="0"/>
                </a:lnTo>
                <a:lnTo>
                  <a:pt x="32004" y="1524"/>
                </a:lnTo>
                <a:lnTo>
                  <a:pt x="33623" y="3048"/>
                </a:lnTo>
                <a:lnTo>
                  <a:pt x="36671" y="4572"/>
                </a:lnTo>
                <a:lnTo>
                  <a:pt x="37433" y="6096"/>
                </a:lnTo>
                <a:lnTo>
                  <a:pt x="19812" y="6096"/>
                </a:lnTo>
                <a:lnTo>
                  <a:pt x="18288" y="7620"/>
                </a:lnTo>
                <a:lnTo>
                  <a:pt x="15240" y="7620"/>
                </a:lnTo>
                <a:lnTo>
                  <a:pt x="12192" y="10668"/>
                </a:lnTo>
                <a:lnTo>
                  <a:pt x="12192" y="12192"/>
                </a:lnTo>
                <a:lnTo>
                  <a:pt x="10668" y="15240"/>
                </a:lnTo>
                <a:lnTo>
                  <a:pt x="9144" y="16764"/>
                </a:lnTo>
                <a:lnTo>
                  <a:pt x="9144" y="19812"/>
                </a:lnTo>
                <a:lnTo>
                  <a:pt x="7620" y="22860"/>
                </a:lnTo>
                <a:lnTo>
                  <a:pt x="7620" y="36576"/>
                </a:lnTo>
                <a:lnTo>
                  <a:pt x="19978" y="36576"/>
                </a:lnTo>
                <a:lnTo>
                  <a:pt x="9144" y="44196"/>
                </a:lnTo>
                <a:lnTo>
                  <a:pt x="9144" y="47244"/>
                </a:lnTo>
                <a:lnTo>
                  <a:pt x="12192" y="50292"/>
                </a:lnTo>
                <a:lnTo>
                  <a:pt x="12192" y="51816"/>
                </a:lnTo>
                <a:lnTo>
                  <a:pt x="13716" y="53340"/>
                </a:lnTo>
                <a:lnTo>
                  <a:pt x="15240" y="53340"/>
                </a:lnTo>
                <a:lnTo>
                  <a:pt x="18288" y="56388"/>
                </a:lnTo>
                <a:lnTo>
                  <a:pt x="37433" y="56388"/>
                </a:lnTo>
                <a:lnTo>
                  <a:pt x="36671" y="57912"/>
                </a:lnTo>
                <a:lnTo>
                  <a:pt x="35147" y="59436"/>
                </a:lnTo>
                <a:lnTo>
                  <a:pt x="32004" y="60960"/>
                </a:lnTo>
                <a:lnTo>
                  <a:pt x="28956" y="62484"/>
                </a:lnTo>
                <a:close/>
              </a:path>
              <a:path w="44450" h="62865">
                <a:moveTo>
                  <a:pt x="19978" y="36576"/>
                </a:moveTo>
                <a:lnTo>
                  <a:pt x="7620" y="36576"/>
                </a:lnTo>
                <a:lnTo>
                  <a:pt x="33623" y="16764"/>
                </a:lnTo>
                <a:lnTo>
                  <a:pt x="33623" y="13716"/>
                </a:lnTo>
                <a:lnTo>
                  <a:pt x="32004" y="13716"/>
                </a:lnTo>
                <a:lnTo>
                  <a:pt x="32004" y="12192"/>
                </a:lnTo>
                <a:lnTo>
                  <a:pt x="27432" y="7620"/>
                </a:lnTo>
                <a:lnTo>
                  <a:pt x="25908" y="7620"/>
                </a:lnTo>
                <a:lnTo>
                  <a:pt x="24384" y="6096"/>
                </a:lnTo>
                <a:lnTo>
                  <a:pt x="37433" y="6096"/>
                </a:lnTo>
                <a:lnTo>
                  <a:pt x="38195" y="7620"/>
                </a:lnTo>
                <a:lnTo>
                  <a:pt x="39719" y="9144"/>
                </a:lnTo>
                <a:lnTo>
                  <a:pt x="41243" y="13716"/>
                </a:lnTo>
                <a:lnTo>
                  <a:pt x="42767" y="16764"/>
                </a:lnTo>
                <a:lnTo>
                  <a:pt x="44291" y="21336"/>
                </a:lnTo>
                <a:lnTo>
                  <a:pt x="44291" y="25908"/>
                </a:lnTo>
                <a:lnTo>
                  <a:pt x="35147" y="25908"/>
                </a:lnTo>
                <a:lnTo>
                  <a:pt x="19978" y="36576"/>
                </a:lnTo>
                <a:close/>
              </a:path>
              <a:path w="44450" h="62865">
                <a:moveTo>
                  <a:pt x="37433" y="56388"/>
                </a:moveTo>
                <a:lnTo>
                  <a:pt x="25908" y="56388"/>
                </a:lnTo>
                <a:lnTo>
                  <a:pt x="32004" y="50292"/>
                </a:lnTo>
                <a:lnTo>
                  <a:pt x="33623" y="47244"/>
                </a:lnTo>
                <a:lnTo>
                  <a:pt x="35147" y="45720"/>
                </a:lnTo>
                <a:lnTo>
                  <a:pt x="35147" y="39624"/>
                </a:lnTo>
                <a:lnTo>
                  <a:pt x="36671" y="35052"/>
                </a:lnTo>
                <a:lnTo>
                  <a:pt x="36671" y="27432"/>
                </a:lnTo>
                <a:lnTo>
                  <a:pt x="35147" y="25908"/>
                </a:lnTo>
                <a:lnTo>
                  <a:pt x="44291" y="25908"/>
                </a:lnTo>
                <a:lnTo>
                  <a:pt x="44291" y="41148"/>
                </a:lnTo>
                <a:lnTo>
                  <a:pt x="42767" y="44196"/>
                </a:lnTo>
                <a:lnTo>
                  <a:pt x="42767" y="48768"/>
                </a:lnTo>
                <a:lnTo>
                  <a:pt x="41243" y="51816"/>
                </a:lnTo>
                <a:lnTo>
                  <a:pt x="38195" y="54864"/>
                </a:lnTo>
                <a:lnTo>
                  <a:pt x="37433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70080" y="8601049"/>
            <a:ext cx="482598" cy="64294"/>
          </a:xfrm>
          <a:custGeom>
            <a:avLst/>
            <a:gdLst/>
            <a:ahLst/>
            <a:cxnLst/>
            <a:rect l="l" t="t" r="r" b="b"/>
            <a:pathLst>
              <a:path w="205105" h="62865">
                <a:moveTo>
                  <a:pt x="41148" y="54952"/>
                </a:moveTo>
                <a:lnTo>
                  <a:pt x="27432" y="54952"/>
                </a:lnTo>
                <a:lnTo>
                  <a:pt x="27432" y="0"/>
                </a:lnTo>
                <a:lnTo>
                  <a:pt x="19812" y="0"/>
                </a:lnTo>
                <a:lnTo>
                  <a:pt x="0" y="10668"/>
                </a:lnTo>
                <a:lnTo>
                  <a:pt x="3048" y="18288"/>
                </a:lnTo>
                <a:lnTo>
                  <a:pt x="18288" y="10668"/>
                </a:lnTo>
                <a:lnTo>
                  <a:pt x="18288" y="54952"/>
                </a:lnTo>
                <a:lnTo>
                  <a:pt x="3048" y="54952"/>
                </a:lnTo>
                <a:lnTo>
                  <a:pt x="3048" y="62572"/>
                </a:lnTo>
                <a:lnTo>
                  <a:pt x="41148" y="62572"/>
                </a:lnTo>
                <a:lnTo>
                  <a:pt x="41148" y="54952"/>
                </a:lnTo>
                <a:close/>
              </a:path>
              <a:path w="205105" h="62865">
                <a:moveTo>
                  <a:pt x="82397" y="53441"/>
                </a:moveTo>
                <a:lnTo>
                  <a:pt x="80873" y="51917"/>
                </a:lnTo>
                <a:lnTo>
                  <a:pt x="80873" y="50393"/>
                </a:lnTo>
                <a:lnTo>
                  <a:pt x="79349" y="50393"/>
                </a:lnTo>
                <a:lnTo>
                  <a:pt x="79349" y="48869"/>
                </a:lnTo>
                <a:lnTo>
                  <a:pt x="76301" y="48869"/>
                </a:lnTo>
                <a:lnTo>
                  <a:pt x="76301" y="47345"/>
                </a:lnTo>
                <a:lnTo>
                  <a:pt x="71729" y="47345"/>
                </a:lnTo>
                <a:lnTo>
                  <a:pt x="70205" y="48869"/>
                </a:lnTo>
                <a:lnTo>
                  <a:pt x="68681" y="48869"/>
                </a:lnTo>
                <a:lnTo>
                  <a:pt x="68681" y="50393"/>
                </a:lnTo>
                <a:lnTo>
                  <a:pt x="67157" y="50393"/>
                </a:lnTo>
                <a:lnTo>
                  <a:pt x="67157" y="51917"/>
                </a:lnTo>
                <a:lnTo>
                  <a:pt x="65633" y="53441"/>
                </a:lnTo>
                <a:lnTo>
                  <a:pt x="65633" y="58013"/>
                </a:lnTo>
                <a:lnTo>
                  <a:pt x="67157" y="58013"/>
                </a:lnTo>
                <a:lnTo>
                  <a:pt x="67157" y="61061"/>
                </a:lnTo>
                <a:lnTo>
                  <a:pt x="68681" y="61061"/>
                </a:lnTo>
                <a:lnTo>
                  <a:pt x="70205" y="62585"/>
                </a:lnTo>
                <a:lnTo>
                  <a:pt x="77825" y="62585"/>
                </a:lnTo>
                <a:lnTo>
                  <a:pt x="79349" y="61061"/>
                </a:lnTo>
                <a:lnTo>
                  <a:pt x="80873" y="61061"/>
                </a:lnTo>
                <a:lnTo>
                  <a:pt x="80873" y="58013"/>
                </a:lnTo>
                <a:lnTo>
                  <a:pt x="82397" y="58013"/>
                </a:lnTo>
                <a:lnTo>
                  <a:pt x="82397" y="53441"/>
                </a:lnTo>
                <a:close/>
              </a:path>
              <a:path w="205105" h="62865">
                <a:moveTo>
                  <a:pt x="151066" y="25996"/>
                </a:moveTo>
                <a:lnTo>
                  <a:pt x="149542" y="21424"/>
                </a:lnTo>
                <a:lnTo>
                  <a:pt x="149542" y="16852"/>
                </a:lnTo>
                <a:lnTo>
                  <a:pt x="148018" y="13804"/>
                </a:lnTo>
                <a:lnTo>
                  <a:pt x="146494" y="9232"/>
                </a:lnTo>
                <a:lnTo>
                  <a:pt x="143446" y="6184"/>
                </a:lnTo>
                <a:lnTo>
                  <a:pt x="141922" y="4660"/>
                </a:lnTo>
                <a:lnTo>
                  <a:pt x="141922" y="25996"/>
                </a:lnTo>
                <a:lnTo>
                  <a:pt x="141922" y="39712"/>
                </a:lnTo>
                <a:lnTo>
                  <a:pt x="140398" y="42760"/>
                </a:lnTo>
                <a:lnTo>
                  <a:pt x="140398" y="45808"/>
                </a:lnTo>
                <a:lnTo>
                  <a:pt x="138874" y="47332"/>
                </a:lnTo>
                <a:lnTo>
                  <a:pt x="138874" y="50380"/>
                </a:lnTo>
                <a:lnTo>
                  <a:pt x="134302" y="54952"/>
                </a:lnTo>
                <a:lnTo>
                  <a:pt x="131254" y="56476"/>
                </a:lnTo>
                <a:lnTo>
                  <a:pt x="125158" y="56476"/>
                </a:lnTo>
                <a:lnTo>
                  <a:pt x="123532" y="54952"/>
                </a:lnTo>
                <a:lnTo>
                  <a:pt x="122008" y="54952"/>
                </a:lnTo>
                <a:lnTo>
                  <a:pt x="117436" y="50380"/>
                </a:lnTo>
                <a:lnTo>
                  <a:pt x="117436" y="48856"/>
                </a:lnTo>
                <a:lnTo>
                  <a:pt x="115912" y="48856"/>
                </a:lnTo>
                <a:lnTo>
                  <a:pt x="115912" y="44284"/>
                </a:lnTo>
                <a:lnTo>
                  <a:pt x="126758" y="36664"/>
                </a:lnTo>
                <a:lnTo>
                  <a:pt x="141922" y="25996"/>
                </a:lnTo>
                <a:lnTo>
                  <a:pt x="141922" y="4660"/>
                </a:lnTo>
                <a:lnTo>
                  <a:pt x="140398" y="3136"/>
                </a:lnTo>
                <a:lnTo>
                  <a:pt x="140398" y="16852"/>
                </a:lnTo>
                <a:lnTo>
                  <a:pt x="114388" y="36664"/>
                </a:lnTo>
                <a:lnTo>
                  <a:pt x="112864" y="35140"/>
                </a:lnTo>
                <a:lnTo>
                  <a:pt x="112864" y="27520"/>
                </a:lnTo>
                <a:lnTo>
                  <a:pt x="114388" y="22948"/>
                </a:lnTo>
                <a:lnTo>
                  <a:pt x="114388" y="19900"/>
                </a:lnTo>
                <a:lnTo>
                  <a:pt x="115912" y="16852"/>
                </a:lnTo>
                <a:lnTo>
                  <a:pt x="115912" y="15328"/>
                </a:lnTo>
                <a:lnTo>
                  <a:pt x="117436" y="12280"/>
                </a:lnTo>
                <a:lnTo>
                  <a:pt x="122008" y="7708"/>
                </a:lnTo>
                <a:lnTo>
                  <a:pt x="123532" y="7708"/>
                </a:lnTo>
                <a:lnTo>
                  <a:pt x="125158" y="6184"/>
                </a:lnTo>
                <a:lnTo>
                  <a:pt x="131254" y="6184"/>
                </a:lnTo>
                <a:lnTo>
                  <a:pt x="134302" y="9232"/>
                </a:lnTo>
                <a:lnTo>
                  <a:pt x="135826" y="9232"/>
                </a:lnTo>
                <a:lnTo>
                  <a:pt x="137350" y="10756"/>
                </a:lnTo>
                <a:lnTo>
                  <a:pt x="137350" y="12280"/>
                </a:lnTo>
                <a:lnTo>
                  <a:pt x="138874" y="13804"/>
                </a:lnTo>
                <a:lnTo>
                  <a:pt x="138874" y="15328"/>
                </a:lnTo>
                <a:lnTo>
                  <a:pt x="140398" y="16852"/>
                </a:lnTo>
                <a:lnTo>
                  <a:pt x="140398" y="3136"/>
                </a:lnTo>
                <a:lnTo>
                  <a:pt x="134302" y="88"/>
                </a:lnTo>
                <a:lnTo>
                  <a:pt x="120484" y="88"/>
                </a:lnTo>
                <a:lnTo>
                  <a:pt x="117436" y="1612"/>
                </a:lnTo>
                <a:lnTo>
                  <a:pt x="108292" y="10756"/>
                </a:lnTo>
                <a:lnTo>
                  <a:pt x="108292" y="13804"/>
                </a:lnTo>
                <a:lnTo>
                  <a:pt x="105244" y="22948"/>
                </a:lnTo>
                <a:lnTo>
                  <a:pt x="105244" y="41236"/>
                </a:lnTo>
                <a:lnTo>
                  <a:pt x="108292" y="50380"/>
                </a:lnTo>
                <a:lnTo>
                  <a:pt x="109816" y="53428"/>
                </a:lnTo>
                <a:lnTo>
                  <a:pt x="111340" y="54952"/>
                </a:lnTo>
                <a:lnTo>
                  <a:pt x="112864" y="58000"/>
                </a:lnTo>
                <a:lnTo>
                  <a:pt x="118960" y="61048"/>
                </a:lnTo>
                <a:lnTo>
                  <a:pt x="120484" y="62572"/>
                </a:lnTo>
                <a:lnTo>
                  <a:pt x="134302" y="62572"/>
                </a:lnTo>
                <a:lnTo>
                  <a:pt x="143446" y="58000"/>
                </a:lnTo>
                <a:lnTo>
                  <a:pt x="144208" y="56476"/>
                </a:lnTo>
                <a:lnTo>
                  <a:pt x="148018" y="48856"/>
                </a:lnTo>
                <a:lnTo>
                  <a:pt x="149542" y="44284"/>
                </a:lnTo>
                <a:lnTo>
                  <a:pt x="149542" y="41236"/>
                </a:lnTo>
                <a:lnTo>
                  <a:pt x="151066" y="36664"/>
                </a:lnTo>
                <a:lnTo>
                  <a:pt x="151066" y="25996"/>
                </a:lnTo>
                <a:close/>
              </a:path>
              <a:path w="205105" h="62865">
                <a:moveTo>
                  <a:pt x="204508" y="25996"/>
                </a:moveTo>
                <a:lnTo>
                  <a:pt x="202984" y="21424"/>
                </a:lnTo>
                <a:lnTo>
                  <a:pt x="202984" y="16852"/>
                </a:lnTo>
                <a:lnTo>
                  <a:pt x="201460" y="13804"/>
                </a:lnTo>
                <a:lnTo>
                  <a:pt x="199936" y="9232"/>
                </a:lnTo>
                <a:lnTo>
                  <a:pt x="196888" y="6184"/>
                </a:lnTo>
                <a:lnTo>
                  <a:pt x="195364" y="4660"/>
                </a:lnTo>
                <a:lnTo>
                  <a:pt x="195364" y="25996"/>
                </a:lnTo>
                <a:lnTo>
                  <a:pt x="195364" y="39712"/>
                </a:lnTo>
                <a:lnTo>
                  <a:pt x="193840" y="42760"/>
                </a:lnTo>
                <a:lnTo>
                  <a:pt x="193840" y="45808"/>
                </a:lnTo>
                <a:lnTo>
                  <a:pt x="192316" y="47332"/>
                </a:lnTo>
                <a:lnTo>
                  <a:pt x="192316" y="50380"/>
                </a:lnTo>
                <a:lnTo>
                  <a:pt x="186220" y="56476"/>
                </a:lnTo>
                <a:lnTo>
                  <a:pt x="178498" y="56476"/>
                </a:lnTo>
                <a:lnTo>
                  <a:pt x="176974" y="54952"/>
                </a:lnTo>
                <a:lnTo>
                  <a:pt x="175450" y="54952"/>
                </a:lnTo>
                <a:lnTo>
                  <a:pt x="170878" y="50380"/>
                </a:lnTo>
                <a:lnTo>
                  <a:pt x="170878" y="48856"/>
                </a:lnTo>
                <a:lnTo>
                  <a:pt x="169354" y="48856"/>
                </a:lnTo>
                <a:lnTo>
                  <a:pt x="169354" y="44284"/>
                </a:lnTo>
                <a:lnTo>
                  <a:pt x="180187" y="36664"/>
                </a:lnTo>
                <a:lnTo>
                  <a:pt x="195364" y="25996"/>
                </a:lnTo>
                <a:lnTo>
                  <a:pt x="195364" y="4660"/>
                </a:lnTo>
                <a:lnTo>
                  <a:pt x="193840" y="3136"/>
                </a:lnTo>
                <a:lnTo>
                  <a:pt x="193840" y="15328"/>
                </a:lnTo>
                <a:lnTo>
                  <a:pt x="193840" y="16852"/>
                </a:lnTo>
                <a:lnTo>
                  <a:pt x="167830" y="36664"/>
                </a:lnTo>
                <a:lnTo>
                  <a:pt x="167830" y="33616"/>
                </a:lnTo>
                <a:lnTo>
                  <a:pt x="166306" y="33616"/>
                </a:lnTo>
                <a:lnTo>
                  <a:pt x="166306" y="27520"/>
                </a:lnTo>
                <a:lnTo>
                  <a:pt x="167830" y="22948"/>
                </a:lnTo>
                <a:lnTo>
                  <a:pt x="167830" y="19900"/>
                </a:lnTo>
                <a:lnTo>
                  <a:pt x="169354" y="16852"/>
                </a:lnTo>
                <a:lnTo>
                  <a:pt x="169354" y="15328"/>
                </a:lnTo>
                <a:lnTo>
                  <a:pt x="170878" y="12280"/>
                </a:lnTo>
                <a:lnTo>
                  <a:pt x="175450" y="7708"/>
                </a:lnTo>
                <a:lnTo>
                  <a:pt x="176974" y="7708"/>
                </a:lnTo>
                <a:lnTo>
                  <a:pt x="178498" y="6184"/>
                </a:lnTo>
                <a:lnTo>
                  <a:pt x="184696" y="6184"/>
                </a:lnTo>
                <a:lnTo>
                  <a:pt x="186220" y="7708"/>
                </a:lnTo>
                <a:lnTo>
                  <a:pt x="187744" y="7708"/>
                </a:lnTo>
                <a:lnTo>
                  <a:pt x="187744" y="9232"/>
                </a:lnTo>
                <a:lnTo>
                  <a:pt x="189268" y="9232"/>
                </a:lnTo>
                <a:lnTo>
                  <a:pt x="190792" y="10756"/>
                </a:lnTo>
                <a:lnTo>
                  <a:pt x="190792" y="12280"/>
                </a:lnTo>
                <a:lnTo>
                  <a:pt x="193840" y="15328"/>
                </a:lnTo>
                <a:lnTo>
                  <a:pt x="193840" y="3136"/>
                </a:lnTo>
                <a:lnTo>
                  <a:pt x="187744" y="88"/>
                </a:lnTo>
                <a:lnTo>
                  <a:pt x="173926" y="88"/>
                </a:lnTo>
                <a:lnTo>
                  <a:pt x="172402" y="1612"/>
                </a:lnTo>
                <a:lnTo>
                  <a:pt x="169354" y="3136"/>
                </a:lnTo>
                <a:lnTo>
                  <a:pt x="164782" y="7708"/>
                </a:lnTo>
                <a:lnTo>
                  <a:pt x="161734" y="13804"/>
                </a:lnTo>
                <a:lnTo>
                  <a:pt x="158686" y="22948"/>
                </a:lnTo>
                <a:lnTo>
                  <a:pt x="158686" y="41236"/>
                </a:lnTo>
                <a:lnTo>
                  <a:pt x="161734" y="50380"/>
                </a:lnTo>
                <a:lnTo>
                  <a:pt x="163258" y="53428"/>
                </a:lnTo>
                <a:lnTo>
                  <a:pt x="164782" y="54952"/>
                </a:lnTo>
                <a:lnTo>
                  <a:pt x="166306" y="58000"/>
                </a:lnTo>
                <a:lnTo>
                  <a:pt x="172402" y="61048"/>
                </a:lnTo>
                <a:lnTo>
                  <a:pt x="173926" y="62572"/>
                </a:lnTo>
                <a:lnTo>
                  <a:pt x="187744" y="62572"/>
                </a:lnTo>
                <a:lnTo>
                  <a:pt x="196888" y="58000"/>
                </a:lnTo>
                <a:lnTo>
                  <a:pt x="197650" y="56476"/>
                </a:lnTo>
                <a:lnTo>
                  <a:pt x="201460" y="48856"/>
                </a:lnTo>
                <a:lnTo>
                  <a:pt x="202984" y="44284"/>
                </a:lnTo>
                <a:lnTo>
                  <a:pt x="202984" y="41236"/>
                </a:lnTo>
                <a:lnTo>
                  <a:pt x="204508" y="36664"/>
                </a:lnTo>
                <a:lnTo>
                  <a:pt x="204508" y="25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630533" y="8479372"/>
            <a:ext cx="477819" cy="307441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887834" y="8479371"/>
            <a:ext cx="477593" cy="307441"/>
          </a:xfrm>
          <a:prstGeom prst="rect">
            <a:avLst/>
          </a:prstGeom>
        </p:spPr>
      </p:pic>
      <p:grpSp>
        <p:nvGrpSpPr>
          <p:cNvPr id="140" name="object 140"/>
          <p:cNvGrpSpPr/>
          <p:nvPr/>
        </p:nvGrpSpPr>
        <p:grpSpPr>
          <a:xfrm>
            <a:off x="5112795" y="8721252"/>
            <a:ext cx="478118" cy="65593"/>
            <a:chOff x="2172938" y="8527446"/>
            <a:chExt cx="203200" cy="64135"/>
          </a:xfrm>
        </p:grpSpPr>
        <p:sp>
          <p:nvSpPr>
            <p:cNvPr id="141" name="object 141"/>
            <p:cNvSpPr/>
            <p:nvPr/>
          </p:nvSpPr>
          <p:spPr>
            <a:xfrm>
              <a:off x="2172931" y="8529078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5">
                  <a:moveTo>
                    <a:pt x="41249" y="53340"/>
                  </a:moveTo>
                  <a:lnTo>
                    <a:pt x="26009" y="53340"/>
                  </a:lnTo>
                  <a:lnTo>
                    <a:pt x="26009" y="0"/>
                  </a:lnTo>
                  <a:lnTo>
                    <a:pt x="19913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6865" y="9144"/>
                  </a:lnTo>
                  <a:lnTo>
                    <a:pt x="16865" y="53340"/>
                  </a:lnTo>
                  <a:lnTo>
                    <a:pt x="1524" y="53340"/>
                  </a:lnTo>
                  <a:lnTo>
                    <a:pt x="1524" y="60960"/>
                  </a:lnTo>
                  <a:lnTo>
                    <a:pt x="41249" y="60960"/>
                  </a:lnTo>
                  <a:lnTo>
                    <a:pt x="41249" y="53340"/>
                  </a:lnTo>
                  <a:close/>
                </a:path>
                <a:path w="81280" h="62865">
                  <a:moveTo>
                    <a:pt x="80962" y="51816"/>
                  </a:moveTo>
                  <a:lnTo>
                    <a:pt x="76390" y="47244"/>
                  </a:lnTo>
                  <a:lnTo>
                    <a:pt x="68681" y="47244"/>
                  </a:lnTo>
                  <a:lnTo>
                    <a:pt x="68681" y="48768"/>
                  </a:lnTo>
                  <a:lnTo>
                    <a:pt x="67157" y="48768"/>
                  </a:lnTo>
                  <a:lnTo>
                    <a:pt x="67157" y="50292"/>
                  </a:lnTo>
                  <a:lnTo>
                    <a:pt x="65633" y="50292"/>
                  </a:lnTo>
                  <a:lnTo>
                    <a:pt x="65633" y="57912"/>
                  </a:lnTo>
                  <a:lnTo>
                    <a:pt x="67157" y="59436"/>
                  </a:lnTo>
                  <a:lnTo>
                    <a:pt x="67157" y="60960"/>
                  </a:lnTo>
                  <a:lnTo>
                    <a:pt x="68681" y="60960"/>
                  </a:lnTo>
                  <a:lnTo>
                    <a:pt x="70205" y="62484"/>
                  </a:lnTo>
                  <a:lnTo>
                    <a:pt x="76390" y="62484"/>
                  </a:lnTo>
                  <a:lnTo>
                    <a:pt x="76390" y="60960"/>
                  </a:lnTo>
                  <a:lnTo>
                    <a:pt x="77914" y="60960"/>
                  </a:lnTo>
                  <a:lnTo>
                    <a:pt x="79438" y="59436"/>
                  </a:lnTo>
                  <a:lnTo>
                    <a:pt x="79438" y="57912"/>
                  </a:lnTo>
                  <a:lnTo>
                    <a:pt x="80962" y="57912"/>
                  </a:lnTo>
                  <a:lnTo>
                    <a:pt x="80962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76760" y="8527446"/>
              <a:ext cx="99250" cy="64103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6369870" y="8721252"/>
            <a:ext cx="478118" cy="65593"/>
            <a:chOff x="2707195" y="8527446"/>
            <a:chExt cx="203200" cy="64135"/>
          </a:xfrm>
        </p:grpSpPr>
        <p:sp>
          <p:nvSpPr>
            <p:cNvPr id="144" name="object 144"/>
            <p:cNvSpPr/>
            <p:nvPr/>
          </p:nvSpPr>
          <p:spPr>
            <a:xfrm>
              <a:off x="2707182" y="8529078"/>
              <a:ext cx="81280" cy="62865"/>
            </a:xfrm>
            <a:custGeom>
              <a:avLst/>
              <a:gdLst/>
              <a:ahLst/>
              <a:cxnLst/>
              <a:rect l="l" t="t" r="r" b="b"/>
              <a:pathLst>
                <a:path w="81280" h="62865">
                  <a:moveTo>
                    <a:pt x="41249" y="53340"/>
                  </a:moveTo>
                  <a:lnTo>
                    <a:pt x="27432" y="53340"/>
                  </a:lnTo>
                  <a:lnTo>
                    <a:pt x="27432" y="0"/>
                  </a:lnTo>
                  <a:lnTo>
                    <a:pt x="19812" y="0"/>
                  </a:lnTo>
                  <a:lnTo>
                    <a:pt x="0" y="9144"/>
                  </a:lnTo>
                  <a:lnTo>
                    <a:pt x="3048" y="16764"/>
                  </a:lnTo>
                  <a:lnTo>
                    <a:pt x="18288" y="9144"/>
                  </a:lnTo>
                  <a:lnTo>
                    <a:pt x="18288" y="53340"/>
                  </a:lnTo>
                  <a:lnTo>
                    <a:pt x="1524" y="53340"/>
                  </a:lnTo>
                  <a:lnTo>
                    <a:pt x="1524" y="60960"/>
                  </a:lnTo>
                  <a:lnTo>
                    <a:pt x="41249" y="60960"/>
                  </a:lnTo>
                  <a:lnTo>
                    <a:pt x="41249" y="53340"/>
                  </a:lnTo>
                  <a:close/>
                </a:path>
                <a:path w="81280" h="62865">
                  <a:moveTo>
                    <a:pt x="80975" y="50292"/>
                  </a:moveTo>
                  <a:lnTo>
                    <a:pt x="79451" y="50292"/>
                  </a:lnTo>
                  <a:lnTo>
                    <a:pt x="79451" y="48768"/>
                  </a:lnTo>
                  <a:lnTo>
                    <a:pt x="77927" y="47244"/>
                  </a:lnTo>
                  <a:lnTo>
                    <a:pt x="70307" y="47244"/>
                  </a:lnTo>
                  <a:lnTo>
                    <a:pt x="67259" y="50292"/>
                  </a:lnTo>
                  <a:lnTo>
                    <a:pt x="67259" y="51816"/>
                  </a:lnTo>
                  <a:lnTo>
                    <a:pt x="65735" y="51816"/>
                  </a:lnTo>
                  <a:lnTo>
                    <a:pt x="65735" y="56388"/>
                  </a:lnTo>
                  <a:lnTo>
                    <a:pt x="67259" y="57912"/>
                  </a:lnTo>
                  <a:lnTo>
                    <a:pt x="67259" y="59436"/>
                  </a:lnTo>
                  <a:lnTo>
                    <a:pt x="68783" y="60960"/>
                  </a:lnTo>
                  <a:lnTo>
                    <a:pt x="70307" y="60960"/>
                  </a:lnTo>
                  <a:lnTo>
                    <a:pt x="70307" y="62484"/>
                  </a:lnTo>
                  <a:lnTo>
                    <a:pt x="76403" y="62484"/>
                  </a:lnTo>
                  <a:lnTo>
                    <a:pt x="77927" y="60960"/>
                  </a:lnTo>
                  <a:lnTo>
                    <a:pt x="79451" y="60960"/>
                  </a:lnTo>
                  <a:lnTo>
                    <a:pt x="79451" y="59436"/>
                  </a:lnTo>
                  <a:lnTo>
                    <a:pt x="80975" y="57912"/>
                  </a:lnTo>
                  <a:lnTo>
                    <a:pt x="80975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812541" y="8527446"/>
              <a:ext cx="97726" cy="64103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8478371" y="209052"/>
            <a:ext cx="4131235" cy="95466"/>
            <a:chOff x="3603307" y="204406"/>
            <a:chExt cx="1755775" cy="93345"/>
          </a:xfrm>
        </p:grpSpPr>
        <p:sp>
          <p:nvSpPr>
            <p:cNvPr id="152" name="object 152"/>
            <p:cNvSpPr/>
            <p:nvPr/>
          </p:nvSpPr>
          <p:spPr>
            <a:xfrm>
              <a:off x="3603295" y="204406"/>
              <a:ext cx="861060" cy="91440"/>
            </a:xfrm>
            <a:custGeom>
              <a:avLst/>
              <a:gdLst/>
              <a:ahLst/>
              <a:cxnLst/>
              <a:rect l="l" t="t" r="r" b="b"/>
              <a:pathLst>
                <a:path w="861060" h="91439">
                  <a:moveTo>
                    <a:pt x="59537" y="22961"/>
                  </a:moveTo>
                  <a:lnTo>
                    <a:pt x="58013" y="18389"/>
                  </a:lnTo>
                  <a:lnTo>
                    <a:pt x="54965" y="12293"/>
                  </a:lnTo>
                  <a:lnTo>
                    <a:pt x="50393" y="7721"/>
                  </a:lnTo>
                  <a:lnTo>
                    <a:pt x="50393" y="27533"/>
                  </a:lnTo>
                  <a:lnTo>
                    <a:pt x="50393" y="41249"/>
                  </a:lnTo>
                  <a:lnTo>
                    <a:pt x="48869" y="45821"/>
                  </a:lnTo>
                  <a:lnTo>
                    <a:pt x="48869" y="48869"/>
                  </a:lnTo>
                  <a:lnTo>
                    <a:pt x="47345" y="53441"/>
                  </a:lnTo>
                  <a:lnTo>
                    <a:pt x="45821" y="56489"/>
                  </a:lnTo>
                  <a:lnTo>
                    <a:pt x="42672" y="58013"/>
                  </a:lnTo>
                  <a:lnTo>
                    <a:pt x="39624" y="61061"/>
                  </a:lnTo>
                  <a:lnTo>
                    <a:pt x="36576" y="62585"/>
                  </a:lnTo>
                  <a:lnTo>
                    <a:pt x="33528" y="62585"/>
                  </a:lnTo>
                  <a:lnTo>
                    <a:pt x="30480" y="64109"/>
                  </a:lnTo>
                  <a:lnTo>
                    <a:pt x="9144" y="64109"/>
                  </a:lnTo>
                  <a:lnTo>
                    <a:pt x="9144" y="7721"/>
                  </a:lnTo>
                  <a:lnTo>
                    <a:pt x="30480" y="7721"/>
                  </a:lnTo>
                  <a:lnTo>
                    <a:pt x="35052" y="9245"/>
                  </a:lnTo>
                  <a:lnTo>
                    <a:pt x="36576" y="9245"/>
                  </a:lnTo>
                  <a:lnTo>
                    <a:pt x="41148" y="10769"/>
                  </a:lnTo>
                  <a:lnTo>
                    <a:pt x="44196" y="13817"/>
                  </a:lnTo>
                  <a:lnTo>
                    <a:pt x="45821" y="18389"/>
                  </a:lnTo>
                  <a:lnTo>
                    <a:pt x="48869" y="21437"/>
                  </a:lnTo>
                  <a:lnTo>
                    <a:pt x="50393" y="27533"/>
                  </a:lnTo>
                  <a:lnTo>
                    <a:pt x="50393" y="7721"/>
                  </a:lnTo>
                  <a:lnTo>
                    <a:pt x="45821" y="3149"/>
                  </a:lnTo>
                  <a:lnTo>
                    <a:pt x="42672" y="1524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71729"/>
                  </a:lnTo>
                  <a:lnTo>
                    <a:pt x="35052" y="71729"/>
                  </a:lnTo>
                  <a:lnTo>
                    <a:pt x="38100" y="70205"/>
                  </a:lnTo>
                  <a:lnTo>
                    <a:pt x="41148" y="70205"/>
                  </a:lnTo>
                  <a:lnTo>
                    <a:pt x="44196" y="68681"/>
                  </a:lnTo>
                  <a:lnTo>
                    <a:pt x="47345" y="67157"/>
                  </a:lnTo>
                  <a:lnTo>
                    <a:pt x="48869" y="65633"/>
                  </a:lnTo>
                  <a:lnTo>
                    <a:pt x="51917" y="64109"/>
                  </a:lnTo>
                  <a:lnTo>
                    <a:pt x="56489" y="54965"/>
                  </a:lnTo>
                  <a:lnTo>
                    <a:pt x="59537" y="45821"/>
                  </a:lnTo>
                  <a:lnTo>
                    <a:pt x="59537" y="22961"/>
                  </a:lnTo>
                  <a:close/>
                </a:path>
                <a:path w="861060" h="91439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1729"/>
                  </a:lnTo>
                  <a:lnTo>
                    <a:pt x="80873" y="71729"/>
                  </a:lnTo>
                  <a:lnTo>
                    <a:pt x="80873" y="19913"/>
                  </a:lnTo>
                  <a:close/>
                </a:path>
                <a:path w="861060" h="91439">
                  <a:moveTo>
                    <a:pt x="80873" y="0"/>
                  </a:moveTo>
                  <a:lnTo>
                    <a:pt x="71729" y="0"/>
                  </a:lnTo>
                  <a:lnTo>
                    <a:pt x="71729" y="9245"/>
                  </a:lnTo>
                  <a:lnTo>
                    <a:pt x="80873" y="9245"/>
                  </a:lnTo>
                  <a:lnTo>
                    <a:pt x="80873" y="0"/>
                  </a:lnTo>
                  <a:close/>
                </a:path>
                <a:path w="861060" h="91439">
                  <a:moveTo>
                    <a:pt x="135839" y="53441"/>
                  </a:moveTo>
                  <a:lnTo>
                    <a:pt x="134315" y="50393"/>
                  </a:lnTo>
                  <a:lnTo>
                    <a:pt x="129743" y="45821"/>
                  </a:lnTo>
                  <a:lnTo>
                    <a:pt x="126695" y="44297"/>
                  </a:lnTo>
                  <a:lnTo>
                    <a:pt x="125171" y="42773"/>
                  </a:lnTo>
                  <a:lnTo>
                    <a:pt x="120599" y="41249"/>
                  </a:lnTo>
                  <a:lnTo>
                    <a:pt x="114503" y="39725"/>
                  </a:lnTo>
                  <a:lnTo>
                    <a:pt x="109931" y="39725"/>
                  </a:lnTo>
                  <a:lnTo>
                    <a:pt x="106883" y="38201"/>
                  </a:lnTo>
                  <a:lnTo>
                    <a:pt x="105359" y="38201"/>
                  </a:lnTo>
                  <a:lnTo>
                    <a:pt x="103835" y="36677"/>
                  </a:lnTo>
                  <a:lnTo>
                    <a:pt x="102209" y="35153"/>
                  </a:lnTo>
                  <a:lnTo>
                    <a:pt x="100685" y="33629"/>
                  </a:lnTo>
                  <a:lnTo>
                    <a:pt x="100685" y="30581"/>
                  </a:lnTo>
                  <a:lnTo>
                    <a:pt x="102209" y="29057"/>
                  </a:lnTo>
                  <a:lnTo>
                    <a:pt x="103835" y="27533"/>
                  </a:lnTo>
                  <a:lnTo>
                    <a:pt x="105359" y="26009"/>
                  </a:lnTo>
                  <a:lnTo>
                    <a:pt x="119075" y="26009"/>
                  </a:lnTo>
                  <a:lnTo>
                    <a:pt x="122123" y="29057"/>
                  </a:lnTo>
                  <a:lnTo>
                    <a:pt x="123647" y="32105"/>
                  </a:lnTo>
                  <a:lnTo>
                    <a:pt x="123647" y="33629"/>
                  </a:lnTo>
                  <a:lnTo>
                    <a:pt x="132791" y="33629"/>
                  </a:lnTo>
                  <a:lnTo>
                    <a:pt x="132791" y="29057"/>
                  </a:lnTo>
                  <a:lnTo>
                    <a:pt x="131267" y="27533"/>
                  </a:lnTo>
                  <a:lnTo>
                    <a:pt x="130505" y="26009"/>
                  </a:lnTo>
                  <a:lnTo>
                    <a:pt x="129743" y="24485"/>
                  </a:lnTo>
                  <a:lnTo>
                    <a:pt x="126695" y="21437"/>
                  </a:lnTo>
                  <a:lnTo>
                    <a:pt x="120599" y="18389"/>
                  </a:lnTo>
                  <a:lnTo>
                    <a:pt x="106883" y="18389"/>
                  </a:lnTo>
                  <a:lnTo>
                    <a:pt x="103835" y="19913"/>
                  </a:lnTo>
                  <a:lnTo>
                    <a:pt x="102209" y="19913"/>
                  </a:lnTo>
                  <a:lnTo>
                    <a:pt x="100685" y="21437"/>
                  </a:lnTo>
                  <a:lnTo>
                    <a:pt x="99161" y="21437"/>
                  </a:lnTo>
                  <a:lnTo>
                    <a:pt x="96113" y="24485"/>
                  </a:lnTo>
                  <a:lnTo>
                    <a:pt x="94589" y="27533"/>
                  </a:lnTo>
                  <a:lnTo>
                    <a:pt x="93065" y="29057"/>
                  </a:lnTo>
                  <a:lnTo>
                    <a:pt x="93065" y="38201"/>
                  </a:lnTo>
                  <a:lnTo>
                    <a:pt x="94589" y="41249"/>
                  </a:lnTo>
                  <a:lnTo>
                    <a:pt x="97637" y="44297"/>
                  </a:lnTo>
                  <a:lnTo>
                    <a:pt x="100685" y="45821"/>
                  </a:lnTo>
                  <a:lnTo>
                    <a:pt x="103835" y="47345"/>
                  </a:lnTo>
                  <a:lnTo>
                    <a:pt x="106883" y="48869"/>
                  </a:lnTo>
                  <a:lnTo>
                    <a:pt x="114503" y="50393"/>
                  </a:lnTo>
                  <a:lnTo>
                    <a:pt x="119075" y="50393"/>
                  </a:lnTo>
                  <a:lnTo>
                    <a:pt x="122123" y="51917"/>
                  </a:lnTo>
                  <a:lnTo>
                    <a:pt x="123647" y="53441"/>
                  </a:lnTo>
                  <a:lnTo>
                    <a:pt x="125171" y="53441"/>
                  </a:lnTo>
                  <a:lnTo>
                    <a:pt x="125171" y="61061"/>
                  </a:lnTo>
                  <a:lnTo>
                    <a:pt x="123647" y="64109"/>
                  </a:lnTo>
                  <a:lnTo>
                    <a:pt x="120599" y="65633"/>
                  </a:lnTo>
                  <a:lnTo>
                    <a:pt x="106883" y="65633"/>
                  </a:lnTo>
                  <a:lnTo>
                    <a:pt x="103835" y="62585"/>
                  </a:lnTo>
                  <a:lnTo>
                    <a:pt x="102209" y="61061"/>
                  </a:lnTo>
                  <a:lnTo>
                    <a:pt x="100685" y="58013"/>
                  </a:lnTo>
                  <a:lnTo>
                    <a:pt x="100685" y="54965"/>
                  </a:lnTo>
                  <a:lnTo>
                    <a:pt x="91541" y="56489"/>
                  </a:lnTo>
                  <a:lnTo>
                    <a:pt x="91541" y="62585"/>
                  </a:lnTo>
                  <a:lnTo>
                    <a:pt x="97637" y="68681"/>
                  </a:lnTo>
                  <a:lnTo>
                    <a:pt x="102209" y="71729"/>
                  </a:lnTo>
                  <a:lnTo>
                    <a:pt x="106883" y="73253"/>
                  </a:lnTo>
                  <a:lnTo>
                    <a:pt x="122123" y="73253"/>
                  </a:lnTo>
                  <a:lnTo>
                    <a:pt x="128219" y="70205"/>
                  </a:lnTo>
                  <a:lnTo>
                    <a:pt x="132791" y="65633"/>
                  </a:lnTo>
                  <a:lnTo>
                    <a:pt x="135839" y="59537"/>
                  </a:lnTo>
                  <a:lnTo>
                    <a:pt x="135839" y="53441"/>
                  </a:lnTo>
                  <a:close/>
                </a:path>
                <a:path w="861060" h="91439">
                  <a:moveTo>
                    <a:pt x="190792" y="36677"/>
                  </a:moveTo>
                  <a:lnTo>
                    <a:pt x="189268" y="30581"/>
                  </a:lnTo>
                  <a:lnTo>
                    <a:pt x="184696" y="26009"/>
                  </a:lnTo>
                  <a:lnTo>
                    <a:pt x="181648" y="21945"/>
                  </a:lnTo>
                  <a:lnTo>
                    <a:pt x="181648" y="36677"/>
                  </a:lnTo>
                  <a:lnTo>
                    <a:pt x="181648" y="41249"/>
                  </a:lnTo>
                  <a:lnTo>
                    <a:pt x="152590" y="41249"/>
                  </a:lnTo>
                  <a:lnTo>
                    <a:pt x="152590" y="36677"/>
                  </a:lnTo>
                  <a:lnTo>
                    <a:pt x="154114" y="32105"/>
                  </a:lnTo>
                  <a:lnTo>
                    <a:pt x="157162" y="29057"/>
                  </a:lnTo>
                  <a:lnTo>
                    <a:pt x="160210" y="27533"/>
                  </a:lnTo>
                  <a:lnTo>
                    <a:pt x="163360" y="26009"/>
                  </a:lnTo>
                  <a:lnTo>
                    <a:pt x="172504" y="26009"/>
                  </a:lnTo>
                  <a:lnTo>
                    <a:pt x="175552" y="27533"/>
                  </a:lnTo>
                  <a:lnTo>
                    <a:pt x="178600" y="30581"/>
                  </a:lnTo>
                  <a:lnTo>
                    <a:pt x="181648" y="36677"/>
                  </a:lnTo>
                  <a:lnTo>
                    <a:pt x="181648" y="21945"/>
                  </a:lnTo>
                  <a:lnTo>
                    <a:pt x="180124" y="19913"/>
                  </a:lnTo>
                  <a:lnTo>
                    <a:pt x="174028" y="18389"/>
                  </a:lnTo>
                  <a:lnTo>
                    <a:pt x="160210" y="18389"/>
                  </a:lnTo>
                  <a:lnTo>
                    <a:pt x="154114" y="21437"/>
                  </a:lnTo>
                  <a:lnTo>
                    <a:pt x="144970" y="30581"/>
                  </a:lnTo>
                  <a:lnTo>
                    <a:pt x="143446" y="36677"/>
                  </a:lnTo>
                  <a:lnTo>
                    <a:pt x="143446" y="54965"/>
                  </a:lnTo>
                  <a:lnTo>
                    <a:pt x="144970" y="61061"/>
                  </a:lnTo>
                  <a:lnTo>
                    <a:pt x="154114" y="70205"/>
                  </a:lnTo>
                  <a:lnTo>
                    <a:pt x="160210" y="73253"/>
                  </a:lnTo>
                  <a:lnTo>
                    <a:pt x="174028" y="73253"/>
                  </a:lnTo>
                  <a:lnTo>
                    <a:pt x="190792" y="56489"/>
                  </a:lnTo>
                  <a:lnTo>
                    <a:pt x="181648" y="54965"/>
                  </a:lnTo>
                  <a:lnTo>
                    <a:pt x="180124" y="59537"/>
                  </a:lnTo>
                  <a:lnTo>
                    <a:pt x="178600" y="61061"/>
                  </a:lnTo>
                  <a:lnTo>
                    <a:pt x="177076" y="64109"/>
                  </a:lnTo>
                  <a:lnTo>
                    <a:pt x="174028" y="65633"/>
                  </a:lnTo>
                  <a:lnTo>
                    <a:pt x="163360" y="65633"/>
                  </a:lnTo>
                  <a:lnTo>
                    <a:pt x="160210" y="64109"/>
                  </a:lnTo>
                  <a:lnTo>
                    <a:pt x="154114" y="58013"/>
                  </a:lnTo>
                  <a:lnTo>
                    <a:pt x="152590" y="53441"/>
                  </a:lnTo>
                  <a:lnTo>
                    <a:pt x="152590" y="47345"/>
                  </a:lnTo>
                  <a:lnTo>
                    <a:pt x="190792" y="47345"/>
                  </a:lnTo>
                  <a:lnTo>
                    <a:pt x="190792" y="41249"/>
                  </a:lnTo>
                  <a:lnTo>
                    <a:pt x="190792" y="36677"/>
                  </a:lnTo>
                  <a:close/>
                </a:path>
                <a:path w="861060" h="91439">
                  <a:moveTo>
                    <a:pt x="247281" y="70205"/>
                  </a:moveTo>
                  <a:lnTo>
                    <a:pt x="245757" y="68681"/>
                  </a:lnTo>
                  <a:lnTo>
                    <a:pt x="245757" y="45821"/>
                  </a:lnTo>
                  <a:lnTo>
                    <a:pt x="245757" y="33629"/>
                  </a:lnTo>
                  <a:lnTo>
                    <a:pt x="244233" y="32105"/>
                  </a:lnTo>
                  <a:lnTo>
                    <a:pt x="244233" y="27533"/>
                  </a:lnTo>
                  <a:lnTo>
                    <a:pt x="242709" y="26009"/>
                  </a:lnTo>
                  <a:lnTo>
                    <a:pt x="241185" y="24485"/>
                  </a:lnTo>
                  <a:lnTo>
                    <a:pt x="241185" y="22961"/>
                  </a:lnTo>
                  <a:lnTo>
                    <a:pt x="232041" y="18389"/>
                  </a:lnTo>
                  <a:lnTo>
                    <a:pt x="216700" y="18389"/>
                  </a:lnTo>
                  <a:lnTo>
                    <a:pt x="212128" y="19913"/>
                  </a:lnTo>
                  <a:lnTo>
                    <a:pt x="206032" y="22961"/>
                  </a:lnTo>
                  <a:lnTo>
                    <a:pt x="204508" y="26009"/>
                  </a:lnTo>
                  <a:lnTo>
                    <a:pt x="202984" y="27533"/>
                  </a:lnTo>
                  <a:lnTo>
                    <a:pt x="201460" y="30581"/>
                  </a:lnTo>
                  <a:lnTo>
                    <a:pt x="201460" y="35153"/>
                  </a:lnTo>
                  <a:lnTo>
                    <a:pt x="209080" y="35153"/>
                  </a:lnTo>
                  <a:lnTo>
                    <a:pt x="212128" y="29057"/>
                  </a:lnTo>
                  <a:lnTo>
                    <a:pt x="213652" y="27533"/>
                  </a:lnTo>
                  <a:lnTo>
                    <a:pt x="216700" y="26009"/>
                  </a:lnTo>
                  <a:lnTo>
                    <a:pt x="230517" y="26009"/>
                  </a:lnTo>
                  <a:lnTo>
                    <a:pt x="236613" y="32105"/>
                  </a:lnTo>
                  <a:lnTo>
                    <a:pt x="236613" y="38201"/>
                  </a:lnTo>
                  <a:lnTo>
                    <a:pt x="236613" y="45821"/>
                  </a:lnTo>
                  <a:lnTo>
                    <a:pt x="236613" y="53441"/>
                  </a:lnTo>
                  <a:lnTo>
                    <a:pt x="235089" y="56489"/>
                  </a:lnTo>
                  <a:lnTo>
                    <a:pt x="235089" y="58013"/>
                  </a:lnTo>
                  <a:lnTo>
                    <a:pt x="233565" y="61061"/>
                  </a:lnTo>
                  <a:lnTo>
                    <a:pt x="232041" y="62585"/>
                  </a:lnTo>
                  <a:lnTo>
                    <a:pt x="225945" y="65633"/>
                  </a:lnTo>
                  <a:lnTo>
                    <a:pt x="213652" y="65633"/>
                  </a:lnTo>
                  <a:lnTo>
                    <a:pt x="212128" y="64109"/>
                  </a:lnTo>
                  <a:lnTo>
                    <a:pt x="209080" y="62585"/>
                  </a:lnTo>
                  <a:lnTo>
                    <a:pt x="209080" y="54965"/>
                  </a:lnTo>
                  <a:lnTo>
                    <a:pt x="210604" y="53441"/>
                  </a:lnTo>
                  <a:lnTo>
                    <a:pt x="210604" y="51917"/>
                  </a:lnTo>
                  <a:lnTo>
                    <a:pt x="212128" y="51917"/>
                  </a:lnTo>
                  <a:lnTo>
                    <a:pt x="213652" y="50393"/>
                  </a:lnTo>
                  <a:lnTo>
                    <a:pt x="215176" y="50393"/>
                  </a:lnTo>
                  <a:lnTo>
                    <a:pt x="218224" y="48869"/>
                  </a:lnTo>
                  <a:lnTo>
                    <a:pt x="227469" y="48869"/>
                  </a:lnTo>
                  <a:lnTo>
                    <a:pt x="236613" y="45821"/>
                  </a:lnTo>
                  <a:lnTo>
                    <a:pt x="236613" y="38201"/>
                  </a:lnTo>
                  <a:lnTo>
                    <a:pt x="227469" y="41249"/>
                  </a:lnTo>
                  <a:lnTo>
                    <a:pt x="219748" y="41249"/>
                  </a:lnTo>
                  <a:lnTo>
                    <a:pt x="216700" y="42773"/>
                  </a:lnTo>
                  <a:lnTo>
                    <a:pt x="212128" y="42773"/>
                  </a:lnTo>
                  <a:lnTo>
                    <a:pt x="209080" y="44297"/>
                  </a:lnTo>
                  <a:lnTo>
                    <a:pt x="207556" y="44297"/>
                  </a:lnTo>
                  <a:lnTo>
                    <a:pt x="206032" y="45821"/>
                  </a:lnTo>
                  <a:lnTo>
                    <a:pt x="202984" y="47345"/>
                  </a:lnTo>
                  <a:lnTo>
                    <a:pt x="201460" y="48869"/>
                  </a:lnTo>
                  <a:lnTo>
                    <a:pt x="201460" y="51917"/>
                  </a:lnTo>
                  <a:lnTo>
                    <a:pt x="199936" y="53441"/>
                  </a:lnTo>
                  <a:lnTo>
                    <a:pt x="199936" y="62585"/>
                  </a:lnTo>
                  <a:lnTo>
                    <a:pt x="201460" y="65633"/>
                  </a:lnTo>
                  <a:lnTo>
                    <a:pt x="207556" y="71729"/>
                  </a:lnTo>
                  <a:lnTo>
                    <a:pt x="212128" y="73253"/>
                  </a:lnTo>
                  <a:lnTo>
                    <a:pt x="224421" y="73253"/>
                  </a:lnTo>
                  <a:lnTo>
                    <a:pt x="233565" y="68681"/>
                  </a:lnTo>
                  <a:lnTo>
                    <a:pt x="236613" y="65633"/>
                  </a:lnTo>
                  <a:lnTo>
                    <a:pt x="236613" y="68681"/>
                  </a:lnTo>
                  <a:lnTo>
                    <a:pt x="238137" y="70205"/>
                  </a:lnTo>
                  <a:lnTo>
                    <a:pt x="238137" y="71729"/>
                  </a:lnTo>
                  <a:lnTo>
                    <a:pt x="247281" y="71729"/>
                  </a:lnTo>
                  <a:lnTo>
                    <a:pt x="247281" y="70205"/>
                  </a:lnTo>
                  <a:close/>
                </a:path>
                <a:path w="861060" h="91439">
                  <a:moveTo>
                    <a:pt x="299186" y="53441"/>
                  </a:moveTo>
                  <a:lnTo>
                    <a:pt x="297662" y="50393"/>
                  </a:lnTo>
                  <a:lnTo>
                    <a:pt x="297662" y="48869"/>
                  </a:lnTo>
                  <a:lnTo>
                    <a:pt x="296138" y="47345"/>
                  </a:lnTo>
                  <a:lnTo>
                    <a:pt x="293090" y="45821"/>
                  </a:lnTo>
                  <a:lnTo>
                    <a:pt x="291566" y="44297"/>
                  </a:lnTo>
                  <a:lnTo>
                    <a:pt x="288518" y="42773"/>
                  </a:lnTo>
                  <a:lnTo>
                    <a:pt x="283946" y="41249"/>
                  </a:lnTo>
                  <a:lnTo>
                    <a:pt x="277749" y="39725"/>
                  </a:lnTo>
                  <a:lnTo>
                    <a:pt x="273177" y="39725"/>
                  </a:lnTo>
                  <a:lnTo>
                    <a:pt x="270129" y="38201"/>
                  </a:lnTo>
                  <a:lnTo>
                    <a:pt x="268605" y="36677"/>
                  </a:lnTo>
                  <a:lnTo>
                    <a:pt x="267081" y="36677"/>
                  </a:lnTo>
                  <a:lnTo>
                    <a:pt x="267081" y="35153"/>
                  </a:lnTo>
                  <a:lnTo>
                    <a:pt x="265557" y="35153"/>
                  </a:lnTo>
                  <a:lnTo>
                    <a:pt x="265557" y="29057"/>
                  </a:lnTo>
                  <a:lnTo>
                    <a:pt x="268605" y="27533"/>
                  </a:lnTo>
                  <a:lnTo>
                    <a:pt x="270129" y="26009"/>
                  </a:lnTo>
                  <a:lnTo>
                    <a:pt x="282422" y="26009"/>
                  </a:lnTo>
                  <a:lnTo>
                    <a:pt x="285470" y="27533"/>
                  </a:lnTo>
                  <a:lnTo>
                    <a:pt x="286994" y="29057"/>
                  </a:lnTo>
                  <a:lnTo>
                    <a:pt x="288518" y="32105"/>
                  </a:lnTo>
                  <a:lnTo>
                    <a:pt x="288518" y="33629"/>
                  </a:lnTo>
                  <a:lnTo>
                    <a:pt x="297662" y="33629"/>
                  </a:lnTo>
                  <a:lnTo>
                    <a:pt x="296138" y="29057"/>
                  </a:lnTo>
                  <a:lnTo>
                    <a:pt x="296138" y="27533"/>
                  </a:lnTo>
                  <a:lnTo>
                    <a:pt x="295376" y="26009"/>
                  </a:lnTo>
                  <a:lnTo>
                    <a:pt x="294614" y="24485"/>
                  </a:lnTo>
                  <a:lnTo>
                    <a:pt x="293090" y="22961"/>
                  </a:lnTo>
                  <a:lnTo>
                    <a:pt x="283946" y="18389"/>
                  </a:lnTo>
                  <a:lnTo>
                    <a:pt x="270129" y="18389"/>
                  </a:lnTo>
                  <a:lnTo>
                    <a:pt x="268605" y="19913"/>
                  </a:lnTo>
                  <a:lnTo>
                    <a:pt x="265557" y="19913"/>
                  </a:lnTo>
                  <a:lnTo>
                    <a:pt x="264033" y="21437"/>
                  </a:lnTo>
                  <a:lnTo>
                    <a:pt x="262509" y="21437"/>
                  </a:lnTo>
                  <a:lnTo>
                    <a:pt x="259461" y="24485"/>
                  </a:lnTo>
                  <a:lnTo>
                    <a:pt x="257937" y="27533"/>
                  </a:lnTo>
                  <a:lnTo>
                    <a:pt x="257937" y="29057"/>
                  </a:lnTo>
                  <a:lnTo>
                    <a:pt x="256413" y="30581"/>
                  </a:lnTo>
                  <a:lnTo>
                    <a:pt x="256413" y="36677"/>
                  </a:lnTo>
                  <a:lnTo>
                    <a:pt x="257937" y="38201"/>
                  </a:lnTo>
                  <a:lnTo>
                    <a:pt x="259461" y="41249"/>
                  </a:lnTo>
                  <a:lnTo>
                    <a:pt x="259461" y="42773"/>
                  </a:lnTo>
                  <a:lnTo>
                    <a:pt x="262509" y="44297"/>
                  </a:lnTo>
                  <a:lnTo>
                    <a:pt x="264033" y="45821"/>
                  </a:lnTo>
                  <a:lnTo>
                    <a:pt x="267081" y="47345"/>
                  </a:lnTo>
                  <a:lnTo>
                    <a:pt x="271653" y="48869"/>
                  </a:lnTo>
                  <a:lnTo>
                    <a:pt x="277749" y="50393"/>
                  </a:lnTo>
                  <a:lnTo>
                    <a:pt x="282422" y="50393"/>
                  </a:lnTo>
                  <a:lnTo>
                    <a:pt x="285470" y="51917"/>
                  </a:lnTo>
                  <a:lnTo>
                    <a:pt x="286994" y="53441"/>
                  </a:lnTo>
                  <a:lnTo>
                    <a:pt x="288518" y="53441"/>
                  </a:lnTo>
                  <a:lnTo>
                    <a:pt x="290042" y="54965"/>
                  </a:lnTo>
                  <a:lnTo>
                    <a:pt x="290042" y="59537"/>
                  </a:lnTo>
                  <a:lnTo>
                    <a:pt x="288518" y="61061"/>
                  </a:lnTo>
                  <a:lnTo>
                    <a:pt x="286994" y="64109"/>
                  </a:lnTo>
                  <a:lnTo>
                    <a:pt x="285470" y="65633"/>
                  </a:lnTo>
                  <a:lnTo>
                    <a:pt x="270129" y="65633"/>
                  </a:lnTo>
                  <a:lnTo>
                    <a:pt x="268605" y="62585"/>
                  </a:lnTo>
                  <a:lnTo>
                    <a:pt x="265557" y="61061"/>
                  </a:lnTo>
                  <a:lnTo>
                    <a:pt x="264033" y="58013"/>
                  </a:lnTo>
                  <a:lnTo>
                    <a:pt x="264033" y="54965"/>
                  </a:lnTo>
                  <a:lnTo>
                    <a:pt x="254889" y="56489"/>
                  </a:lnTo>
                  <a:lnTo>
                    <a:pt x="256413" y="62585"/>
                  </a:lnTo>
                  <a:lnTo>
                    <a:pt x="257937" y="65633"/>
                  </a:lnTo>
                  <a:lnTo>
                    <a:pt x="262509" y="68681"/>
                  </a:lnTo>
                  <a:lnTo>
                    <a:pt x="265557" y="71729"/>
                  </a:lnTo>
                  <a:lnTo>
                    <a:pt x="271653" y="73253"/>
                  </a:lnTo>
                  <a:lnTo>
                    <a:pt x="285470" y="73253"/>
                  </a:lnTo>
                  <a:lnTo>
                    <a:pt x="291566" y="70205"/>
                  </a:lnTo>
                  <a:lnTo>
                    <a:pt x="296138" y="65633"/>
                  </a:lnTo>
                  <a:lnTo>
                    <a:pt x="299186" y="59537"/>
                  </a:lnTo>
                  <a:lnTo>
                    <a:pt x="299186" y="53441"/>
                  </a:lnTo>
                  <a:close/>
                </a:path>
                <a:path w="861060" h="91439">
                  <a:moveTo>
                    <a:pt x="355663" y="36677"/>
                  </a:moveTo>
                  <a:lnTo>
                    <a:pt x="352615" y="30581"/>
                  </a:lnTo>
                  <a:lnTo>
                    <a:pt x="348043" y="26009"/>
                  </a:lnTo>
                  <a:lnTo>
                    <a:pt x="346519" y="23977"/>
                  </a:lnTo>
                  <a:lnTo>
                    <a:pt x="346519" y="41249"/>
                  </a:lnTo>
                  <a:lnTo>
                    <a:pt x="315950" y="41249"/>
                  </a:lnTo>
                  <a:lnTo>
                    <a:pt x="341947" y="30581"/>
                  </a:lnTo>
                  <a:lnTo>
                    <a:pt x="344995" y="33629"/>
                  </a:lnTo>
                  <a:lnTo>
                    <a:pt x="344995" y="36677"/>
                  </a:lnTo>
                  <a:lnTo>
                    <a:pt x="346519" y="41249"/>
                  </a:lnTo>
                  <a:lnTo>
                    <a:pt x="346519" y="23977"/>
                  </a:lnTo>
                  <a:lnTo>
                    <a:pt x="343471" y="19913"/>
                  </a:lnTo>
                  <a:lnTo>
                    <a:pt x="338899" y="18389"/>
                  </a:lnTo>
                  <a:lnTo>
                    <a:pt x="323570" y="18389"/>
                  </a:lnTo>
                  <a:lnTo>
                    <a:pt x="317474" y="21437"/>
                  </a:lnTo>
                  <a:lnTo>
                    <a:pt x="308330" y="30581"/>
                  </a:lnTo>
                  <a:lnTo>
                    <a:pt x="306806" y="36677"/>
                  </a:lnTo>
                  <a:lnTo>
                    <a:pt x="306806" y="54965"/>
                  </a:lnTo>
                  <a:lnTo>
                    <a:pt x="308330" y="61061"/>
                  </a:lnTo>
                  <a:lnTo>
                    <a:pt x="317474" y="70205"/>
                  </a:lnTo>
                  <a:lnTo>
                    <a:pt x="323570" y="73253"/>
                  </a:lnTo>
                  <a:lnTo>
                    <a:pt x="337375" y="73253"/>
                  </a:lnTo>
                  <a:lnTo>
                    <a:pt x="343471" y="71729"/>
                  </a:lnTo>
                  <a:lnTo>
                    <a:pt x="346519" y="68681"/>
                  </a:lnTo>
                  <a:lnTo>
                    <a:pt x="351091" y="65633"/>
                  </a:lnTo>
                  <a:lnTo>
                    <a:pt x="354139" y="61061"/>
                  </a:lnTo>
                  <a:lnTo>
                    <a:pt x="355663" y="56489"/>
                  </a:lnTo>
                  <a:lnTo>
                    <a:pt x="346519" y="54965"/>
                  </a:lnTo>
                  <a:lnTo>
                    <a:pt x="344995" y="59537"/>
                  </a:lnTo>
                  <a:lnTo>
                    <a:pt x="341947" y="61061"/>
                  </a:lnTo>
                  <a:lnTo>
                    <a:pt x="340423" y="64109"/>
                  </a:lnTo>
                  <a:lnTo>
                    <a:pt x="337375" y="65633"/>
                  </a:lnTo>
                  <a:lnTo>
                    <a:pt x="328142" y="65633"/>
                  </a:lnTo>
                  <a:lnTo>
                    <a:pt x="323570" y="64109"/>
                  </a:lnTo>
                  <a:lnTo>
                    <a:pt x="317474" y="58013"/>
                  </a:lnTo>
                  <a:lnTo>
                    <a:pt x="315950" y="53441"/>
                  </a:lnTo>
                  <a:lnTo>
                    <a:pt x="315950" y="47345"/>
                  </a:lnTo>
                  <a:lnTo>
                    <a:pt x="355663" y="47345"/>
                  </a:lnTo>
                  <a:lnTo>
                    <a:pt x="355663" y="41249"/>
                  </a:lnTo>
                  <a:lnTo>
                    <a:pt x="355663" y="36677"/>
                  </a:lnTo>
                  <a:close/>
                </a:path>
                <a:path w="861060" h="91439">
                  <a:moveTo>
                    <a:pt x="417004" y="85153"/>
                  </a:moveTo>
                  <a:lnTo>
                    <a:pt x="357568" y="85153"/>
                  </a:lnTo>
                  <a:lnTo>
                    <a:pt x="357568" y="91262"/>
                  </a:lnTo>
                  <a:lnTo>
                    <a:pt x="417004" y="91262"/>
                  </a:lnTo>
                  <a:lnTo>
                    <a:pt x="417004" y="85153"/>
                  </a:lnTo>
                  <a:close/>
                </a:path>
                <a:path w="861060" h="91439">
                  <a:moveTo>
                    <a:pt x="479310" y="13817"/>
                  </a:moveTo>
                  <a:lnTo>
                    <a:pt x="476262" y="7721"/>
                  </a:lnTo>
                  <a:lnTo>
                    <a:pt x="471690" y="3149"/>
                  </a:lnTo>
                  <a:lnTo>
                    <a:pt x="470166" y="2336"/>
                  </a:lnTo>
                  <a:lnTo>
                    <a:pt x="470166" y="18389"/>
                  </a:lnTo>
                  <a:lnTo>
                    <a:pt x="470166" y="24485"/>
                  </a:lnTo>
                  <a:lnTo>
                    <a:pt x="468642" y="27533"/>
                  </a:lnTo>
                  <a:lnTo>
                    <a:pt x="465594" y="30581"/>
                  </a:lnTo>
                  <a:lnTo>
                    <a:pt x="462546" y="32105"/>
                  </a:lnTo>
                  <a:lnTo>
                    <a:pt x="457974" y="33629"/>
                  </a:lnTo>
                  <a:lnTo>
                    <a:pt x="433489" y="33629"/>
                  </a:lnTo>
                  <a:lnTo>
                    <a:pt x="433489" y="7721"/>
                  </a:lnTo>
                  <a:lnTo>
                    <a:pt x="459498" y="7721"/>
                  </a:lnTo>
                  <a:lnTo>
                    <a:pt x="461022" y="9245"/>
                  </a:lnTo>
                  <a:lnTo>
                    <a:pt x="464070" y="9245"/>
                  </a:lnTo>
                  <a:lnTo>
                    <a:pt x="467118" y="12293"/>
                  </a:lnTo>
                  <a:lnTo>
                    <a:pt x="470166" y="18389"/>
                  </a:lnTo>
                  <a:lnTo>
                    <a:pt x="470166" y="2336"/>
                  </a:lnTo>
                  <a:lnTo>
                    <a:pt x="468642" y="1524"/>
                  </a:lnTo>
                  <a:lnTo>
                    <a:pt x="465594" y="0"/>
                  </a:lnTo>
                  <a:lnTo>
                    <a:pt x="424345" y="0"/>
                  </a:lnTo>
                  <a:lnTo>
                    <a:pt x="424345" y="71729"/>
                  </a:lnTo>
                  <a:lnTo>
                    <a:pt x="433489" y="71729"/>
                  </a:lnTo>
                  <a:lnTo>
                    <a:pt x="433489" y="42773"/>
                  </a:lnTo>
                  <a:lnTo>
                    <a:pt x="462546" y="42773"/>
                  </a:lnTo>
                  <a:lnTo>
                    <a:pt x="470166" y="39725"/>
                  </a:lnTo>
                  <a:lnTo>
                    <a:pt x="476262" y="33629"/>
                  </a:lnTo>
                  <a:lnTo>
                    <a:pt x="477786" y="32105"/>
                  </a:lnTo>
                  <a:lnTo>
                    <a:pt x="479310" y="26009"/>
                  </a:lnTo>
                  <a:lnTo>
                    <a:pt x="479310" y="13817"/>
                  </a:lnTo>
                  <a:close/>
                </a:path>
                <a:path w="861060" h="91439">
                  <a:moveTo>
                    <a:pt x="519023" y="21437"/>
                  </a:moveTo>
                  <a:lnTo>
                    <a:pt x="512927" y="18389"/>
                  </a:lnTo>
                  <a:lnTo>
                    <a:pt x="506730" y="18389"/>
                  </a:lnTo>
                  <a:lnTo>
                    <a:pt x="503682" y="19913"/>
                  </a:lnTo>
                  <a:lnTo>
                    <a:pt x="500634" y="22961"/>
                  </a:lnTo>
                  <a:lnTo>
                    <a:pt x="499110" y="27533"/>
                  </a:lnTo>
                  <a:lnTo>
                    <a:pt x="499110" y="19913"/>
                  </a:lnTo>
                  <a:lnTo>
                    <a:pt x="489966" y="19913"/>
                  </a:lnTo>
                  <a:lnTo>
                    <a:pt x="489966" y="71729"/>
                  </a:lnTo>
                  <a:lnTo>
                    <a:pt x="499110" y="71729"/>
                  </a:lnTo>
                  <a:lnTo>
                    <a:pt x="499110" y="41249"/>
                  </a:lnTo>
                  <a:lnTo>
                    <a:pt x="500634" y="36677"/>
                  </a:lnTo>
                  <a:lnTo>
                    <a:pt x="500634" y="33629"/>
                  </a:lnTo>
                  <a:lnTo>
                    <a:pt x="502158" y="32105"/>
                  </a:lnTo>
                  <a:lnTo>
                    <a:pt x="502158" y="30581"/>
                  </a:lnTo>
                  <a:lnTo>
                    <a:pt x="505206" y="27533"/>
                  </a:lnTo>
                  <a:lnTo>
                    <a:pt x="514451" y="27533"/>
                  </a:lnTo>
                  <a:lnTo>
                    <a:pt x="515975" y="29057"/>
                  </a:lnTo>
                  <a:lnTo>
                    <a:pt x="519023" y="21437"/>
                  </a:lnTo>
                  <a:close/>
                </a:path>
                <a:path w="861060" h="91439">
                  <a:moveTo>
                    <a:pt x="570928" y="36677"/>
                  </a:moveTo>
                  <a:lnTo>
                    <a:pt x="567791" y="30581"/>
                  </a:lnTo>
                  <a:lnTo>
                    <a:pt x="563219" y="26009"/>
                  </a:lnTo>
                  <a:lnTo>
                    <a:pt x="560171" y="21945"/>
                  </a:lnTo>
                  <a:lnTo>
                    <a:pt x="560171" y="36677"/>
                  </a:lnTo>
                  <a:lnTo>
                    <a:pt x="560171" y="41249"/>
                  </a:lnTo>
                  <a:lnTo>
                    <a:pt x="531215" y="41249"/>
                  </a:lnTo>
                  <a:lnTo>
                    <a:pt x="531215" y="36677"/>
                  </a:lnTo>
                  <a:lnTo>
                    <a:pt x="532739" y="32105"/>
                  </a:lnTo>
                  <a:lnTo>
                    <a:pt x="535787" y="29057"/>
                  </a:lnTo>
                  <a:lnTo>
                    <a:pt x="541883" y="26009"/>
                  </a:lnTo>
                  <a:lnTo>
                    <a:pt x="551027" y="26009"/>
                  </a:lnTo>
                  <a:lnTo>
                    <a:pt x="554075" y="27533"/>
                  </a:lnTo>
                  <a:lnTo>
                    <a:pt x="557123" y="30581"/>
                  </a:lnTo>
                  <a:lnTo>
                    <a:pt x="560171" y="36677"/>
                  </a:lnTo>
                  <a:lnTo>
                    <a:pt x="560171" y="21945"/>
                  </a:lnTo>
                  <a:lnTo>
                    <a:pt x="558647" y="19913"/>
                  </a:lnTo>
                  <a:lnTo>
                    <a:pt x="552551" y="18389"/>
                  </a:lnTo>
                  <a:lnTo>
                    <a:pt x="538835" y="18389"/>
                  </a:lnTo>
                  <a:lnTo>
                    <a:pt x="532739" y="21437"/>
                  </a:lnTo>
                  <a:lnTo>
                    <a:pt x="523595" y="30581"/>
                  </a:lnTo>
                  <a:lnTo>
                    <a:pt x="522071" y="36677"/>
                  </a:lnTo>
                  <a:lnTo>
                    <a:pt x="522071" y="54965"/>
                  </a:lnTo>
                  <a:lnTo>
                    <a:pt x="523595" y="61061"/>
                  </a:lnTo>
                  <a:lnTo>
                    <a:pt x="532739" y="70205"/>
                  </a:lnTo>
                  <a:lnTo>
                    <a:pt x="538835" y="73253"/>
                  </a:lnTo>
                  <a:lnTo>
                    <a:pt x="552551" y="73253"/>
                  </a:lnTo>
                  <a:lnTo>
                    <a:pt x="557123" y="71729"/>
                  </a:lnTo>
                  <a:lnTo>
                    <a:pt x="566267" y="65633"/>
                  </a:lnTo>
                  <a:lnTo>
                    <a:pt x="569315" y="56489"/>
                  </a:lnTo>
                  <a:lnTo>
                    <a:pt x="560171" y="54965"/>
                  </a:lnTo>
                  <a:lnTo>
                    <a:pt x="558647" y="59537"/>
                  </a:lnTo>
                  <a:lnTo>
                    <a:pt x="557123" y="61061"/>
                  </a:lnTo>
                  <a:lnTo>
                    <a:pt x="555599" y="64109"/>
                  </a:lnTo>
                  <a:lnTo>
                    <a:pt x="552551" y="65633"/>
                  </a:lnTo>
                  <a:lnTo>
                    <a:pt x="541883" y="65633"/>
                  </a:lnTo>
                  <a:lnTo>
                    <a:pt x="538835" y="64109"/>
                  </a:lnTo>
                  <a:lnTo>
                    <a:pt x="532739" y="58013"/>
                  </a:lnTo>
                  <a:lnTo>
                    <a:pt x="531215" y="53441"/>
                  </a:lnTo>
                  <a:lnTo>
                    <a:pt x="531215" y="47345"/>
                  </a:lnTo>
                  <a:lnTo>
                    <a:pt x="570928" y="47345"/>
                  </a:lnTo>
                  <a:lnTo>
                    <a:pt x="570928" y="41249"/>
                  </a:lnTo>
                  <a:lnTo>
                    <a:pt x="570928" y="36677"/>
                  </a:lnTo>
                  <a:close/>
                </a:path>
                <a:path w="861060" h="91439">
                  <a:moveTo>
                    <a:pt x="624281" y="0"/>
                  </a:moveTo>
                  <a:lnTo>
                    <a:pt x="615137" y="0"/>
                  </a:lnTo>
                  <a:lnTo>
                    <a:pt x="615137" y="26009"/>
                  </a:lnTo>
                  <a:lnTo>
                    <a:pt x="615137" y="39725"/>
                  </a:lnTo>
                  <a:lnTo>
                    <a:pt x="615137" y="53441"/>
                  </a:lnTo>
                  <a:lnTo>
                    <a:pt x="613613" y="58013"/>
                  </a:lnTo>
                  <a:lnTo>
                    <a:pt x="612089" y="61061"/>
                  </a:lnTo>
                  <a:lnTo>
                    <a:pt x="609041" y="64109"/>
                  </a:lnTo>
                  <a:lnTo>
                    <a:pt x="605993" y="65633"/>
                  </a:lnTo>
                  <a:lnTo>
                    <a:pt x="596849" y="65633"/>
                  </a:lnTo>
                  <a:lnTo>
                    <a:pt x="593801" y="64109"/>
                  </a:lnTo>
                  <a:lnTo>
                    <a:pt x="590753" y="61061"/>
                  </a:lnTo>
                  <a:lnTo>
                    <a:pt x="589229" y="58013"/>
                  </a:lnTo>
                  <a:lnTo>
                    <a:pt x="587705" y="51917"/>
                  </a:lnTo>
                  <a:lnTo>
                    <a:pt x="587705" y="33629"/>
                  </a:lnTo>
                  <a:lnTo>
                    <a:pt x="593801" y="27533"/>
                  </a:lnTo>
                  <a:lnTo>
                    <a:pt x="596849" y="26009"/>
                  </a:lnTo>
                  <a:lnTo>
                    <a:pt x="604469" y="26009"/>
                  </a:lnTo>
                  <a:lnTo>
                    <a:pt x="609041" y="27533"/>
                  </a:lnTo>
                  <a:lnTo>
                    <a:pt x="610565" y="30581"/>
                  </a:lnTo>
                  <a:lnTo>
                    <a:pt x="613613" y="33629"/>
                  </a:lnTo>
                  <a:lnTo>
                    <a:pt x="615137" y="39725"/>
                  </a:lnTo>
                  <a:lnTo>
                    <a:pt x="615137" y="26009"/>
                  </a:lnTo>
                  <a:lnTo>
                    <a:pt x="613613" y="22961"/>
                  </a:lnTo>
                  <a:lnTo>
                    <a:pt x="610565" y="21437"/>
                  </a:lnTo>
                  <a:lnTo>
                    <a:pt x="609041" y="19913"/>
                  </a:lnTo>
                  <a:lnTo>
                    <a:pt x="605993" y="18389"/>
                  </a:lnTo>
                  <a:lnTo>
                    <a:pt x="595325" y="18389"/>
                  </a:lnTo>
                  <a:lnTo>
                    <a:pt x="592277" y="19913"/>
                  </a:lnTo>
                  <a:lnTo>
                    <a:pt x="587705" y="21437"/>
                  </a:lnTo>
                  <a:lnTo>
                    <a:pt x="581609" y="27533"/>
                  </a:lnTo>
                  <a:lnTo>
                    <a:pt x="580085" y="32105"/>
                  </a:lnTo>
                  <a:lnTo>
                    <a:pt x="578561" y="35153"/>
                  </a:lnTo>
                  <a:lnTo>
                    <a:pt x="578561" y="56489"/>
                  </a:lnTo>
                  <a:lnTo>
                    <a:pt x="580085" y="59537"/>
                  </a:lnTo>
                  <a:lnTo>
                    <a:pt x="583133" y="64109"/>
                  </a:lnTo>
                  <a:lnTo>
                    <a:pt x="589229" y="70205"/>
                  </a:lnTo>
                  <a:lnTo>
                    <a:pt x="592277" y="71729"/>
                  </a:lnTo>
                  <a:lnTo>
                    <a:pt x="596849" y="73253"/>
                  </a:lnTo>
                  <a:lnTo>
                    <a:pt x="607517" y="73253"/>
                  </a:lnTo>
                  <a:lnTo>
                    <a:pt x="612089" y="70205"/>
                  </a:lnTo>
                  <a:lnTo>
                    <a:pt x="615137" y="65633"/>
                  </a:lnTo>
                  <a:lnTo>
                    <a:pt x="615137" y="71729"/>
                  </a:lnTo>
                  <a:lnTo>
                    <a:pt x="624281" y="71729"/>
                  </a:lnTo>
                  <a:lnTo>
                    <a:pt x="624281" y="0"/>
                  </a:lnTo>
                  <a:close/>
                </a:path>
                <a:path w="861060" h="91439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1729"/>
                  </a:lnTo>
                  <a:lnTo>
                    <a:pt x="647230" y="71729"/>
                  </a:lnTo>
                  <a:lnTo>
                    <a:pt x="647230" y="19913"/>
                  </a:lnTo>
                  <a:close/>
                </a:path>
                <a:path w="861060" h="91439">
                  <a:moveTo>
                    <a:pt x="647230" y="0"/>
                  </a:moveTo>
                  <a:lnTo>
                    <a:pt x="638086" y="0"/>
                  </a:lnTo>
                  <a:lnTo>
                    <a:pt x="638086" y="9245"/>
                  </a:lnTo>
                  <a:lnTo>
                    <a:pt x="647230" y="9245"/>
                  </a:lnTo>
                  <a:lnTo>
                    <a:pt x="647230" y="0"/>
                  </a:lnTo>
                  <a:close/>
                </a:path>
                <a:path w="861060" h="91439">
                  <a:moveTo>
                    <a:pt x="703719" y="53441"/>
                  </a:moveTo>
                  <a:lnTo>
                    <a:pt x="694575" y="53441"/>
                  </a:lnTo>
                  <a:lnTo>
                    <a:pt x="694575" y="58013"/>
                  </a:lnTo>
                  <a:lnTo>
                    <a:pt x="693051" y="61061"/>
                  </a:lnTo>
                  <a:lnTo>
                    <a:pt x="690003" y="62585"/>
                  </a:lnTo>
                  <a:lnTo>
                    <a:pt x="688479" y="65633"/>
                  </a:lnTo>
                  <a:lnTo>
                    <a:pt x="677710" y="65633"/>
                  </a:lnTo>
                  <a:lnTo>
                    <a:pt x="673138" y="64109"/>
                  </a:lnTo>
                  <a:lnTo>
                    <a:pt x="670090" y="61061"/>
                  </a:lnTo>
                  <a:lnTo>
                    <a:pt x="668566" y="58013"/>
                  </a:lnTo>
                  <a:lnTo>
                    <a:pt x="667042" y="53441"/>
                  </a:lnTo>
                  <a:lnTo>
                    <a:pt x="667042" y="38201"/>
                  </a:lnTo>
                  <a:lnTo>
                    <a:pt x="668566" y="33629"/>
                  </a:lnTo>
                  <a:lnTo>
                    <a:pt x="671614" y="30581"/>
                  </a:lnTo>
                  <a:lnTo>
                    <a:pt x="673138" y="27533"/>
                  </a:lnTo>
                  <a:lnTo>
                    <a:pt x="677710" y="26009"/>
                  </a:lnTo>
                  <a:lnTo>
                    <a:pt x="686854" y="26009"/>
                  </a:lnTo>
                  <a:lnTo>
                    <a:pt x="690003" y="27533"/>
                  </a:lnTo>
                  <a:lnTo>
                    <a:pt x="691527" y="30581"/>
                  </a:lnTo>
                  <a:lnTo>
                    <a:pt x="693051" y="32105"/>
                  </a:lnTo>
                  <a:lnTo>
                    <a:pt x="694575" y="36677"/>
                  </a:lnTo>
                  <a:lnTo>
                    <a:pt x="702195" y="35153"/>
                  </a:lnTo>
                  <a:lnTo>
                    <a:pt x="702195" y="29057"/>
                  </a:lnTo>
                  <a:lnTo>
                    <a:pt x="696099" y="22961"/>
                  </a:lnTo>
                  <a:lnTo>
                    <a:pt x="691527" y="19913"/>
                  </a:lnTo>
                  <a:lnTo>
                    <a:pt x="686854" y="18389"/>
                  </a:lnTo>
                  <a:lnTo>
                    <a:pt x="677710" y="18389"/>
                  </a:lnTo>
                  <a:lnTo>
                    <a:pt x="668566" y="21437"/>
                  </a:lnTo>
                  <a:lnTo>
                    <a:pt x="665518" y="22961"/>
                  </a:lnTo>
                  <a:lnTo>
                    <a:pt x="662470" y="27533"/>
                  </a:lnTo>
                  <a:lnTo>
                    <a:pt x="660946" y="30581"/>
                  </a:lnTo>
                  <a:lnTo>
                    <a:pt x="657898" y="35153"/>
                  </a:lnTo>
                  <a:lnTo>
                    <a:pt x="657898" y="54965"/>
                  </a:lnTo>
                  <a:lnTo>
                    <a:pt x="659422" y="61061"/>
                  </a:lnTo>
                  <a:lnTo>
                    <a:pt x="668566" y="70205"/>
                  </a:lnTo>
                  <a:lnTo>
                    <a:pt x="674662" y="73253"/>
                  </a:lnTo>
                  <a:lnTo>
                    <a:pt x="686854" y="73253"/>
                  </a:lnTo>
                  <a:lnTo>
                    <a:pt x="691527" y="71729"/>
                  </a:lnTo>
                  <a:lnTo>
                    <a:pt x="696099" y="68681"/>
                  </a:lnTo>
                  <a:lnTo>
                    <a:pt x="700671" y="64109"/>
                  </a:lnTo>
                  <a:lnTo>
                    <a:pt x="702195" y="59537"/>
                  </a:lnTo>
                  <a:lnTo>
                    <a:pt x="703719" y="53441"/>
                  </a:lnTo>
                  <a:close/>
                </a:path>
                <a:path w="861060" h="91439">
                  <a:moveTo>
                    <a:pt x="731139" y="19913"/>
                  </a:moveTo>
                  <a:lnTo>
                    <a:pt x="721995" y="19913"/>
                  </a:lnTo>
                  <a:lnTo>
                    <a:pt x="721995" y="1536"/>
                  </a:lnTo>
                  <a:lnTo>
                    <a:pt x="712851" y="6197"/>
                  </a:lnTo>
                  <a:lnTo>
                    <a:pt x="712851" y="19913"/>
                  </a:lnTo>
                  <a:lnTo>
                    <a:pt x="706755" y="19913"/>
                  </a:lnTo>
                  <a:lnTo>
                    <a:pt x="706755" y="26009"/>
                  </a:lnTo>
                  <a:lnTo>
                    <a:pt x="712851" y="26009"/>
                  </a:lnTo>
                  <a:lnTo>
                    <a:pt x="712851" y="65633"/>
                  </a:lnTo>
                  <a:lnTo>
                    <a:pt x="714375" y="67157"/>
                  </a:lnTo>
                  <a:lnTo>
                    <a:pt x="714375" y="68681"/>
                  </a:lnTo>
                  <a:lnTo>
                    <a:pt x="717423" y="71729"/>
                  </a:lnTo>
                  <a:lnTo>
                    <a:pt x="718947" y="71729"/>
                  </a:lnTo>
                  <a:lnTo>
                    <a:pt x="721995" y="73253"/>
                  </a:lnTo>
                  <a:lnTo>
                    <a:pt x="729615" y="73253"/>
                  </a:lnTo>
                  <a:lnTo>
                    <a:pt x="731139" y="71729"/>
                  </a:lnTo>
                  <a:lnTo>
                    <a:pt x="731139" y="64109"/>
                  </a:lnTo>
                  <a:lnTo>
                    <a:pt x="723519" y="64109"/>
                  </a:lnTo>
                  <a:lnTo>
                    <a:pt x="721995" y="62585"/>
                  </a:lnTo>
                  <a:lnTo>
                    <a:pt x="721995" y="26009"/>
                  </a:lnTo>
                  <a:lnTo>
                    <a:pt x="731139" y="26009"/>
                  </a:lnTo>
                  <a:lnTo>
                    <a:pt x="731139" y="19913"/>
                  </a:lnTo>
                  <a:close/>
                </a:path>
                <a:path w="861060" h="91439">
                  <a:moveTo>
                    <a:pt x="748004" y="19913"/>
                  </a:moveTo>
                  <a:lnTo>
                    <a:pt x="738759" y="19913"/>
                  </a:lnTo>
                  <a:lnTo>
                    <a:pt x="738759" y="71729"/>
                  </a:lnTo>
                  <a:lnTo>
                    <a:pt x="748004" y="71729"/>
                  </a:lnTo>
                  <a:lnTo>
                    <a:pt x="748004" y="19913"/>
                  </a:lnTo>
                  <a:close/>
                </a:path>
                <a:path w="861060" h="91439">
                  <a:moveTo>
                    <a:pt x="748004" y="0"/>
                  </a:moveTo>
                  <a:lnTo>
                    <a:pt x="738759" y="0"/>
                  </a:lnTo>
                  <a:lnTo>
                    <a:pt x="738759" y="9245"/>
                  </a:lnTo>
                  <a:lnTo>
                    <a:pt x="748004" y="9245"/>
                  </a:lnTo>
                  <a:lnTo>
                    <a:pt x="748004" y="0"/>
                  </a:lnTo>
                  <a:close/>
                </a:path>
                <a:path w="861060" h="91439">
                  <a:moveTo>
                    <a:pt x="807542" y="36677"/>
                  </a:moveTo>
                  <a:lnTo>
                    <a:pt x="806018" y="30581"/>
                  </a:lnTo>
                  <a:lnTo>
                    <a:pt x="801344" y="26009"/>
                  </a:lnTo>
                  <a:lnTo>
                    <a:pt x="798296" y="21945"/>
                  </a:lnTo>
                  <a:lnTo>
                    <a:pt x="798296" y="39725"/>
                  </a:lnTo>
                  <a:lnTo>
                    <a:pt x="798296" y="51917"/>
                  </a:lnTo>
                  <a:lnTo>
                    <a:pt x="796772" y="58013"/>
                  </a:lnTo>
                  <a:lnTo>
                    <a:pt x="793724" y="61061"/>
                  </a:lnTo>
                  <a:lnTo>
                    <a:pt x="792200" y="64109"/>
                  </a:lnTo>
                  <a:lnTo>
                    <a:pt x="787628" y="65633"/>
                  </a:lnTo>
                  <a:lnTo>
                    <a:pt x="778484" y="65633"/>
                  </a:lnTo>
                  <a:lnTo>
                    <a:pt x="775436" y="64109"/>
                  </a:lnTo>
                  <a:lnTo>
                    <a:pt x="769340" y="58013"/>
                  </a:lnTo>
                  <a:lnTo>
                    <a:pt x="767816" y="51917"/>
                  </a:lnTo>
                  <a:lnTo>
                    <a:pt x="767816" y="39725"/>
                  </a:lnTo>
                  <a:lnTo>
                    <a:pt x="769340" y="33629"/>
                  </a:lnTo>
                  <a:lnTo>
                    <a:pt x="775436" y="27533"/>
                  </a:lnTo>
                  <a:lnTo>
                    <a:pt x="778484" y="26009"/>
                  </a:lnTo>
                  <a:lnTo>
                    <a:pt x="787628" y="26009"/>
                  </a:lnTo>
                  <a:lnTo>
                    <a:pt x="790676" y="27533"/>
                  </a:lnTo>
                  <a:lnTo>
                    <a:pt x="796772" y="33629"/>
                  </a:lnTo>
                  <a:lnTo>
                    <a:pt x="798296" y="39725"/>
                  </a:lnTo>
                  <a:lnTo>
                    <a:pt x="798296" y="21945"/>
                  </a:lnTo>
                  <a:lnTo>
                    <a:pt x="796772" y="19913"/>
                  </a:lnTo>
                  <a:lnTo>
                    <a:pt x="790676" y="18389"/>
                  </a:lnTo>
                  <a:lnTo>
                    <a:pt x="776960" y="18389"/>
                  </a:lnTo>
                  <a:lnTo>
                    <a:pt x="770864" y="19913"/>
                  </a:lnTo>
                  <a:lnTo>
                    <a:pt x="761720" y="29057"/>
                  </a:lnTo>
                  <a:lnTo>
                    <a:pt x="758672" y="36677"/>
                  </a:lnTo>
                  <a:lnTo>
                    <a:pt x="758672" y="54965"/>
                  </a:lnTo>
                  <a:lnTo>
                    <a:pt x="760196" y="61061"/>
                  </a:lnTo>
                  <a:lnTo>
                    <a:pt x="769340" y="70205"/>
                  </a:lnTo>
                  <a:lnTo>
                    <a:pt x="775436" y="73253"/>
                  </a:lnTo>
                  <a:lnTo>
                    <a:pt x="787628" y="73253"/>
                  </a:lnTo>
                  <a:lnTo>
                    <a:pt x="796772" y="70205"/>
                  </a:lnTo>
                  <a:lnTo>
                    <a:pt x="799820" y="68681"/>
                  </a:lnTo>
                  <a:lnTo>
                    <a:pt x="802868" y="65633"/>
                  </a:lnTo>
                  <a:lnTo>
                    <a:pt x="804494" y="61061"/>
                  </a:lnTo>
                  <a:lnTo>
                    <a:pt x="807542" y="56489"/>
                  </a:lnTo>
                  <a:lnTo>
                    <a:pt x="807542" y="36677"/>
                  </a:lnTo>
                  <a:close/>
                </a:path>
                <a:path w="861060" h="91439">
                  <a:moveTo>
                    <a:pt x="860882" y="29057"/>
                  </a:moveTo>
                  <a:lnTo>
                    <a:pt x="859358" y="26009"/>
                  </a:lnTo>
                  <a:lnTo>
                    <a:pt x="854786" y="21437"/>
                  </a:lnTo>
                  <a:lnTo>
                    <a:pt x="848690" y="18389"/>
                  </a:lnTo>
                  <a:lnTo>
                    <a:pt x="836498" y="18389"/>
                  </a:lnTo>
                  <a:lnTo>
                    <a:pt x="830402" y="21437"/>
                  </a:lnTo>
                  <a:lnTo>
                    <a:pt x="825830" y="27533"/>
                  </a:lnTo>
                  <a:lnTo>
                    <a:pt x="825830" y="19913"/>
                  </a:lnTo>
                  <a:lnTo>
                    <a:pt x="818210" y="19913"/>
                  </a:lnTo>
                  <a:lnTo>
                    <a:pt x="818210" y="71729"/>
                  </a:lnTo>
                  <a:lnTo>
                    <a:pt x="827354" y="71729"/>
                  </a:lnTo>
                  <a:lnTo>
                    <a:pt x="827354" y="36677"/>
                  </a:lnTo>
                  <a:lnTo>
                    <a:pt x="828878" y="32105"/>
                  </a:lnTo>
                  <a:lnTo>
                    <a:pt x="831926" y="29057"/>
                  </a:lnTo>
                  <a:lnTo>
                    <a:pt x="838022" y="26009"/>
                  </a:lnTo>
                  <a:lnTo>
                    <a:pt x="845642" y="26009"/>
                  </a:lnTo>
                  <a:lnTo>
                    <a:pt x="847166" y="27533"/>
                  </a:lnTo>
                  <a:lnTo>
                    <a:pt x="850214" y="29057"/>
                  </a:lnTo>
                  <a:lnTo>
                    <a:pt x="850214" y="30581"/>
                  </a:lnTo>
                  <a:lnTo>
                    <a:pt x="851738" y="32105"/>
                  </a:lnTo>
                  <a:lnTo>
                    <a:pt x="851738" y="71729"/>
                  </a:lnTo>
                  <a:lnTo>
                    <a:pt x="860882" y="71729"/>
                  </a:lnTo>
                  <a:lnTo>
                    <a:pt x="860882" y="290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55" name="object 15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16980048" y="10017941"/>
            <a:ext cx="560294" cy="78581"/>
            <a:chOff x="7216520" y="9795319"/>
            <a:chExt cx="238125" cy="76835"/>
          </a:xfrm>
        </p:grpSpPr>
        <p:sp>
          <p:nvSpPr>
            <p:cNvPr id="158" name="object 158"/>
            <p:cNvSpPr/>
            <p:nvPr/>
          </p:nvSpPr>
          <p:spPr>
            <a:xfrm>
              <a:off x="7216520" y="9796843"/>
              <a:ext cx="26034" cy="73660"/>
            </a:xfrm>
            <a:custGeom>
              <a:avLst/>
              <a:gdLst/>
              <a:ahLst/>
              <a:cxnLst/>
              <a:rect l="l" t="t" r="r" b="b"/>
              <a:pathLst>
                <a:path w="26034" h="73659">
                  <a:moveTo>
                    <a:pt x="25907" y="73247"/>
                  </a:moveTo>
                  <a:lnTo>
                    <a:pt x="18287" y="73247"/>
                  </a:lnTo>
                  <a:lnTo>
                    <a:pt x="18287" y="15240"/>
                  </a:lnTo>
                  <a:lnTo>
                    <a:pt x="15239" y="18288"/>
                  </a:lnTo>
                  <a:lnTo>
                    <a:pt x="9143" y="21431"/>
                  </a:lnTo>
                  <a:lnTo>
                    <a:pt x="6095" y="24479"/>
                  </a:lnTo>
                  <a:lnTo>
                    <a:pt x="3047" y="26003"/>
                  </a:lnTo>
                  <a:lnTo>
                    <a:pt x="0" y="26003"/>
                  </a:lnTo>
                  <a:lnTo>
                    <a:pt x="0" y="18288"/>
                  </a:lnTo>
                  <a:lnTo>
                    <a:pt x="9143" y="12192"/>
                  </a:lnTo>
                  <a:lnTo>
                    <a:pt x="12191" y="9144"/>
                  </a:lnTo>
                  <a:lnTo>
                    <a:pt x="16763" y="6096"/>
                  </a:lnTo>
                  <a:lnTo>
                    <a:pt x="19811" y="3048"/>
                  </a:lnTo>
                  <a:lnTo>
                    <a:pt x="21335" y="0"/>
                  </a:lnTo>
                  <a:lnTo>
                    <a:pt x="25907" y="0"/>
                  </a:lnTo>
                  <a:lnTo>
                    <a:pt x="25907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265288" y="9795319"/>
              <a:ext cx="119062" cy="7629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16164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 smtClean="0">
                <a:solidFill>
                  <a:schemeClr val="bg1"/>
                </a:solidFill>
                <a:latin typeface="Computer Says No"/>
              </a:rPr>
              <a:t>CONCLUSION</a:t>
            </a:r>
            <a:r>
              <a:rPr lang="en-US" sz="11715" dirty="0" smtClean="0">
                <a:solidFill>
                  <a:srgbClr val="6866E1"/>
                </a:solidFill>
                <a:latin typeface="Computer Says No"/>
              </a:rPr>
              <a:t> </a:t>
            </a:r>
            <a:endParaRPr lang="en-US" sz="11715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2828" y="3727207"/>
            <a:ext cx="1046984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133" lvl="1" indent="-365066" algn="l">
              <a:lnSpc>
                <a:spcPts val="5478"/>
              </a:lnSpc>
              <a:buFont typeface="Arial"/>
              <a:buChar char="•"/>
            </a:pPr>
            <a:r>
              <a:rPr lang="en-US" sz="3381" dirty="0">
                <a:solidFill>
                  <a:srgbClr val="FFFFFF"/>
                </a:solidFill>
                <a:latin typeface="Poppins Light"/>
              </a:rPr>
              <a:t>We've employed </a:t>
            </a:r>
            <a:r>
              <a:rPr lang="en-US" sz="3381" dirty="0" smtClean="0">
                <a:solidFill>
                  <a:srgbClr val="FFFFFF"/>
                </a:solidFill>
                <a:latin typeface="Poppins Light"/>
              </a:rPr>
              <a:t>multiple models  </a:t>
            </a:r>
            <a:r>
              <a:rPr lang="en-US" sz="3381" dirty="0">
                <a:solidFill>
                  <a:srgbClr val="FFFFFF"/>
                </a:solidFill>
                <a:latin typeface="Poppins Light"/>
              </a:rPr>
              <a:t>in that Random Forest</a:t>
            </a:r>
            <a:r>
              <a:rPr lang="en-US" sz="3381" dirty="0" smtClean="0">
                <a:solidFill>
                  <a:srgbClr val="FFFFFF"/>
                </a:solidFill>
                <a:latin typeface="Poppins Light"/>
              </a:rPr>
              <a:t>, Decision </a:t>
            </a:r>
            <a:r>
              <a:rPr lang="en-US" sz="3381" dirty="0">
                <a:solidFill>
                  <a:srgbClr val="FFFFFF"/>
                </a:solidFill>
                <a:latin typeface="Poppins Light"/>
              </a:rPr>
              <a:t>tree</a:t>
            </a:r>
            <a:r>
              <a:rPr lang="en-US" sz="3381" dirty="0" smtClean="0">
                <a:solidFill>
                  <a:srgbClr val="FFFFFF"/>
                </a:solidFill>
                <a:latin typeface="Poppins Light"/>
              </a:rPr>
              <a:t>, Support </a:t>
            </a:r>
            <a:r>
              <a:rPr lang="en-US" sz="3381" dirty="0">
                <a:solidFill>
                  <a:srgbClr val="FFFFFF"/>
                </a:solidFill>
                <a:latin typeface="Poppins Light"/>
              </a:rPr>
              <a:t>Vector machine  achieved an impressive accuracy 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286216" y="6786574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786297"/>
            <a:ext cx="810075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07"/>
              </a:lnSpc>
              <a:spcBef>
                <a:spcPct val="0"/>
              </a:spcBef>
            </a:pPr>
            <a:r>
              <a:rPr lang="en-US" sz="11122" dirty="0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00794" y="4342065"/>
            <a:ext cx="7143799" cy="3280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Background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Objective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Data Description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Key insights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Technical Architecture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IN" sz="3060" dirty="0" smtClean="0">
                <a:solidFill>
                  <a:srgbClr val="FFFFFF"/>
                </a:solidFill>
                <a:latin typeface="Poppins Light"/>
              </a:rPr>
              <a:t>Conclusion</a:t>
            </a:r>
            <a:endParaRPr lang="en-US" sz="3060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714608"/>
            <a:ext cx="7595736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6551" y="-191808"/>
            <a:ext cx="8551449" cy="4455314"/>
          </a:xfrm>
          <a:custGeom>
            <a:avLst/>
            <a:gdLst/>
            <a:ahLst/>
            <a:cxnLst/>
            <a:rect l="l" t="t" r="r" b="b"/>
            <a:pathLst>
              <a:path w="8551449" h="4455314">
                <a:moveTo>
                  <a:pt x="0" y="0"/>
                </a:moveTo>
                <a:lnTo>
                  <a:pt x="8551449" y="0"/>
                </a:lnTo>
                <a:lnTo>
                  <a:pt x="8551449" y="4455315"/>
                </a:lnTo>
                <a:lnTo>
                  <a:pt x="0" y="445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47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</a:rPr>
              <a:t>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786" y="4953000"/>
            <a:ext cx="16358949" cy="296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2477" dirty="0">
                <a:solidFill>
                  <a:srgbClr val="FFFFFF"/>
                </a:solidFill>
                <a:latin typeface="Poppins"/>
              </a:rPr>
              <a:t>Healthcare professionals often rely on various diagnostic tests and biomarkers to assess an individual's </a:t>
            </a:r>
          </a:p>
          <a:p>
            <a:pPr algn="l">
              <a:lnSpc>
                <a:spcPts val="4781"/>
              </a:lnSpc>
            </a:pPr>
            <a:r>
              <a:rPr lang="en-US" sz="2477" dirty="0">
                <a:solidFill>
                  <a:srgbClr val="FFFFFF"/>
                </a:solidFill>
                <a:latin typeface="Poppins"/>
              </a:rPr>
              <a:t>health status and diagnose diseases. In this scenario, we have access to a dataset containing multiple </a:t>
            </a:r>
          </a:p>
          <a:p>
            <a:pPr algn="l">
              <a:lnSpc>
                <a:spcPts val="4781"/>
              </a:lnSpc>
            </a:pPr>
            <a:r>
              <a:rPr lang="en-US" sz="2477" dirty="0">
                <a:solidFill>
                  <a:srgbClr val="FFFFFF"/>
                </a:solidFill>
                <a:latin typeface="Poppins"/>
              </a:rPr>
              <a:t>health-related attributes such as cholesterol levels, blood cell counts, hormone levels, and other </a:t>
            </a:r>
          </a:p>
          <a:p>
            <a:pPr algn="l">
              <a:lnSpc>
                <a:spcPts val="4781"/>
              </a:lnSpc>
            </a:pPr>
            <a:r>
              <a:rPr lang="en-US" sz="2477" dirty="0">
                <a:solidFill>
                  <a:srgbClr val="FFFFFF"/>
                </a:solidFill>
                <a:latin typeface="Poppins"/>
              </a:rPr>
              <a:t>physiological measurements. The dataset also includes information on whether the individual has been </a:t>
            </a:r>
          </a:p>
          <a:p>
            <a:pPr algn="l">
              <a:lnSpc>
                <a:spcPts val="4781"/>
              </a:lnSpc>
            </a:pPr>
            <a:r>
              <a:rPr lang="en-US" sz="2477" dirty="0">
                <a:solidFill>
                  <a:srgbClr val="FFFFFF"/>
                </a:solidFill>
                <a:latin typeface="Poppins"/>
              </a:rPr>
              <a:t>diagnosed with a specific disease or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311519"/>
            <a:ext cx="1005659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111" y="3196408"/>
            <a:ext cx="14587258" cy="276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0"/>
              </a:lnSpc>
              <a:spcBef>
                <a:spcPct val="0"/>
              </a:spcBef>
            </a:pPr>
            <a:r>
              <a:rPr lang="en-US" sz="3150">
                <a:solidFill>
                  <a:srgbClr val="FFFFFF"/>
                </a:solidFill>
                <a:latin typeface="Poppins"/>
              </a:rPr>
              <a:t>The objective of this project is to develop a predictive model that can accurately classify individuals into diseased or non-diseased categories based on their health attributes. By leveraging machine learning algorithms, we aim to create a reliable tool that healthcare providers can use to assist in disease diagnosis and prognosis.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56565" y="684571"/>
            <a:ext cx="7842608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31"/>
              </a:lnSpc>
              <a:spcBef>
                <a:spcPct val="0"/>
              </a:spcBef>
            </a:pPr>
            <a:r>
              <a:rPr lang="en-US" sz="6433" dirty="0">
                <a:solidFill>
                  <a:schemeClr val="bg1"/>
                </a:solidFill>
                <a:latin typeface="Computer Says No"/>
              </a:rPr>
              <a:t>DATA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74289"/>
            <a:ext cx="16653055" cy="808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8"/>
              </a:lnSpc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The dataset consists of the following attributes: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Cholesterol: Level of cholesterol in the blood (mg/</a:t>
            </a:r>
            <a:r>
              <a:rPr lang="en-US" sz="2877" dirty="0" err="1">
                <a:solidFill>
                  <a:srgbClr val="FFFFFF"/>
                </a:solidFill>
                <a:latin typeface="Poppins"/>
              </a:rPr>
              <a:t>dL</a:t>
            </a:r>
            <a:r>
              <a:rPr lang="en-US" sz="2877" dirty="0">
                <a:solidFill>
                  <a:srgbClr val="FFFFFF"/>
                </a:solidFill>
                <a:latin typeface="Poppins"/>
              </a:rPr>
              <a:t>)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Hemoglobin: Protein in red blood cells carrying oxygen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Platelets: Blood cells aiding in clotting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White Blood Cells (WBC): Immune system cells fighting infections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Red Blood Cells (RBC): Cells carrying oxygen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 err="1">
                <a:solidFill>
                  <a:srgbClr val="FFFFFF"/>
                </a:solidFill>
                <a:latin typeface="Poppins"/>
              </a:rPr>
              <a:t>Hematocrit</a:t>
            </a:r>
            <a:r>
              <a:rPr lang="en-US" sz="2877" dirty="0">
                <a:solidFill>
                  <a:srgbClr val="FFFFFF"/>
                </a:solidFill>
                <a:latin typeface="Poppins"/>
              </a:rPr>
              <a:t>: Percentage of blood volume occupied by RBC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Mean Corpuscular Volume (MCV): Average volume of RBC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Mean Corpuscular Hemoglobin (MCH): Average amount of hemoglobin in RBC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Mean Corpuscular Hemoglobin Concentration (MCHC): Average concentration of hemoglobin in 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RBC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Insulin: Hormone regulating blood sugar levels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BMI (Body Mass Index): Measure of body fat based on height and weight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Systolic Blood Pressure (SBP): Pressure in arteries during heartbeats</a:t>
            </a:r>
          </a:p>
          <a:p>
            <a:pPr marL="621263" lvl="1" indent="-310631" algn="just">
              <a:lnSpc>
                <a:spcPts val="4028"/>
              </a:lnSpc>
              <a:buFont typeface="Arial"/>
              <a:buChar char="•"/>
            </a:pPr>
            <a:r>
              <a:rPr lang="en-US" sz="2877" dirty="0">
                <a:solidFill>
                  <a:srgbClr val="FFFFFF"/>
                </a:solidFill>
                <a:latin typeface="Poppins"/>
              </a:rPr>
              <a:t>Diastolic Blood Pressure (DBP): Pressure in arteries at rest between beats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23022"/>
            <a:ext cx="16230600" cy="65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Triglycerides: Type of fat found in blood (mg/dL)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HbA1c (Glycated Hemoglobin): Measure of average blood sugar levels over past 2-3 months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LDL (Low-Density Lipoprotein) Cholesterol: "Bad" cholesterol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HDL (High-Density Lipoprotein) Cholesterol: "Good" cholesterol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ALT (Alanine Aminotransferase): Liver enzyme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AST (Aspartate Aminotransferase): Enzyme found in liver and heart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Heart Rate: Number of heartbeats per minute (bpm)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Creatinine: Waste product produced by muscles and filtered by kidneys 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Troponin: Protein released into bloodstream during heart muscle damage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 C-reactive Protein (CRP): Marker of inflammation in the body</a:t>
            </a:r>
          </a:p>
          <a:p>
            <a:pPr marL="668312" lvl="1" indent="-334156" algn="l">
              <a:lnSpc>
                <a:spcPts val="4333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Poppins"/>
              </a:rPr>
              <a:t> Disease: Binary indicator (1: Diseased, 0: Non-diseased)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17268" y="1295400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KEY INSIGHTS</a:t>
            </a:r>
          </a:p>
        </p:txBody>
      </p:sp>
      <p:sp>
        <p:nvSpPr>
          <p:cNvPr id="9" name="Freeform 9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8630098" y="2634433"/>
            <a:ext cx="8953525" cy="520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Importing Libraries and Load Datasets</a:t>
            </a:r>
          </a:p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Data Preprocessing</a:t>
            </a:r>
          </a:p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Splitting the data into train and test data</a:t>
            </a:r>
          </a:p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 Building a Multiple models</a:t>
            </a:r>
          </a:p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 Model Evaluation Metrics</a:t>
            </a:r>
          </a:p>
          <a:p>
            <a:pPr marL="790736" lvl="1" indent="-395368" algn="l">
              <a:lnSpc>
                <a:spcPts val="5127"/>
              </a:lnSpc>
              <a:buFont typeface="Arial"/>
              <a:buChar char="•"/>
            </a:pPr>
            <a:r>
              <a:rPr lang="en-US" sz="3662">
                <a:solidFill>
                  <a:srgbClr val="FFFFFF"/>
                </a:solidFill>
                <a:latin typeface="Poppins"/>
              </a:rPr>
              <a:t> Classification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575" y="482203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64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64" y="62484"/>
                </a:lnTo>
                <a:lnTo>
                  <a:pt x="36664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64" y="7620"/>
                </a:lnTo>
                <a:lnTo>
                  <a:pt x="36664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860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2572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7144" y="24384"/>
                </a:lnTo>
                <a:lnTo>
                  <a:pt x="67144" y="22860"/>
                </a:lnTo>
                <a:lnTo>
                  <a:pt x="68668" y="22860"/>
                </a:lnTo>
                <a:lnTo>
                  <a:pt x="70192" y="21336"/>
                </a:lnTo>
                <a:lnTo>
                  <a:pt x="79336" y="21336"/>
                </a:lnTo>
                <a:lnTo>
                  <a:pt x="80860" y="22860"/>
                </a:lnTo>
                <a:lnTo>
                  <a:pt x="82384" y="25908"/>
                </a:lnTo>
                <a:lnTo>
                  <a:pt x="82384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56279" y="475968"/>
            <a:ext cx="416859" cy="90920"/>
            <a:chOff x="873918" y="465391"/>
            <a:chExt cx="177165" cy="88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918" y="465391"/>
              <a:ext cx="83915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7734" y="465403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6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7899"/>
                  </a:moveTo>
                  <a:lnTo>
                    <a:pt x="71716" y="57899"/>
                  </a:lnTo>
                  <a:lnTo>
                    <a:pt x="71716" y="56375"/>
                  </a:lnTo>
                  <a:lnTo>
                    <a:pt x="70192" y="54851"/>
                  </a:lnTo>
                  <a:lnTo>
                    <a:pt x="62572" y="54851"/>
                  </a:lnTo>
                  <a:lnTo>
                    <a:pt x="62572" y="56375"/>
                  </a:lnTo>
                  <a:lnTo>
                    <a:pt x="61048" y="56375"/>
                  </a:lnTo>
                  <a:lnTo>
                    <a:pt x="61048" y="57899"/>
                  </a:lnTo>
                  <a:lnTo>
                    <a:pt x="59524" y="59423"/>
                  </a:lnTo>
                  <a:lnTo>
                    <a:pt x="59524" y="63995"/>
                  </a:lnTo>
                  <a:lnTo>
                    <a:pt x="61048" y="65519"/>
                  </a:lnTo>
                  <a:lnTo>
                    <a:pt x="61048" y="67043"/>
                  </a:lnTo>
                  <a:lnTo>
                    <a:pt x="62572" y="67043"/>
                  </a:lnTo>
                  <a:lnTo>
                    <a:pt x="62572" y="68567"/>
                  </a:lnTo>
                  <a:lnTo>
                    <a:pt x="70192" y="68567"/>
                  </a:lnTo>
                  <a:lnTo>
                    <a:pt x="73240" y="65519"/>
                  </a:lnTo>
                  <a:lnTo>
                    <a:pt x="73240" y="57899"/>
                  </a:lnTo>
                  <a:close/>
                </a:path>
                <a:path w="73659" h="88900">
                  <a:moveTo>
                    <a:pt x="73240" y="22847"/>
                  </a:moveTo>
                  <a:lnTo>
                    <a:pt x="71716" y="22847"/>
                  </a:lnTo>
                  <a:lnTo>
                    <a:pt x="71716" y="21323"/>
                  </a:lnTo>
                  <a:lnTo>
                    <a:pt x="70192" y="21323"/>
                  </a:lnTo>
                  <a:lnTo>
                    <a:pt x="70192" y="19799"/>
                  </a:lnTo>
                  <a:lnTo>
                    <a:pt x="64096" y="19799"/>
                  </a:lnTo>
                  <a:lnTo>
                    <a:pt x="62572" y="21323"/>
                  </a:lnTo>
                  <a:lnTo>
                    <a:pt x="61048" y="21323"/>
                  </a:lnTo>
                  <a:lnTo>
                    <a:pt x="61048" y="22847"/>
                  </a:lnTo>
                  <a:lnTo>
                    <a:pt x="59524" y="24371"/>
                  </a:lnTo>
                  <a:lnTo>
                    <a:pt x="59524" y="30467"/>
                  </a:lnTo>
                  <a:lnTo>
                    <a:pt x="61048" y="30467"/>
                  </a:lnTo>
                  <a:lnTo>
                    <a:pt x="61048" y="31991"/>
                  </a:lnTo>
                  <a:lnTo>
                    <a:pt x="62572" y="33515"/>
                  </a:lnTo>
                  <a:lnTo>
                    <a:pt x="64096" y="33515"/>
                  </a:lnTo>
                  <a:lnTo>
                    <a:pt x="65620" y="35039"/>
                  </a:lnTo>
                  <a:lnTo>
                    <a:pt x="67144" y="35039"/>
                  </a:lnTo>
                  <a:lnTo>
                    <a:pt x="68668" y="33515"/>
                  </a:lnTo>
                  <a:lnTo>
                    <a:pt x="71716" y="33515"/>
                  </a:lnTo>
                  <a:lnTo>
                    <a:pt x="71716" y="31991"/>
                  </a:lnTo>
                  <a:lnTo>
                    <a:pt x="73240" y="30467"/>
                  </a:lnTo>
                  <a:lnTo>
                    <a:pt x="73240" y="2284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23744" y="407291"/>
            <a:ext cx="14723035" cy="1928813"/>
          </a:xfrm>
          <a:custGeom>
            <a:avLst/>
            <a:gdLst/>
            <a:ahLst/>
            <a:cxnLst/>
            <a:rect l="l" t="t" r="r" b="b"/>
            <a:pathLst>
              <a:path w="6257290" h="1885950">
                <a:moveTo>
                  <a:pt x="0" y="1875091"/>
                </a:moveTo>
                <a:lnTo>
                  <a:pt x="0" y="10667"/>
                </a:lnTo>
                <a:lnTo>
                  <a:pt x="0" y="7620"/>
                </a:lnTo>
                <a:lnTo>
                  <a:pt x="0" y="4571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4"/>
                </a:lnTo>
                <a:lnTo>
                  <a:pt x="6254020" y="3048"/>
                </a:lnTo>
                <a:lnTo>
                  <a:pt x="6255543" y="4571"/>
                </a:lnTo>
                <a:lnTo>
                  <a:pt x="6257067" y="7620"/>
                </a:lnTo>
                <a:lnTo>
                  <a:pt x="6257067" y="10667"/>
                </a:lnTo>
                <a:lnTo>
                  <a:pt x="6257067" y="1875091"/>
                </a:lnTo>
                <a:lnTo>
                  <a:pt x="6257067" y="1878139"/>
                </a:lnTo>
                <a:lnTo>
                  <a:pt x="6255543" y="1879758"/>
                </a:lnTo>
                <a:lnTo>
                  <a:pt x="6254020" y="1882806"/>
                </a:lnTo>
                <a:lnTo>
                  <a:pt x="6252495" y="1884330"/>
                </a:lnTo>
                <a:lnTo>
                  <a:pt x="6249447" y="1885854"/>
                </a:lnTo>
                <a:lnTo>
                  <a:pt x="6246399" y="1885854"/>
                </a:lnTo>
                <a:lnTo>
                  <a:pt x="9144" y="1885854"/>
                </a:lnTo>
                <a:lnTo>
                  <a:pt x="7620" y="1885854"/>
                </a:lnTo>
                <a:lnTo>
                  <a:pt x="4572" y="1884330"/>
                </a:lnTo>
                <a:lnTo>
                  <a:pt x="3048" y="1882806"/>
                </a:lnTo>
                <a:lnTo>
                  <a:pt x="0" y="1879758"/>
                </a:lnTo>
                <a:lnTo>
                  <a:pt x="0" y="1878139"/>
                </a:lnTo>
                <a:lnTo>
                  <a:pt x="0" y="1875091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1829" y="2502975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20"/>
                </a:moveTo>
                <a:lnTo>
                  <a:pt x="90106" y="21348"/>
                </a:lnTo>
                <a:lnTo>
                  <a:pt x="87058" y="18300"/>
                </a:lnTo>
                <a:lnTo>
                  <a:pt x="85534" y="15252"/>
                </a:lnTo>
                <a:lnTo>
                  <a:pt x="80962" y="13728"/>
                </a:lnTo>
                <a:lnTo>
                  <a:pt x="71716" y="13728"/>
                </a:lnTo>
                <a:lnTo>
                  <a:pt x="70192" y="15252"/>
                </a:lnTo>
                <a:lnTo>
                  <a:pt x="68668" y="15252"/>
                </a:lnTo>
                <a:lnTo>
                  <a:pt x="67144" y="16776"/>
                </a:lnTo>
                <a:lnTo>
                  <a:pt x="65620" y="16776"/>
                </a:lnTo>
                <a:lnTo>
                  <a:pt x="64096" y="18300"/>
                </a:lnTo>
                <a:lnTo>
                  <a:pt x="64096" y="19824"/>
                </a:lnTo>
                <a:lnTo>
                  <a:pt x="61048" y="22872"/>
                </a:lnTo>
                <a:lnTo>
                  <a:pt x="61048" y="15252"/>
                </a:lnTo>
                <a:lnTo>
                  <a:pt x="53428" y="15252"/>
                </a:lnTo>
                <a:lnTo>
                  <a:pt x="53428" y="62496"/>
                </a:lnTo>
                <a:lnTo>
                  <a:pt x="61048" y="62496"/>
                </a:lnTo>
                <a:lnTo>
                  <a:pt x="61048" y="30492"/>
                </a:lnTo>
                <a:lnTo>
                  <a:pt x="68668" y="22872"/>
                </a:lnTo>
                <a:lnTo>
                  <a:pt x="70192" y="22872"/>
                </a:lnTo>
                <a:lnTo>
                  <a:pt x="70192" y="21348"/>
                </a:lnTo>
                <a:lnTo>
                  <a:pt x="79438" y="21348"/>
                </a:lnTo>
                <a:lnTo>
                  <a:pt x="80962" y="22872"/>
                </a:lnTo>
                <a:lnTo>
                  <a:pt x="82486" y="25920"/>
                </a:lnTo>
                <a:lnTo>
                  <a:pt x="82486" y="62496"/>
                </a:lnTo>
                <a:lnTo>
                  <a:pt x="91630" y="62496"/>
                </a:lnTo>
                <a:lnTo>
                  <a:pt x="91630" y="25920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0548" y="2496740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0873"/>
                </a:lnTo>
                <a:lnTo>
                  <a:pt x="7620" y="80873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0960"/>
                </a:moveTo>
                <a:lnTo>
                  <a:pt x="70192" y="60960"/>
                </a:lnTo>
                <a:lnTo>
                  <a:pt x="70192" y="6096"/>
                </a:lnTo>
                <a:lnTo>
                  <a:pt x="62572" y="6096"/>
                </a:lnTo>
                <a:lnTo>
                  <a:pt x="42760" y="16764"/>
                </a:lnTo>
                <a:lnTo>
                  <a:pt x="45808" y="22860"/>
                </a:lnTo>
                <a:lnTo>
                  <a:pt x="61048" y="15240"/>
                </a:lnTo>
                <a:lnTo>
                  <a:pt x="61048" y="60960"/>
                </a:lnTo>
                <a:lnTo>
                  <a:pt x="44284" y="60960"/>
                </a:lnTo>
                <a:lnTo>
                  <a:pt x="44284" y="68580"/>
                </a:lnTo>
                <a:lnTo>
                  <a:pt x="83997" y="68580"/>
                </a:lnTo>
                <a:lnTo>
                  <a:pt x="83997" y="60960"/>
                </a:lnTo>
                <a:close/>
              </a:path>
              <a:path w="230505" h="88900">
                <a:moveTo>
                  <a:pt x="137337" y="60960"/>
                </a:moveTo>
                <a:lnTo>
                  <a:pt x="108381" y="60960"/>
                </a:lnTo>
                <a:lnTo>
                  <a:pt x="122097" y="47244"/>
                </a:lnTo>
                <a:lnTo>
                  <a:pt x="123621" y="44196"/>
                </a:lnTo>
                <a:lnTo>
                  <a:pt x="126669" y="42672"/>
                </a:lnTo>
                <a:lnTo>
                  <a:pt x="128193" y="39624"/>
                </a:lnTo>
                <a:lnTo>
                  <a:pt x="131241" y="36576"/>
                </a:lnTo>
                <a:lnTo>
                  <a:pt x="132765" y="33528"/>
                </a:lnTo>
                <a:lnTo>
                  <a:pt x="132765" y="32004"/>
                </a:lnTo>
                <a:lnTo>
                  <a:pt x="134289" y="30480"/>
                </a:lnTo>
                <a:lnTo>
                  <a:pt x="134289" y="18288"/>
                </a:lnTo>
                <a:lnTo>
                  <a:pt x="132765" y="15240"/>
                </a:lnTo>
                <a:lnTo>
                  <a:pt x="132765" y="13716"/>
                </a:lnTo>
                <a:lnTo>
                  <a:pt x="131241" y="12192"/>
                </a:lnTo>
                <a:lnTo>
                  <a:pt x="126669" y="7620"/>
                </a:lnTo>
                <a:lnTo>
                  <a:pt x="123621" y="6096"/>
                </a:lnTo>
                <a:lnTo>
                  <a:pt x="108381" y="6096"/>
                </a:lnTo>
                <a:lnTo>
                  <a:pt x="99237" y="10668"/>
                </a:lnTo>
                <a:lnTo>
                  <a:pt x="97713" y="13716"/>
                </a:lnTo>
                <a:lnTo>
                  <a:pt x="102285" y="19812"/>
                </a:lnTo>
                <a:lnTo>
                  <a:pt x="103809" y="16764"/>
                </a:lnTo>
                <a:lnTo>
                  <a:pt x="105333" y="15240"/>
                </a:lnTo>
                <a:lnTo>
                  <a:pt x="108381" y="15240"/>
                </a:lnTo>
                <a:lnTo>
                  <a:pt x="109905" y="13716"/>
                </a:lnTo>
                <a:lnTo>
                  <a:pt x="112953" y="12192"/>
                </a:lnTo>
                <a:lnTo>
                  <a:pt x="117525" y="12192"/>
                </a:lnTo>
                <a:lnTo>
                  <a:pt x="119049" y="13716"/>
                </a:lnTo>
                <a:lnTo>
                  <a:pt x="120573" y="13716"/>
                </a:lnTo>
                <a:lnTo>
                  <a:pt x="125145" y="18288"/>
                </a:lnTo>
                <a:lnTo>
                  <a:pt x="125145" y="30480"/>
                </a:lnTo>
                <a:lnTo>
                  <a:pt x="123621" y="32004"/>
                </a:lnTo>
                <a:lnTo>
                  <a:pt x="123621" y="33528"/>
                </a:lnTo>
                <a:lnTo>
                  <a:pt x="117525" y="39624"/>
                </a:lnTo>
                <a:lnTo>
                  <a:pt x="116001" y="42672"/>
                </a:lnTo>
                <a:lnTo>
                  <a:pt x="97713" y="60960"/>
                </a:lnTo>
                <a:lnTo>
                  <a:pt x="97713" y="68580"/>
                </a:lnTo>
                <a:lnTo>
                  <a:pt x="137337" y="68580"/>
                </a:lnTo>
                <a:lnTo>
                  <a:pt x="137337" y="60960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73"/>
                </a:lnTo>
                <a:lnTo>
                  <a:pt x="157251" y="80873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7924"/>
                </a:moveTo>
                <a:lnTo>
                  <a:pt x="228968" y="57924"/>
                </a:lnTo>
                <a:lnTo>
                  <a:pt x="228968" y="56400"/>
                </a:lnTo>
                <a:lnTo>
                  <a:pt x="227444" y="56400"/>
                </a:lnTo>
                <a:lnTo>
                  <a:pt x="227444" y="54876"/>
                </a:lnTo>
                <a:lnTo>
                  <a:pt x="221348" y="54876"/>
                </a:lnTo>
                <a:lnTo>
                  <a:pt x="219824" y="56400"/>
                </a:lnTo>
                <a:lnTo>
                  <a:pt x="218300" y="56400"/>
                </a:lnTo>
                <a:lnTo>
                  <a:pt x="218300" y="57924"/>
                </a:lnTo>
                <a:lnTo>
                  <a:pt x="216776" y="59448"/>
                </a:lnTo>
                <a:lnTo>
                  <a:pt x="216776" y="65544"/>
                </a:lnTo>
                <a:lnTo>
                  <a:pt x="218300" y="65544"/>
                </a:lnTo>
                <a:lnTo>
                  <a:pt x="218300" y="67068"/>
                </a:lnTo>
                <a:lnTo>
                  <a:pt x="219824" y="67068"/>
                </a:lnTo>
                <a:lnTo>
                  <a:pt x="219824" y="68592"/>
                </a:lnTo>
                <a:lnTo>
                  <a:pt x="227444" y="68592"/>
                </a:lnTo>
                <a:lnTo>
                  <a:pt x="230492" y="65544"/>
                </a:lnTo>
                <a:lnTo>
                  <a:pt x="230492" y="57924"/>
                </a:lnTo>
                <a:close/>
              </a:path>
              <a:path w="230505" h="88900">
                <a:moveTo>
                  <a:pt x="230492" y="22872"/>
                </a:moveTo>
                <a:lnTo>
                  <a:pt x="228968" y="22872"/>
                </a:lnTo>
                <a:lnTo>
                  <a:pt x="228968" y="21348"/>
                </a:lnTo>
                <a:lnTo>
                  <a:pt x="227444" y="21348"/>
                </a:lnTo>
                <a:lnTo>
                  <a:pt x="227444" y="19824"/>
                </a:lnTo>
                <a:lnTo>
                  <a:pt x="221348" y="19824"/>
                </a:lnTo>
                <a:lnTo>
                  <a:pt x="219824" y="21348"/>
                </a:lnTo>
                <a:lnTo>
                  <a:pt x="218300" y="21348"/>
                </a:lnTo>
                <a:lnTo>
                  <a:pt x="218300" y="22872"/>
                </a:lnTo>
                <a:lnTo>
                  <a:pt x="216776" y="24396"/>
                </a:lnTo>
                <a:lnTo>
                  <a:pt x="216776" y="30492"/>
                </a:lnTo>
                <a:lnTo>
                  <a:pt x="218300" y="30492"/>
                </a:lnTo>
                <a:lnTo>
                  <a:pt x="218300" y="32016"/>
                </a:lnTo>
                <a:lnTo>
                  <a:pt x="219824" y="33540"/>
                </a:lnTo>
                <a:lnTo>
                  <a:pt x="221348" y="33540"/>
                </a:lnTo>
                <a:lnTo>
                  <a:pt x="222872" y="35064"/>
                </a:lnTo>
                <a:lnTo>
                  <a:pt x="224396" y="35064"/>
                </a:lnTo>
                <a:lnTo>
                  <a:pt x="225920" y="33540"/>
                </a:lnTo>
                <a:lnTo>
                  <a:pt x="228968" y="33540"/>
                </a:lnTo>
                <a:lnTo>
                  <a:pt x="228968" y="32016"/>
                </a:lnTo>
                <a:lnTo>
                  <a:pt x="230492" y="30492"/>
                </a:lnTo>
                <a:lnTo>
                  <a:pt x="230492" y="22872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3744" y="2428063"/>
            <a:ext cx="14723035" cy="598127"/>
          </a:xfrm>
          <a:custGeom>
            <a:avLst/>
            <a:gdLst/>
            <a:ahLst/>
            <a:cxnLst/>
            <a:rect l="l" t="t" r="r" b="b"/>
            <a:pathLst>
              <a:path w="6257290" h="584835">
                <a:moveTo>
                  <a:pt x="0" y="573690"/>
                </a:moveTo>
                <a:lnTo>
                  <a:pt x="0" y="10667"/>
                </a:lnTo>
                <a:lnTo>
                  <a:pt x="0" y="7620"/>
                </a:lnTo>
                <a:lnTo>
                  <a:pt x="0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4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20"/>
                </a:lnTo>
                <a:lnTo>
                  <a:pt x="6257067" y="10667"/>
                </a:lnTo>
                <a:lnTo>
                  <a:pt x="6257067" y="573690"/>
                </a:lnTo>
                <a:lnTo>
                  <a:pt x="6257067" y="576738"/>
                </a:lnTo>
                <a:lnTo>
                  <a:pt x="6255543" y="579786"/>
                </a:lnTo>
                <a:lnTo>
                  <a:pt x="6254020" y="581310"/>
                </a:lnTo>
                <a:lnTo>
                  <a:pt x="6252495" y="582834"/>
                </a:lnTo>
                <a:lnTo>
                  <a:pt x="6249447" y="584358"/>
                </a:lnTo>
                <a:lnTo>
                  <a:pt x="6246399" y="584358"/>
                </a:lnTo>
                <a:lnTo>
                  <a:pt x="9144" y="584358"/>
                </a:lnTo>
                <a:lnTo>
                  <a:pt x="7620" y="584358"/>
                </a:lnTo>
                <a:lnTo>
                  <a:pt x="4572" y="582834"/>
                </a:lnTo>
                <a:lnTo>
                  <a:pt x="3048" y="581310"/>
                </a:lnTo>
                <a:lnTo>
                  <a:pt x="0" y="579786"/>
                </a:lnTo>
                <a:lnTo>
                  <a:pt x="0" y="576738"/>
                </a:lnTo>
                <a:lnTo>
                  <a:pt x="0" y="573690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1829" y="3192684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895"/>
                </a:moveTo>
                <a:lnTo>
                  <a:pt x="90106" y="21323"/>
                </a:lnTo>
                <a:lnTo>
                  <a:pt x="87058" y="18275"/>
                </a:lnTo>
                <a:lnTo>
                  <a:pt x="85534" y="15227"/>
                </a:lnTo>
                <a:lnTo>
                  <a:pt x="80962" y="13703"/>
                </a:lnTo>
                <a:lnTo>
                  <a:pt x="73240" y="13703"/>
                </a:lnTo>
                <a:lnTo>
                  <a:pt x="71716" y="15227"/>
                </a:lnTo>
                <a:lnTo>
                  <a:pt x="70192" y="15227"/>
                </a:lnTo>
                <a:lnTo>
                  <a:pt x="68668" y="16751"/>
                </a:lnTo>
                <a:lnTo>
                  <a:pt x="67144" y="16751"/>
                </a:lnTo>
                <a:lnTo>
                  <a:pt x="65620" y="18275"/>
                </a:lnTo>
                <a:lnTo>
                  <a:pt x="64096" y="18275"/>
                </a:lnTo>
                <a:lnTo>
                  <a:pt x="64096" y="19799"/>
                </a:lnTo>
                <a:lnTo>
                  <a:pt x="61048" y="22847"/>
                </a:lnTo>
                <a:lnTo>
                  <a:pt x="61048" y="15227"/>
                </a:lnTo>
                <a:lnTo>
                  <a:pt x="53428" y="15227"/>
                </a:lnTo>
                <a:lnTo>
                  <a:pt x="53428" y="62471"/>
                </a:lnTo>
                <a:lnTo>
                  <a:pt x="61048" y="62471"/>
                </a:lnTo>
                <a:lnTo>
                  <a:pt x="61048" y="30467"/>
                </a:lnTo>
                <a:lnTo>
                  <a:pt x="65620" y="25895"/>
                </a:lnTo>
                <a:lnTo>
                  <a:pt x="67144" y="25895"/>
                </a:lnTo>
                <a:lnTo>
                  <a:pt x="67144" y="24371"/>
                </a:lnTo>
                <a:lnTo>
                  <a:pt x="68668" y="22847"/>
                </a:lnTo>
                <a:lnTo>
                  <a:pt x="70192" y="22847"/>
                </a:lnTo>
                <a:lnTo>
                  <a:pt x="71716" y="21323"/>
                </a:lnTo>
                <a:lnTo>
                  <a:pt x="77812" y="21323"/>
                </a:lnTo>
                <a:lnTo>
                  <a:pt x="79438" y="22847"/>
                </a:lnTo>
                <a:lnTo>
                  <a:pt x="82486" y="25895"/>
                </a:lnTo>
                <a:lnTo>
                  <a:pt x="82486" y="62471"/>
                </a:lnTo>
                <a:lnTo>
                  <a:pt x="91630" y="62471"/>
                </a:lnTo>
                <a:lnTo>
                  <a:pt x="91630" y="2589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930548" y="3186437"/>
            <a:ext cx="542362" cy="90920"/>
            <a:chOff x="820483" y="3115627"/>
            <a:chExt cx="230504" cy="88900"/>
          </a:xfrm>
        </p:grpSpPr>
        <p:sp>
          <p:nvSpPr>
            <p:cNvPr id="12" name="object 12"/>
            <p:cNvSpPr/>
            <p:nvPr/>
          </p:nvSpPr>
          <p:spPr>
            <a:xfrm>
              <a:off x="820483" y="311562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250" y="3121723"/>
              <a:ext cx="94583" cy="640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77734" y="3115639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2384"/>
                  </a:lnTo>
                  <a:lnTo>
                    <a:pt x="0" y="82384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423"/>
                  </a:moveTo>
                  <a:lnTo>
                    <a:pt x="71716" y="57899"/>
                  </a:lnTo>
                  <a:lnTo>
                    <a:pt x="71716" y="56375"/>
                  </a:lnTo>
                  <a:lnTo>
                    <a:pt x="70192" y="56375"/>
                  </a:lnTo>
                  <a:lnTo>
                    <a:pt x="68668" y="54851"/>
                  </a:lnTo>
                  <a:lnTo>
                    <a:pt x="64096" y="54851"/>
                  </a:lnTo>
                  <a:lnTo>
                    <a:pt x="64096" y="56375"/>
                  </a:lnTo>
                  <a:lnTo>
                    <a:pt x="62572" y="56375"/>
                  </a:lnTo>
                  <a:lnTo>
                    <a:pt x="61048" y="57899"/>
                  </a:lnTo>
                  <a:lnTo>
                    <a:pt x="61048" y="59423"/>
                  </a:lnTo>
                  <a:lnTo>
                    <a:pt x="59524" y="59423"/>
                  </a:lnTo>
                  <a:lnTo>
                    <a:pt x="59524" y="65519"/>
                  </a:lnTo>
                  <a:lnTo>
                    <a:pt x="61048" y="65519"/>
                  </a:lnTo>
                  <a:lnTo>
                    <a:pt x="61048" y="67043"/>
                  </a:lnTo>
                  <a:lnTo>
                    <a:pt x="62572" y="68567"/>
                  </a:lnTo>
                  <a:lnTo>
                    <a:pt x="64096" y="68567"/>
                  </a:lnTo>
                  <a:lnTo>
                    <a:pt x="64096" y="70091"/>
                  </a:lnTo>
                  <a:lnTo>
                    <a:pt x="68668" y="70091"/>
                  </a:lnTo>
                  <a:lnTo>
                    <a:pt x="70192" y="68567"/>
                  </a:lnTo>
                  <a:lnTo>
                    <a:pt x="71716" y="68567"/>
                  </a:lnTo>
                  <a:lnTo>
                    <a:pt x="71716" y="67043"/>
                  </a:lnTo>
                  <a:lnTo>
                    <a:pt x="73240" y="65519"/>
                  </a:lnTo>
                  <a:lnTo>
                    <a:pt x="73240" y="59423"/>
                  </a:lnTo>
                  <a:close/>
                </a:path>
                <a:path w="73659" h="88900">
                  <a:moveTo>
                    <a:pt x="73240" y="24371"/>
                  </a:moveTo>
                  <a:lnTo>
                    <a:pt x="71716" y="22847"/>
                  </a:lnTo>
                  <a:lnTo>
                    <a:pt x="71716" y="21323"/>
                  </a:lnTo>
                  <a:lnTo>
                    <a:pt x="70192" y="21323"/>
                  </a:lnTo>
                  <a:lnTo>
                    <a:pt x="68668" y="19799"/>
                  </a:lnTo>
                  <a:lnTo>
                    <a:pt x="65620" y="19799"/>
                  </a:lnTo>
                  <a:lnTo>
                    <a:pt x="64096" y="21323"/>
                  </a:lnTo>
                  <a:lnTo>
                    <a:pt x="62572" y="21323"/>
                  </a:lnTo>
                  <a:lnTo>
                    <a:pt x="61048" y="22847"/>
                  </a:lnTo>
                  <a:lnTo>
                    <a:pt x="61048" y="24371"/>
                  </a:lnTo>
                  <a:lnTo>
                    <a:pt x="59524" y="24371"/>
                  </a:lnTo>
                  <a:lnTo>
                    <a:pt x="59524" y="30467"/>
                  </a:lnTo>
                  <a:lnTo>
                    <a:pt x="61048" y="31991"/>
                  </a:lnTo>
                  <a:lnTo>
                    <a:pt x="61048" y="33515"/>
                  </a:lnTo>
                  <a:lnTo>
                    <a:pt x="62572" y="33515"/>
                  </a:lnTo>
                  <a:lnTo>
                    <a:pt x="64096" y="35039"/>
                  </a:lnTo>
                  <a:lnTo>
                    <a:pt x="70192" y="35039"/>
                  </a:lnTo>
                  <a:lnTo>
                    <a:pt x="70192" y="33515"/>
                  </a:lnTo>
                  <a:lnTo>
                    <a:pt x="71716" y="33515"/>
                  </a:lnTo>
                  <a:lnTo>
                    <a:pt x="71716" y="31991"/>
                  </a:lnTo>
                  <a:lnTo>
                    <a:pt x="73240" y="31991"/>
                  </a:lnTo>
                  <a:lnTo>
                    <a:pt x="73240" y="24371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2623744" y="3117760"/>
            <a:ext cx="14723035" cy="483827"/>
          </a:xfrm>
          <a:custGeom>
            <a:avLst/>
            <a:gdLst/>
            <a:ahLst/>
            <a:cxnLst/>
            <a:rect l="l" t="t" r="r" b="b"/>
            <a:pathLst>
              <a:path w="6257290" h="473075">
                <a:moveTo>
                  <a:pt x="0" y="463772"/>
                </a:moveTo>
                <a:lnTo>
                  <a:pt x="0" y="10667"/>
                </a:lnTo>
                <a:lnTo>
                  <a:pt x="0" y="7620"/>
                </a:lnTo>
                <a:lnTo>
                  <a:pt x="0" y="6096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4"/>
                </a:lnTo>
                <a:lnTo>
                  <a:pt x="6254020" y="3048"/>
                </a:lnTo>
                <a:lnTo>
                  <a:pt x="6255543" y="6096"/>
                </a:lnTo>
                <a:lnTo>
                  <a:pt x="6257067" y="7620"/>
                </a:lnTo>
                <a:lnTo>
                  <a:pt x="6257067" y="10667"/>
                </a:lnTo>
                <a:lnTo>
                  <a:pt x="6257067" y="463772"/>
                </a:lnTo>
                <a:lnTo>
                  <a:pt x="6257067" y="465296"/>
                </a:lnTo>
                <a:lnTo>
                  <a:pt x="6255543" y="468344"/>
                </a:lnTo>
                <a:lnTo>
                  <a:pt x="6254020" y="469868"/>
                </a:lnTo>
                <a:lnTo>
                  <a:pt x="6252495" y="473011"/>
                </a:lnTo>
                <a:lnTo>
                  <a:pt x="6249447" y="473011"/>
                </a:lnTo>
                <a:lnTo>
                  <a:pt x="6246399" y="473011"/>
                </a:lnTo>
                <a:lnTo>
                  <a:pt x="9144" y="473011"/>
                </a:lnTo>
                <a:lnTo>
                  <a:pt x="7620" y="473011"/>
                </a:lnTo>
                <a:lnTo>
                  <a:pt x="4572" y="473011"/>
                </a:lnTo>
                <a:lnTo>
                  <a:pt x="3048" y="469868"/>
                </a:lnTo>
                <a:lnTo>
                  <a:pt x="0" y="468344"/>
                </a:lnTo>
                <a:lnTo>
                  <a:pt x="0" y="465296"/>
                </a:lnTo>
                <a:lnTo>
                  <a:pt x="0" y="463772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31829" y="3762262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1716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4384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930548" y="3755924"/>
            <a:ext cx="542362" cy="90920"/>
            <a:chOff x="820483" y="3672459"/>
            <a:chExt cx="230504" cy="88900"/>
          </a:xfrm>
        </p:grpSpPr>
        <p:sp>
          <p:nvSpPr>
            <p:cNvPr id="18" name="object 18"/>
            <p:cNvSpPr/>
            <p:nvPr/>
          </p:nvSpPr>
          <p:spPr>
            <a:xfrm>
              <a:off x="820483" y="3672459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250" y="3672459"/>
              <a:ext cx="137350" cy="884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37272" y="3692366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10668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668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10668" y="36576"/>
                  </a:moveTo>
                  <a:lnTo>
                    <a:pt x="3048" y="36576"/>
                  </a:lnTo>
                  <a:lnTo>
                    <a:pt x="4572" y="35052"/>
                  </a:lnTo>
                  <a:lnTo>
                    <a:pt x="10668" y="35052"/>
                  </a:lnTo>
                  <a:lnTo>
                    <a:pt x="10668" y="36576"/>
                  </a:lnTo>
                  <a:close/>
                </a:path>
                <a:path w="13969" h="50800">
                  <a:moveTo>
                    <a:pt x="12192" y="48768"/>
                  </a:moveTo>
                  <a:lnTo>
                    <a:pt x="3048" y="48768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5720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2192" y="47244"/>
                  </a:lnTo>
                  <a:lnTo>
                    <a:pt x="12192" y="48768"/>
                  </a:lnTo>
                  <a:close/>
                </a:path>
                <a:path w="13969" h="50800">
                  <a:moveTo>
                    <a:pt x="7620" y="50292"/>
                  </a:moveTo>
                  <a:lnTo>
                    <a:pt x="6096" y="50292"/>
                  </a:lnTo>
                  <a:lnTo>
                    <a:pt x="4572" y="48768"/>
                  </a:lnTo>
                  <a:lnTo>
                    <a:pt x="9144" y="48768"/>
                  </a:lnTo>
                  <a:lnTo>
                    <a:pt x="7620" y="50292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623744" y="3695136"/>
            <a:ext cx="14723035" cy="355889"/>
          </a:xfrm>
          <a:custGeom>
            <a:avLst/>
            <a:gdLst/>
            <a:ahLst/>
            <a:cxnLst/>
            <a:rect l="l" t="t" r="r" b="b"/>
            <a:pathLst>
              <a:path w="6257290" h="347979">
                <a:moveTo>
                  <a:pt x="0" y="337185"/>
                </a:moveTo>
                <a:lnTo>
                  <a:pt x="0" y="10668"/>
                </a:lnTo>
                <a:lnTo>
                  <a:pt x="0" y="7620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0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20"/>
                </a:lnTo>
                <a:lnTo>
                  <a:pt x="6257067" y="10668"/>
                </a:lnTo>
                <a:lnTo>
                  <a:pt x="6257067" y="337185"/>
                </a:lnTo>
                <a:lnTo>
                  <a:pt x="6257067" y="340233"/>
                </a:lnTo>
                <a:lnTo>
                  <a:pt x="6255543" y="341757"/>
                </a:lnTo>
                <a:lnTo>
                  <a:pt x="6254020" y="344805"/>
                </a:lnTo>
                <a:lnTo>
                  <a:pt x="6252495" y="346329"/>
                </a:lnTo>
                <a:lnTo>
                  <a:pt x="6249447" y="347853"/>
                </a:lnTo>
                <a:lnTo>
                  <a:pt x="6246399" y="347853"/>
                </a:lnTo>
                <a:lnTo>
                  <a:pt x="9144" y="347853"/>
                </a:lnTo>
                <a:lnTo>
                  <a:pt x="7620" y="347853"/>
                </a:lnTo>
                <a:lnTo>
                  <a:pt x="4572" y="346329"/>
                </a:lnTo>
                <a:lnTo>
                  <a:pt x="3048" y="344805"/>
                </a:lnTo>
                <a:lnTo>
                  <a:pt x="0" y="341757"/>
                </a:lnTo>
                <a:lnTo>
                  <a:pt x="0" y="340233"/>
                </a:lnTo>
                <a:lnTo>
                  <a:pt x="0" y="337185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7961" y="6272927"/>
            <a:ext cx="3060101" cy="12011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531829" y="6602202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2572"/>
                </a:lnTo>
                <a:lnTo>
                  <a:pt x="36677" y="62572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4371"/>
                </a:moveTo>
                <a:lnTo>
                  <a:pt x="90106" y="19799"/>
                </a:lnTo>
                <a:lnTo>
                  <a:pt x="87058" y="18275"/>
                </a:lnTo>
                <a:lnTo>
                  <a:pt x="85534" y="15227"/>
                </a:lnTo>
                <a:lnTo>
                  <a:pt x="80962" y="13703"/>
                </a:lnTo>
                <a:lnTo>
                  <a:pt x="70192" y="13703"/>
                </a:lnTo>
                <a:lnTo>
                  <a:pt x="68668" y="15227"/>
                </a:lnTo>
                <a:lnTo>
                  <a:pt x="67144" y="15227"/>
                </a:lnTo>
                <a:lnTo>
                  <a:pt x="61048" y="21323"/>
                </a:lnTo>
                <a:lnTo>
                  <a:pt x="61048" y="13703"/>
                </a:lnTo>
                <a:lnTo>
                  <a:pt x="53428" y="13703"/>
                </a:lnTo>
                <a:lnTo>
                  <a:pt x="53428" y="62572"/>
                </a:lnTo>
                <a:lnTo>
                  <a:pt x="61048" y="62572"/>
                </a:lnTo>
                <a:lnTo>
                  <a:pt x="61048" y="30467"/>
                </a:lnTo>
                <a:lnTo>
                  <a:pt x="62572" y="28943"/>
                </a:lnTo>
                <a:lnTo>
                  <a:pt x="64096" y="25895"/>
                </a:lnTo>
                <a:lnTo>
                  <a:pt x="65620" y="25895"/>
                </a:lnTo>
                <a:lnTo>
                  <a:pt x="67144" y="24371"/>
                </a:lnTo>
                <a:lnTo>
                  <a:pt x="67144" y="22847"/>
                </a:lnTo>
                <a:lnTo>
                  <a:pt x="68668" y="22847"/>
                </a:lnTo>
                <a:lnTo>
                  <a:pt x="70192" y="21323"/>
                </a:lnTo>
                <a:lnTo>
                  <a:pt x="71716" y="21323"/>
                </a:lnTo>
                <a:lnTo>
                  <a:pt x="73240" y="19799"/>
                </a:lnTo>
                <a:lnTo>
                  <a:pt x="77812" y="19799"/>
                </a:lnTo>
                <a:lnTo>
                  <a:pt x="79438" y="21323"/>
                </a:lnTo>
                <a:lnTo>
                  <a:pt x="82486" y="24371"/>
                </a:lnTo>
                <a:lnTo>
                  <a:pt x="82486" y="62572"/>
                </a:lnTo>
                <a:lnTo>
                  <a:pt x="91630" y="62572"/>
                </a:lnTo>
                <a:lnTo>
                  <a:pt x="91630" y="2437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930548" y="6594395"/>
            <a:ext cx="542362" cy="90920"/>
            <a:chOff x="820483" y="6447853"/>
            <a:chExt cx="230504" cy="88900"/>
          </a:xfrm>
        </p:grpSpPr>
        <p:sp>
          <p:nvSpPr>
            <p:cNvPr id="25" name="object 25"/>
            <p:cNvSpPr/>
            <p:nvPr/>
          </p:nvSpPr>
          <p:spPr>
            <a:xfrm>
              <a:off x="820483" y="6447853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774" y="6453949"/>
              <a:ext cx="93059" cy="641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7734" y="6447853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97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537"/>
                  </a:moveTo>
                  <a:lnTo>
                    <a:pt x="70192" y="56489"/>
                  </a:lnTo>
                  <a:lnTo>
                    <a:pt x="62572" y="56489"/>
                  </a:lnTo>
                  <a:lnTo>
                    <a:pt x="62572" y="58013"/>
                  </a:lnTo>
                  <a:lnTo>
                    <a:pt x="61048" y="58013"/>
                  </a:lnTo>
                  <a:lnTo>
                    <a:pt x="61048" y="59537"/>
                  </a:lnTo>
                  <a:lnTo>
                    <a:pt x="59524" y="59537"/>
                  </a:lnTo>
                  <a:lnTo>
                    <a:pt x="59524" y="65633"/>
                  </a:lnTo>
                  <a:lnTo>
                    <a:pt x="61048" y="67157"/>
                  </a:lnTo>
                  <a:lnTo>
                    <a:pt x="61048" y="68681"/>
                  </a:lnTo>
                  <a:lnTo>
                    <a:pt x="62572" y="68681"/>
                  </a:lnTo>
                  <a:lnTo>
                    <a:pt x="64096" y="70205"/>
                  </a:lnTo>
                  <a:lnTo>
                    <a:pt x="70192" y="70205"/>
                  </a:lnTo>
                  <a:lnTo>
                    <a:pt x="70192" y="68681"/>
                  </a:lnTo>
                  <a:lnTo>
                    <a:pt x="71716" y="68681"/>
                  </a:lnTo>
                  <a:lnTo>
                    <a:pt x="71716" y="67157"/>
                  </a:lnTo>
                  <a:lnTo>
                    <a:pt x="73240" y="67157"/>
                  </a:lnTo>
                  <a:lnTo>
                    <a:pt x="73240" y="59537"/>
                  </a:lnTo>
                  <a:close/>
                </a:path>
                <a:path w="73659" h="88900">
                  <a:moveTo>
                    <a:pt x="73240" y="24384"/>
                  </a:moveTo>
                  <a:lnTo>
                    <a:pt x="71716" y="24384"/>
                  </a:lnTo>
                  <a:lnTo>
                    <a:pt x="71716" y="22860"/>
                  </a:lnTo>
                  <a:lnTo>
                    <a:pt x="70192" y="21336"/>
                  </a:lnTo>
                  <a:lnTo>
                    <a:pt x="62572" y="21336"/>
                  </a:lnTo>
                  <a:lnTo>
                    <a:pt x="62572" y="22860"/>
                  </a:lnTo>
                  <a:lnTo>
                    <a:pt x="61048" y="22860"/>
                  </a:lnTo>
                  <a:lnTo>
                    <a:pt x="61048" y="24384"/>
                  </a:lnTo>
                  <a:lnTo>
                    <a:pt x="59524" y="25908"/>
                  </a:lnTo>
                  <a:lnTo>
                    <a:pt x="59524" y="30480"/>
                  </a:lnTo>
                  <a:lnTo>
                    <a:pt x="61048" y="32004"/>
                  </a:lnTo>
                  <a:lnTo>
                    <a:pt x="61048" y="33528"/>
                  </a:lnTo>
                  <a:lnTo>
                    <a:pt x="62572" y="33528"/>
                  </a:lnTo>
                  <a:lnTo>
                    <a:pt x="62572" y="35052"/>
                  </a:lnTo>
                  <a:lnTo>
                    <a:pt x="70192" y="35052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2004"/>
                  </a:lnTo>
                  <a:lnTo>
                    <a:pt x="73240" y="24384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623744" y="6527276"/>
            <a:ext cx="14723035" cy="476034"/>
          </a:xfrm>
          <a:custGeom>
            <a:avLst/>
            <a:gdLst/>
            <a:ahLst/>
            <a:cxnLst/>
            <a:rect l="l" t="t" r="r" b="b"/>
            <a:pathLst>
              <a:path w="6257290" h="465454">
                <a:moveTo>
                  <a:pt x="0" y="454723"/>
                </a:moveTo>
                <a:lnTo>
                  <a:pt x="0" y="9144"/>
                </a:lnTo>
                <a:lnTo>
                  <a:pt x="0" y="7620"/>
                </a:lnTo>
                <a:lnTo>
                  <a:pt x="0" y="4572"/>
                </a:lnTo>
                <a:lnTo>
                  <a:pt x="3048" y="3048"/>
                </a:lnTo>
                <a:lnTo>
                  <a:pt x="4572" y="0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0"/>
                </a:lnTo>
                <a:lnTo>
                  <a:pt x="6254020" y="3048"/>
                </a:lnTo>
                <a:lnTo>
                  <a:pt x="6255543" y="4572"/>
                </a:lnTo>
                <a:lnTo>
                  <a:pt x="6257067" y="7620"/>
                </a:lnTo>
                <a:lnTo>
                  <a:pt x="6257067" y="9144"/>
                </a:lnTo>
                <a:lnTo>
                  <a:pt x="6257067" y="454723"/>
                </a:lnTo>
                <a:lnTo>
                  <a:pt x="6257067" y="457771"/>
                </a:lnTo>
                <a:lnTo>
                  <a:pt x="6255543" y="460819"/>
                </a:lnTo>
                <a:lnTo>
                  <a:pt x="6254020" y="462343"/>
                </a:lnTo>
                <a:lnTo>
                  <a:pt x="6252495" y="463867"/>
                </a:lnTo>
                <a:lnTo>
                  <a:pt x="6249447" y="465391"/>
                </a:lnTo>
                <a:lnTo>
                  <a:pt x="6246399" y="465391"/>
                </a:lnTo>
                <a:lnTo>
                  <a:pt x="9144" y="465391"/>
                </a:lnTo>
                <a:lnTo>
                  <a:pt x="7620" y="465391"/>
                </a:lnTo>
                <a:lnTo>
                  <a:pt x="4572" y="463867"/>
                </a:lnTo>
                <a:lnTo>
                  <a:pt x="3048" y="462343"/>
                </a:lnTo>
                <a:lnTo>
                  <a:pt x="0" y="460819"/>
                </a:lnTo>
                <a:lnTo>
                  <a:pt x="0" y="457771"/>
                </a:lnTo>
                <a:lnTo>
                  <a:pt x="0" y="454723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517499" y="4111780"/>
            <a:ext cx="956235" cy="90920"/>
            <a:chOff x="644937" y="4020407"/>
            <a:chExt cx="406400" cy="8890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937" y="4026503"/>
              <a:ext cx="151161" cy="640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0483" y="402040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50" y="4020407"/>
              <a:ext cx="137350" cy="884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37272" y="4040219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2192" y="13716"/>
                  </a:moveTo>
                  <a:lnTo>
                    <a:pt x="3048" y="13716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572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50800">
                  <a:moveTo>
                    <a:pt x="9144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9144" y="15240"/>
                  </a:lnTo>
                  <a:close/>
                </a:path>
                <a:path w="13969" h="50800">
                  <a:moveTo>
                    <a:pt x="10668" y="36576"/>
                  </a:moveTo>
                  <a:lnTo>
                    <a:pt x="3048" y="36576"/>
                  </a:lnTo>
                  <a:lnTo>
                    <a:pt x="4572" y="35052"/>
                  </a:lnTo>
                  <a:lnTo>
                    <a:pt x="9144" y="35052"/>
                  </a:lnTo>
                  <a:lnTo>
                    <a:pt x="10668" y="36576"/>
                  </a:lnTo>
                  <a:close/>
                </a:path>
                <a:path w="13969" h="50800">
                  <a:moveTo>
                    <a:pt x="12192" y="38100"/>
                  </a:moveTo>
                  <a:lnTo>
                    <a:pt x="1524" y="38100"/>
                  </a:lnTo>
                  <a:lnTo>
                    <a:pt x="1524" y="36576"/>
                  </a:lnTo>
                  <a:lnTo>
                    <a:pt x="12192" y="36576"/>
                  </a:lnTo>
                  <a:lnTo>
                    <a:pt x="12192" y="38100"/>
                  </a:lnTo>
                  <a:close/>
                </a:path>
                <a:path w="13969" h="50800">
                  <a:moveTo>
                    <a:pt x="12192" y="48768"/>
                  </a:moveTo>
                  <a:lnTo>
                    <a:pt x="3048" y="48768"/>
                  </a:lnTo>
                  <a:lnTo>
                    <a:pt x="0" y="45720"/>
                  </a:lnTo>
                  <a:lnTo>
                    <a:pt x="0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2192" y="47244"/>
                  </a:lnTo>
                  <a:lnTo>
                    <a:pt x="12192" y="48768"/>
                  </a:lnTo>
                  <a:close/>
                </a:path>
                <a:path w="13969" h="50800">
                  <a:moveTo>
                    <a:pt x="7620" y="50292"/>
                  </a:moveTo>
                  <a:lnTo>
                    <a:pt x="6096" y="50292"/>
                  </a:lnTo>
                  <a:lnTo>
                    <a:pt x="4572" y="48768"/>
                  </a:lnTo>
                  <a:lnTo>
                    <a:pt x="9144" y="48768"/>
                  </a:lnTo>
                  <a:lnTo>
                    <a:pt x="7620" y="50292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2614107" y="4657205"/>
            <a:ext cx="14742459" cy="7793"/>
          </a:xfrm>
          <a:custGeom>
            <a:avLst/>
            <a:gdLst/>
            <a:ahLst/>
            <a:cxnLst/>
            <a:rect l="l" t="t" r="r" b="b"/>
            <a:pathLst>
              <a:path w="6265545" h="7620">
                <a:moveTo>
                  <a:pt x="6265164" y="7620"/>
                </a:moveTo>
                <a:lnTo>
                  <a:pt x="0" y="7620"/>
                </a:lnTo>
                <a:lnTo>
                  <a:pt x="0" y="0"/>
                </a:lnTo>
                <a:lnTo>
                  <a:pt x="6265164" y="0"/>
                </a:lnTo>
                <a:lnTo>
                  <a:pt x="6265164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2614107" y="5874500"/>
            <a:ext cx="345141" cy="150019"/>
            <a:chOff x="1110995" y="5743955"/>
            <a:chExt cx="146685" cy="146685"/>
          </a:xfrm>
        </p:grpSpPr>
        <p:sp>
          <p:nvSpPr>
            <p:cNvPr id="36" name="object 36"/>
            <p:cNvSpPr/>
            <p:nvPr/>
          </p:nvSpPr>
          <p:spPr>
            <a:xfrm>
              <a:off x="1110995" y="5743955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146304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67002" y="5787199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4">
                  <a:moveTo>
                    <a:pt x="35147" y="62579"/>
                  </a:moveTo>
                  <a:lnTo>
                    <a:pt x="0" y="30480"/>
                  </a:lnTo>
                  <a:lnTo>
                    <a:pt x="35147" y="0"/>
                  </a:lnTo>
                  <a:lnTo>
                    <a:pt x="35147" y="625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958353" y="5874500"/>
            <a:ext cx="14397318" cy="150019"/>
            <a:chOff x="1257300" y="5743955"/>
            <a:chExt cx="6118860" cy="146685"/>
          </a:xfrm>
        </p:grpSpPr>
        <p:sp>
          <p:nvSpPr>
            <p:cNvPr id="39" name="object 39"/>
            <p:cNvSpPr/>
            <p:nvPr/>
          </p:nvSpPr>
          <p:spPr>
            <a:xfrm>
              <a:off x="7229855" y="5743955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4" h="146685">
                  <a:moveTo>
                    <a:pt x="146304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6304" y="14630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85196" y="5787199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59" h="62864">
                  <a:moveTo>
                    <a:pt x="0" y="62579"/>
                  </a:moveTo>
                  <a:lnTo>
                    <a:pt x="0" y="0"/>
                  </a:lnTo>
                  <a:lnTo>
                    <a:pt x="35052" y="30480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57300" y="5743955"/>
              <a:ext cx="5972810" cy="146685"/>
            </a:xfrm>
            <a:custGeom>
              <a:avLst/>
              <a:gdLst/>
              <a:ahLst/>
              <a:cxnLst/>
              <a:rect l="l" t="t" r="r" b="b"/>
              <a:pathLst>
                <a:path w="5972809" h="146685">
                  <a:moveTo>
                    <a:pt x="5972555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5972555" y="0"/>
                  </a:lnTo>
                  <a:lnTo>
                    <a:pt x="5972555" y="14630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1051" y="5757671"/>
              <a:ext cx="3712464" cy="120396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2614109" y="4382898"/>
            <a:ext cx="706718" cy="62994"/>
          </a:xfrm>
          <a:custGeom>
            <a:avLst/>
            <a:gdLst/>
            <a:ahLst/>
            <a:cxnLst/>
            <a:rect l="l" t="t" r="r" b="b"/>
            <a:pathLst>
              <a:path w="300355" h="61595">
                <a:moveTo>
                  <a:pt x="11709" y="11036"/>
                </a:moveTo>
                <a:lnTo>
                  <a:pt x="8661" y="7988"/>
                </a:lnTo>
                <a:lnTo>
                  <a:pt x="7137" y="4940"/>
                </a:lnTo>
                <a:lnTo>
                  <a:pt x="1041" y="1892"/>
                </a:lnTo>
                <a:lnTo>
                  <a:pt x="0" y="1892"/>
                </a:lnTo>
                <a:lnTo>
                  <a:pt x="0" y="36944"/>
                </a:lnTo>
                <a:lnTo>
                  <a:pt x="2565" y="36944"/>
                </a:lnTo>
                <a:lnTo>
                  <a:pt x="5613" y="35420"/>
                </a:lnTo>
                <a:lnTo>
                  <a:pt x="7137" y="33896"/>
                </a:lnTo>
                <a:lnTo>
                  <a:pt x="8661" y="30848"/>
                </a:lnTo>
                <a:lnTo>
                  <a:pt x="10185" y="29324"/>
                </a:lnTo>
                <a:lnTo>
                  <a:pt x="11709" y="26276"/>
                </a:lnTo>
                <a:lnTo>
                  <a:pt x="11709" y="11036"/>
                </a:lnTo>
                <a:close/>
              </a:path>
              <a:path w="300355" h="61595">
                <a:moveTo>
                  <a:pt x="35052" y="0"/>
                </a:moveTo>
                <a:lnTo>
                  <a:pt x="22860" y="0"/>
                </a:lnTo>
                <a:lnTo>
                  <a:pt x="22860" y="60960"/>
                </a:lnTo>
                <a:lnTo>
                  <a:pt x="35052" y="60960"/>
                </a:lnTo>
                <a:lnTo>
                  <a:pt x="35052" y="0"/>
                </a:lnTo>
                <a:close/>
              </a:path>
              <a:path w="300355" h="61595">
                <a:moveTo>
                  <a:pt x="83439" y="61341"/>
                </a:moveTo>
                <a:lnTo>
                  <a:pt x="81915" y="58293"/>
                </a:lnTo>
                <a:lnTo>
                  <a:pt x="81915" y="56769"/>
                </a:lnTo>
                <a:lnTo>
                  <a:pt x="80391" y="55245"/>
                </a:lnTo>
                <a:lnTo>
                  <a:pt x="80391" y="53721"/>
                </a:lnTo>
                <a:lnTo>
                  <a:pt x="80391" y="24765"/>
                </a:lnTo>
                <a:lnTo>
                  <a:pt x="74295" y="18669"/>
                </a:lnTo>
                <a:lnTo>
                  <a:pt x="71247" y="17145"/>
                </a:lnTo>
                <a:lnTo>
                  <a:pt x="52959" y="17145"/>
                </a:lnTo>
                <a:lnTo>
                  <a:pt x="49911" y="20193"/>
                </a:lnTo>
                <a:lnTo>
                  <a:pt x="46863" y="21717"/>
                </a:lnTo>
                <a:lnTo>
                  <a:pt x="45339" y="24765"/>
                </a:lnTo>
                <a:lnTo>
                  <a:pt x="43815" y="29337"/>
                </a:lnTo>
                <a:lnTo>
                  <a:pt x="54483" y="30861"/>
                </a:lnTo>
                <a:lnTo>
                  <a:pt x="54483" y="29337"/>
                </a:lnTo>
                <a:lnTo>
                  <a:pt x="56007" y="27813"/>
                </a:lnTo>
                <a:lnTo>
                  <a:pt x="56007" y="26289"/>
                </a:lnTo>
                <a:lnTo>
                  <a:pt x="57531" y="26289"/>
                </a:lnTo>
                <a:lnTo>
                  <a:pt x="59055" y="24765"/>
                </a:lnTo>
                <a:lnTo>
                  <a:pt x="65151" y="24765"/>
                </a:lnTo>
                <a:lnTo>
                  <a:pt x="66675" y="26289"/>
                </a:lnTo>
                <a:lnTo>
                  <a:pt x="68199" y="26289"/>
                </a:lnTo>
                <a:lnTo>
                  <a:pt x="68199" y="27813"/>
                </a:lnTo>
                <a:lnTo>
                  <a:pt x="69723" y="29337"/>
                </a:lnTo>
                <a:lnTo>
                  <a:pt x="69723" y="32385"/>
                </a:lnTo>
                <a:lnTo>
                  <a:pt x="69723" y="40005"/>
                </a:lnTo>
                <a:lnTo>
                  <a:pt x="69723" y="47625"/>
                </a:lnTo>
                <a:lnTo>
                  <a:pt x="68199" y="47625"/>
                </a:lnTo>
                <a:lnTo>
                  <a:pt x="68199" y="49149"/>
                </a:lnTo>
                <a:lnTo>
                  <a:pt x="66675" y="50673"/>
                </a:lnTo>
                <a:lnTo>
                  <a:pt x="66675" y="52197"/>
                </a:lnTo>
                <a:lnTo>
                  <a:pt x="63627" y="53721"/>
                </a:lnTo>
                <a:lnTo>
                  <a:pt x="56007" y="53721"/>
                </a:lnTo>
                <a:lnTo>
                  <a:pt x="56007" y="52197"/>
                </a:lnTo>
                <a:lnTo>
                  <a:pt x="54483" y="50673"/>
                </a:lnTo>
                <a:lnTo>
                  <a:pt x="54483" y="44577"/>
                </a:lnTo>
                <a:lnTo>
                  <a:pt x="56007" y="44577"/>
                </a:lnTo>
                <a:lnTo>
                  <a:pt x="57531" y="43053"/>
                </a:lnTo>
                <a:lnTo>
                  <a:pt x="59055" y="43053"/>
                </a:lnTo>
                <a:lnTo>
                  <a:pt x="62103" y="41529"/>
                </a:lnTo>
                <a:lnTo>
                  <a:pt x="65151" y="41529"/>
                </a:lnTo>
                <a:lnTo>
                  <a:pt x="68199" y="40005"/>
                </a:lnTo>
                <a:lnTo>
                  <a:pt x="69723" y="40005"/>
                </a:lnTo>
                <a:lnTo>
                  <a:pt x="69723" y="32385"/>
                </a:lnTo>
                <a:lnTo>
                  <a:pt x="66675" y="33909"/>
                </a:lnTo>
                <a:lnTo>
                  <a:pt x="63627" y="33909"/>
                </a:lnTo>
                <a:lnTo>
                  <a:pt x="57531" y="35433"/>
                </a:lnTo>
                <a:lnTo>
                  <a:pt x="54483" y="36957"/>
                </a:lnTo>
                <a:lnTo>
                  <a:pt x="51435" y="36957"/>
                </a:lnTo>
                <a:lnTo>
                  <a:pt x="48387" y="38481"/>
                </a:lnTo>
                <a:lnTo>
                  <a:pt x="46863" y="40005"/>
                </a:lnTo>
                <a:lnTo>
                  <a:pt x="45339" y="40005"/>
                </a:lnTo>
                <a:lnTo>
                  <a:pt x="43815" y="43053"/>
                </a:lnTo>
                <a:lnTo>
                  <a:pt x="42291" y="44577"/>
                </a:lnTo>
                <a:lnTo>
                  <a:pt x="42291" y="52197"/>
                </a:lnTo>
                <a:lnTo>
                  <a:pt x="43815" y="55245"/>
                </a:lnTo>
                <a:lnTo>
                  <a:pt x="46863" y="58293"/>
                </a:lnTo>
                <a:lnTo>
                  <a:pt x="48387" y="61341"/>
                </a:lnTo>
                <a:lnTo>
                  <a:pt x="62103" y="61341"/>
                </a:lnTo>
                <a:lnTo>
                  <a:pt x="63627" y="59817"/>
                </a:lnTo>
                <a:lnTo>
                  <a:pt x="66675" y="59817"/>
                </a:lnTo>
                <a:lnTo>
                  <a:pt x="69723" y="56769"/>
                </a:lnTo>
                <a:lnTo>
                  <a:pt x="69723" y="58293"/>
                </a:lnTo>
                <a:lnTo>
                  <a:pt x="71247" y="59817"/>
                </a:lnTo>
                <a:lnTo>
                  <a:pt x="71247" y="61341"/>
                </a:lnTo>
                <a:lnTo>
                  <a:pt x="83439" y="61341"/>
                </a:lnTo>
                <a:close/>
              </a:path>
              <a:path w="300355" h="61595">
                <a:moveTo>
                  <a:pt x="112483" y="59817"/>
                </a:moveTo>
                <a:lnTo>
                  <a:pt x="111213" y="52197"/>
                </a:lnTo>
                <a:lnTo>
                  <a:pt x="110959" y="50673"/>
                </a:lnTo>
                <a:lnTo>
                  <a:pt x="109435" y="52197"/>
                </a:lnTo>
                <a:lnTo>
                  <a:pt x="104863" y="52197"/>
                </a:lnTo>
                <a:lnTo>
                  <a:pt x="104863" y="50673"/>
                </a:lnTo>
                <a:lnTo>
                  <a:pt x="103339" y="50673"/>
                </a:lnTo>
                <a:lnTo>
                  <a:pt x="103339" y="26289"/>
                </a:lnTo>
                <a:lnTo>
                  <a:pt x="110959" y="26289"/>
                </a:lnTo>
                <a:lnTo>
                  <a:pt x="110959" y="17145"/>
                </a:lnTo>
                <a:lnTo>
                  <a:pt x="103339" y="17145"/>
                </a:lnTo>
                <a:lnTo>
                  <a:pt x="103339" y="1905"/>
                </a:lnTo>
                <a:lnTo>
                  <a:pt x="92671" y="9525"/>
                </a:lnTo>
                <a:lnTo>
                  <a:pt x="92671" y="17145"/>
                </a:lnTo>
                <a:lnTo>
                  <a:pt x="86575" y="17145"/>
                </a:lnTo>
                <a:lnTo>
                  <a:pt x="86575" y="26289"/>
                </a:lnTo>
                <a:lnTo>
                  <a:pt x="92671" y="26289"/>
                </a:lnTo>
                <a:lnTo>
                  <a:pt x="92671" y="55245"/>
                </a:lnTo>
                <a:lnTo>
                  <a:pt x="94195" y="56769"/>
                </a:lnTo>
                <a:lnTo>
                  <a:pt x="94195" y="58293"/>
                </a:lnTo>
                <a:lnTo>
                  <a:pt x="97243" y="61341"/>
                </a:lnTo>
                <a:lnTo>
                  <a:pt x="109435" y="61341"/>
                </a:lnTo>
                <a:lnTo>
                  <a:pt x="112483" y="59817"/>
                </a:lnTo>
                <a:close/>
              </a:path>
              <a:path w="300355" h="61595">
                <a:moveTo>
                  <a:pt x="156781" y="33909"/>
                </a:moveTo>
                <a:lnTo>
                  <a:pt x="155257" y="27813"/>
                </a:lnTo>
                <a:lnTo>
                  <a:pt x="152209" y="24765"/>
                </a:lnTo>
                <a:lnTo>
                  <a:pt x="150685" y="23241"/>
                </a:lnTo>
                <a:lnTo>
                  <a:pt x="147637" y="18669"/>
                </a:lnTo>
                <a:lnTo>
                  <a:pt x="144589" y="17678"/>
                </a:lnTo>
                <a:lnTo>
                  <a:pt x="144589" y="29337"/>
                </a:lnTo>
                <a:lnTo>
                  <a:pt x="144589" y="35433"/>
                </a:lnTo>
                <a:lnTo>
                  <a:pt x="127723" y="35433"/>
                </a:lnTo>
                <a:lnTo>
                  <a:pt x="127723" y="32385"/>
                </a:lnTo>
                <a:lnTo>
                  <a:pt x="129247" y="29337"/>
                </a:lnTo>
                <a:lnTo>
                  <a:pt x="133819" y="24765"/>
                </a:lnTo>
                <a:lnTo>
                  <a:pt x="138391" y="24765"/>
                </a:lnTo>
                <a:lnTo>
                  <a:pt x="141439" y="26289"/>
                </a:lnTo>
                <a:lnTo>
                  <a:pt x="142963" y="27813"/>
                </a:lnTo>
                <a:lnTo>
                  <a:pt x="144589" y="29337"/>
                </a:lnTo>
                <a:lnTo>
                  <a:pt x="144589" y="17678"/>
                </a:lnTo>
                <a:lnTo>
                  <a:pt x="142963" y="17145"/>
                </a:lnTo>
                <a:lnTo>
                  <a:pt x="130771" y="17145"/>
                </a:lnTo>
                <a:lnTo>
                  <a:pt x="126199" y="18669"/>
                </a:lnTo>
                <a:lnTo>
                  <a:pt x="118579" y="26289"/>
                </a:lnTo>
                <a:lnTo>
                  <a:pt x="115531" y="32385"/>
                </a:lnTo>
                <a:lnTo>
                  <a:pt x="115531" y="46101"/>
                </a:lnTo>
                <a:lnTo>
                  <a:pt x="117055" y="50673"/>
                </a:lnTo>
                <a:lnTo>
                  <a:pt x="120103" y="55245"/>
                </a:lnTo>
                <a:lnTo>
                  <a:pt x="124675" y="59817"/>
                </a:lnTo>
                <a:lnTo>
                  <a:pt x="129247" y="61341"/>
                </a:lnTo>
                <a:lnTo>
                  <a:pt x="146113" y="61341"/>
                </a:lnTo>
                <a:lnTo>
                  <a:pt x="149161" y="58293"/>
                </a:lnTo>
                <a:lnTo>
                  <a:pt x="152209" y="56769"/>
                </a:lnTo>
                <a:lnTo>
                  <a:pt x="155257" y="53721"/>
                </a:lnTo>
                <a:lnTo>
                  <a:pt x="156781" y="49149"/>
                </a:lnTo>
                <a:lnTo>
                  <a:pt x="144589" y="47625"/>
                </a:lnTo>
                <a:lnTo>
                  <a:pt x="144589" y="49149"/>
                </a:lnTo>
                <a:lnTo>
                  <a:pt x="142963" y="50673"/>
                </a:lnTo>
                <a:lnTo>
                  <a:pt x="141439" y="52197"/>
                </a:lnTo>
                <a:lnTo>
                  <a:pt x="139915" y="52197"/>
                </a:lnTo>
                <a:lnTo>
                  <a:pt x="138391" y="53721"/>
                </a:lnTo>
                <a:lnTo>
                  <a:pt x="135343" y="53721"/>
                </a:lnTo>
                <a:lnTo>
                  <a:pt x="132295" y="52197"/>
                </a:lnTo>
                <a:lnTo>
                  <a:pt x="129247" y="49149"/>
                </a:lnTo>
                <a:lnTo>
                  <a:pt x="127723" y="46101"/>
                </a:lnTo>
                <a:lnTo>
                  <a:pt x="127723" y="43053"/>
                </a:lnTo>
                <a:lnTo>
                  <a:pt x="156781" y="43053"/>
                </a:lnTo>
                <a:lnTo>
                  <a:pt x="156781" y="35433"/>
                </a:lnTo>
                <a:lnTo>
                  <a:pt x="156781" y="33909"/>
                </a:lnTo>
                <a:close/>
              </a:path>
              <a:path w="300355" h="61595">
                <a:moveTo>
                  <a:pt x="178308" y="0"/>
                </a:moveTo>
                <a:lnTo>
                  <a:pt x="166116" y="0"/>
                </a:lnTo>
                <a:lnTo>
                  <a:pt x="166116" y="60960"/>
                </a:lnTo>
                <a:lnTo>
                  <a:pt x="178308" y="60960"/>
                </a:lnTo>
                <a:lnTo>
                  <a:pt x="178308" y="0"/>
                </a:lnTo>
                <a:close/>
              </a:path>
              <a:path w="300355" h="61595">
                <a:moveTo>
                  <a:pt x="226974" y="33909"/>
                </a:moveTo>
                <a:lnTo>
                  <a:pt x="223926" y="27813"/>
                </a:lnTo>
                <a:lnTo>
                  <a:pt x="221894" y="24765"/>
                </a:lnTo>
                <a:lnTo>
                  <a:pt x="217830" y="18669"/>
                </a:lnTo>
                <a:lnTo>
                  <a:pt x="214782" y="17907"/>
                </a:lnTo>
                <a:lnTo>
                  <a:pt x="214782" y="32385"/>
                </a:lnTo>
                <a:lnTo>
                  <a:pt x="214782" y="35433"/>
                </a:lnTo>
                <a:lnTo>
                  <a:pt x="197929" y="35433"/>
                </a:lnTo>
                <a:lnTo>
                  <a:pt x="197929" y="29337"/>
                </a:lnTo>
                <a:lnTo>
                  <a:pt x="200977" y="26289"/>
                </a:lnTo>
                <a:lnTo>
                  <a:pt x="204114" y="24765"/>
                </a:lnTo>
                <a:lnTo>
                  <a:pt x="208686" y="24765"/>
                </a:lnTo>
                <a:lnTo>
                  <a:pt x="213258" y="29337"/>
                </a:lnTo>
                <a:lnTo>
                  <a:pt x="214782" y="32385"/>
                </a:lnTo>
                <a:lnTo>
                  <a:pt x="214782" y="17907"/>
                </a:lnTo>
                <a:lnTo>
                  <a:pt x="211734" y="17145"/>
                </a:lnTo>
                <a:lnTo>
                  <a:pt x="199453" y="17145"/>
                </a:lnTo>
                <a:lnTo>
                  <a:pt x="194881" y="18669"/>
                </a:lnTo>
                <a:lnTo>
                  <a:pt x="191833" y="23241"/>
                </a:lnTo>
                <a:lnTo>
                  <a:pt x="187261" y="26289"/>
                </a:lnTo>
                <a:lnTo>
                  <a:pt x="185737" y="32385"/>
                </a:lnTo>
                <a:lnTo>
                  <a:pt x="185737" y="46101"/>
                </a:lnTo>
                <a:lnTo>
                  <a:pt x="187261" y="50673"/>
                </a:lnTo>
                <a:lnTo>
                  <a:pt x="193357" y="59817"/>
                </a:lnTo>
                <a:lnTo>
                  <a:pt x="199453" y="61341"/>
                </a:lnTo>
                <a:lnTo>
                  <a:pt x="214782" y="61341"/>
                </a:lnTo>
                <a:lnTo>
                  <a:pt x="219354" y="58293"/>
                </a:lnTo>
                <a:lnTo>
                  <a:pt x="222402" y="56769"/>
                </a:lnTo>
                <a:lnTo>
                  <a:pt x="223926" y="53721"/>
                </a:lnTo>
                <a:lnTo>
                  <a:pt x="225450" y="49149"/>
                </a:lnTo>
                <a:lnTo>
                  <a:pt x="214782" y="47625"/>
                </a:lnTo>
                <a:lnTo>
                  <a:pt x="213258" y="49149"/>
                </a:lnTo>
                <a:lnTo>
                  <a:pt x="213258" y="50673"/>
                </a:lnTo>
                <a:lnTo>
                  <a:pt x="211734" y="52197"/>
                </a:lnTo>
                <a:lnTo>
                  <a:pt x="210210" y="52197"/>
                </a:lnTo>
                <a:lnTo>
                  <a:pt x="208686" y="53721"/>
                </a:lnTo>
                <a:lnTo>
                  <a:pt x="204114" y="53721"/>
                </a:lnTo>
                <a:lnTo>
                  <a:pt x="202590" y="52197"/>
                </a:lnTo>
                <a:lnTo>
                  <a:pt x="200977" y="50673"/>
                </a:lnTo>
                <a:lnTo>
                  <a:pt x="197929" y="49149"/>
                </a:lnTo>
                <a:lnTo>
                  <a:pt x="197929" y="43053"/>
                </a:lnTo>
                <a:lnTo>
                  <a:pt x="226974" y="43053"/>
                </a:lnTo>
                <a:lnTo>
                  <a:pt x="226974" y="35433"/>
                </a:lnTo>
                <a:lnTo>
                  <a:pt x="226974" y="33909"/>
                </a:lnTo>
                <a:close/>
              </a:path>
              <a:path w="300355" h="61595">
                <a:moveTo>
                  <a:pt x="255930" y="17145"/>
                </a:moveTo>
                <a:lnTo>
                  <a:pt x="248310" y="17145"/>
                </a:lnTo>
                <a:lnTo>
                  <a:pt x="248310" y="1905"/>
                </a:lnTo>
                <a:lnTo>
                  <a:pt x="236118" y="9525"/>
                </a:lnTo>
                <a:lnTo>
                  <a:pt x="236118" y="17145"/>
                </a:lnTo>
                <a:lnTo>
                  <a:pt x="231546" y="17145"/>
                </a:lnTo>
                <a:lnTo>
                  <a:pt x="231546" y="26289"/>
                </a:lnTo>
                <a:lnTo>
                  <a:pt x="236118" y="26289"/>
                </a:lnTo>
                <a:lnTo>
                  <a:pt x="236118" y="55245"/>
                </a:lnTo>
                <a:lnTo>
                  <a:pt x="237642" y="56769"/>
                </a:lnTo>
                <a:lnTo>
                  <a:pt x="237642" y="58293"/>
                </a:lnTo>
                <a:lnTo>
                  <a:pt x="239166" y="59817"/>
                </a:lnTo>
                <a:lnTo>
                  <a:pt x="240690" y="59817"/>
                </a:lnTo>
                <a:lnTo>
                  <a:pt x="242214" y="61341"/>
                </a:lnTo>
                <a:lnTo>
                  <a:pt x="254406" y="61341"/>
                </a:lnTo>
                <a:lnTo>
                  <a:pt x="255930" y="59817"/>
                </a:lnTo>
                <a:lnTo>
                  <a:pt x="255930" y="52197"/>
                </a:lnTo>
                <a:lnTo>
                  <a:pt x="255930" y="50673"/>
                </a:lnTo>
                <a:lnTo>
                  <a:pt x="252882" y="52197"/>
                </a:lnTo>
                <a:lnTo>
                  <a:pt x="248310" y="52197"/>
                </a:lnTo>
                <a:lnTo>
                  <a:pt x="248310" y="26289"/>
                </a:lnTo>
                <a:lnTo>
                  <a:pt x="255930" y="26289"/>
                </a:lnTo>
                <a:lnTo>
                  <a:pt x="255930" y="17145"/>
                </a:lnTo>
                <a:close/>
              </a:path>
              <a:path w="300355" h="61595">
                <a:moveTo>
                  <a:pt x="300228" y="44564"/>
                </a:moveTo>
                <a:lnTo>
                  <a:pt x="298704" y="41516"/>
                </a:lnTo>
                <a:lnTo>
                  <a:pt x="294132" y="36944"/>
                </a:lnTo>
                <a:lnTo>
                  <a:pt x="289560" y="35420"/>
                </a:lnTo>
                <a:lnTo>
                  <a:pt x="277368" y="32372"/>
                </a:lnTo>
                <a:lnTo>
                  <a:pt x="274320" y="30848"/>
                </a:lnTo>
                <a:lnTo>
                  <a:pt x="272796" y="30848"/>
                </a:lnTo>
                <a:lnTo>
                  <a:pt x="271272" y="29324"/>
                </a:lnTo>
                <a:lnTo>
                  <a:pt x="271272" y="27800"/>
                </a:lnTo>
                <a:lnTo>
                  <a:pt x="274320" y="24752"/>
                </a:lnTo>
                <a:lnTo>
                  <a:pt x="283464" y="24752"/>
                </a:lnTo>
                <a:lnTo>
                  <a:pt x="286512" y="27800"/>
                </a:lnTo>
                <a:lnTo>
                  <a:pt x="288036" y="30848"/>
                </a:lnTo>
                <a:lnTo>
                  <a:pt x="298704" y="27800"/>
                </a:lnTo>
                <a:lnTo>
                  <a:pt x="297180" y="24752"/>
                </a:lnTo>
                <a:lnTo>
                  <a:pt x="295656" y="21704"/>
                </a:lnTo>
                <a:lnTo>
                  <a:pt x="292608" y="20180"/>
                </a:lnTo>
                <a:lnTo>
                  <a:pt x="289560" y="17132"/>
                </a:lnTo>
                <a:lnTo>
                  <a:pt x="272796" y="17132"/>
                </a:lnTo>
                <a:lnTo>
                  <a:pt x="268224" y="18656"/>
                </a:lnTo>
                <a:lnTo>
                  <a:pt x="265176" y="20180"/>
                </a:lnTo>
                <a:lnTo>
                  <a:pt x="262128" y="23228"/>
                </a:lnTo>
                <a:lnTo>
                  <a:pt x="260604" y="26276"/>
                </a:lnTo>
                <a:lnTo>
                  <a:pt x="260604" y="33896"/>
                </a:lnTo>
                <a:lnTo>
                  <a:pt x="262128" y="36944"/>
                </a:lnTo>
                <a:lnTo>
                  <a:pt x="266700" y="39992"/>
                </a:lnTo>
                <a:lnTo>
                  <a:pt x="268224" y="41516"/>
                </a:lnTo>
                <a:lnTo>
                  <a:pt x="274320" y="43040"/>
                </a:lnTo>
                <a:lnTo>
                  <a:pt x="283464" y="46088"/>
                </a:lnTo>
                <a:lnTo>
                  <a:pt x="288036" y="46088"/>
                </a:lnTo>
                <a:lnTo>
                  <a:pt x="288036" y="50660"/>
                </a:lnTo>
                <a:lnTo>
                  <a:pt x="284988" y="53708"/>
                </a:lnTo>
                <a:lnTo>
                  <a:pt x="275844" y="53708"/>
                </a:lnTo>
                <a:lnTo>
                  <a:pt x="271272" y="49136"/>
                </a:lnTo>
                <a:lnTo>
                  <a:pt x="271272" y="47612"/>
                </a:lnTo>
                <a:lnTo>
                  <a:pt x="258978" y="49136"/>
                </a:lnTo>
                <a:lnTo>
                  <a:pt x="260604" y="52184"/>
                </a:lnTo>
                <a:lnTo>
                  <a:pt x="262128" y="55232"/>
                </a:lnTo>
                <a:lnTo>
                  <a:pt x="266700" y="58280"/>
                </a:lnTo>
                <a:lnTo>
                  <a:pt x="269748" y="61328"/>
                </a:lnTo>
                <a:lnTo>
                  <a:pt x="286512" y="61328"/>
                </a:lnTo>
                <a:lnTo>
                  <a:pt x="291084" y="59804"/>
                </a:lnTo>
                <a:lnTo>
                  <a:pt x="294132" y="58280"/>
                </a:lnTo>
                <a:lnTo>
                  <a:pt x="298704" y="55232"/>
                </a:lnTo>
                <a:lnTo>
                  <a:pt x="299212" y="53708"/>
                </a:lnTo>
                <a:lnTo>
                  <a:pt x="300228" y="50660"/>
                </a:lnTo>
                <a:lnTo>
                  <a:pt x="300228" y="44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05515" y="4284983"/>
            <a:ext cx="531605" cy="26058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21889" y="4284983"/>
            <a:ext cx="531605" cy="260585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5572672" y="4384833"/>
            <a:ext cx="1010021" cy="61047"/>
          </a:xfrm>
          <a:custGeom>
            <a:avLst/>
            <a:gdLst/>
            <a:ahLst/>
            <a:cxnLst/>
            <a:rect l="l" t="t" r="r" b="b"/>
            <a:pathLst>
              <a:path w="429260" h="59689">
                <a:moveTo>
                  <a:pt x="48768" y="0"/>
                </a:moveTo>
                <a:lnTo>
                  <a:pt x="36576" y="0"/>
                </a:lnTo>
                <a:lnTo>
                  <a:pt x="36576" y="22860"/>
                </a:lnTo>
                <a:lnTo>
                  <a:pt x="12192" y="22860"/>
                </a:lnTo>
                <a:lnTo>
                  <a:pt x="12192" y="0"/>
                </a:lnTo>
                <a:lnTo>
                  <a:pt x="0" y="0"/>
                </a:lnTo>
                <a:lnTo>
                  <a:pt x="0" y="59436"/>
                </a:lnTo>
                <a:lnTo>
                  <a:pt x="12192" y="59436"/>
                </a:lnTo>
                <a:lnTo>
                  <a:pt x="12192" y="33528"/>
                </a:lnTo>
                <a:lnTo>
                  <a:pt x="36576" y="33528"/>
                </a:lnTo>
                <a:lnTo>
                  <a:pt x="36576" y="59436"/>
                </a:lnTo>
                <a:lnTo>
                  <a:pt x="48768" y="59436"/>
                </a:lnTo>
                <a:lnTo>
                  <a:pt x="48768" y="0"/>
                </a:lnTo>
                <a:close/>
              </a:path>
              <a:path w="429260" h="59689">
                <a:moveTo>
                  <a:pt x="97624" y="32016"/>
                </a:moveTo>
                <a:lnTo>
                  <a:pt x="96100" y="25920"/>
                </a:lnTo>
                <a:lnTo>
                  <a:pt x="94068" y="22872"/>
                </a:lnTo>
                <a:lnTo>
                  <a:pt x="93052" y="21348"/>
                </a:lnTo>
                <a:lnTo>
                  <a:pt x="88480" y="16776"/>
                </a:lnTo>
                <a:lnTo>
                  <a:pt x="86956" y="16268"/>
                </a:lnTo>
                <a:lnTo>
                  <a:pt x="86956" y="30492"/>
                </a:lnTo>
                <a:lnTo>
                  <a:pt x="86956" y="33540"/>
                </a:lnTo>
                <a:lnTo>
                  <a:pt x="68668" y="33540"/>
                </a:lnTo>
                <a:lnTo>
                  <a:pt x="68668" y="30492"/>
                </a:lnTo>
                <a:lnTo>
                  <a:pt x="70192" y="27444"/>
                </a:lnTo>
                <a:lnTo>
                  <a:pt x="74764" y="22872"/>
                </a:lnTo>
                <a:lnTo>
                  <a:pt x="80860" y="22872"/>
                </a:lnTo>
                <a:lnTo>
                  <a:pt x="85432" y="27444"/>
                </a:lnTo>
                <a:lnTo>
                  <a:pt x="86956" y="30492"/>
                </a:lnTo>
                <a:lnTo>
                  <a:pt x="86956" y="16268"/>
                </a:lnTo>
                <a:lnTo>
                  <a:pt x="83908" y="15252"/>
                </a:lnTo>
                <a:lnTo>
                  <a:pt x="71716" y="15252"/>
                </a:lnTo>
                <a:lnTo>
                  <a:pt x="67144" y="16776"/>
                </a:lnTo>
                <a:lnTo>
                  <a:pt x="59524" y="24396"/>
                </a:lnTo>
                <a:lnTo>
                  <a:pt x="58000" y="30492"/>
                </a:lnTo>
                <a:lnTo>
                  <a:pt x="58000" y="48780"/>
                </a:lnTo>
                <a:lnTo>
                  <a:pt x="61048" y="53352"/>
                </a:lnTo>
                <a:lnTo>
                  <a:pt x="65620" y="57924"/>
                </a:lnTo>
                <a:lnTo>
                  <a:pt x="70192" y="59448"/>
                </a:lnTo>
                <a:lnTo>
                  <a:pt x="86956" y="59448"/>
                </a:lnTo>
                <a:lnTo>
                  <a:pt x="90004" y="56400"/>
                </a:lnTo>
                <a:lnTo>
                  <a:pt x="93052" y="54876"/>
                </a:lnTo>
                <a:lnTo>
                  <a:pt x="96100" y="51828"/>
                </a:lnTo>
                <a:lnTo>
                  <a:pt x="97624" y="47256"/>
                </a:lnTo>
                <a:lnTo>
                  <a:pt x="85432" y="45732"/>
                </a:lnTo>
                <a:lnTo>
                  <a:pt x="85432" y="47256"/>
                </a:lnTo>
                <a:lnTo>
                  <a:pt x="80860" y="51828"/>
                </a:lnTo>
                <a:lnTo>
                  <a:pt x="76288" y="51828"/>
                </a:lnTo>
                <a:lnTo>
                  <a:pt x="73240" y="50304"/>
                </a:lnTo>
                <a:lnTo>
                  <a:pt x="70192" y="47256"/>
                </a:lnTo>
                <a:lnTo>
                  <a:pt x="68668" y="44208"/>
                </a:lnTo>
                <a:lnTo>
                  <a:pt x="68668" y="41160"/>
                </a:lnTo>
                <a:lnTo>
                  <a:pt x="97624" y="41160"/>
                </a:lnTo>
                <a:lnTo>
                  <a:pt x="97624" y="33540"/>
                </a:lnTo>
                <a:lnTo>
                  <a:pt x="97624" y="32016"/>
                </a:lnTo>
                <a:close/>
              </a:path>
              <a:path w="429260" h="59689">
                <a:moveTo>
                  <a:pt x="169354" y="22872"/>
                </a:moveTo>
                <a:lnTo>
                  <a:pt x="168592" y="21348"/>
                </a:lnTo>
                <a:lnTo>
                  <a:pt x="167830" y="19824"/>
                </a:lnTo>
                <a:lnTo>
                  <a:pt x="166306" y="18300"/>
                </a:lnTo>
                <a:lnTo>
                  <a:pt x="163258" y="16776"/>
                </a:lnTo>
                <a:lnTo>
                  <a:pt x="161734" y="15252"/>
                </a:lnTo>
                <a:lnTo>
                  <a:pt x="151066" y="15252"/>
                </a:lnTo>
                <a:lnTo>
                  <a:pt x="148018" y="16776"/>
                </a:lnTo>
                <a:lnTo>
                  <a:pt x="144970" y="19824"/>
                </a:lnTo>
                <a:lnTo>
                  <a:pt x="141922" y="21348"/>
                </a:lnTo>
                <a:lnTo>
                  <a:pt x="141922" y="19824"/>
                </a:lnTo>
                <a:lnTo>
                  <a:pt x="138874" y="18300"/>
                </a:lnTo>
                <a:lnTo>
                  <a:pt x="135826" y="15252"/>
                </a:lnTo>
                <a:lnTo>
                  <a:pt x="125158" y="15252"/>
                </a:lnTo>
                <a:lnTo>
                  <a:pt x="120586" y="16776"/>
                </a:lnTo>
                <a:lnTo>
                  <a:pt x="116014" y="21348"/>
                </a:lnTo>
                <a:lnTo>
                  <a:pt x="116014" y="15252"/>
                </a:lnTo>
                <a:lnTo>
                  <a:pt x="106768" y="15252"/>
                </a:lnTo>
                <a:lnTo>
                  <a:pt x="106768" y="59448"/>
                </a:lnTo>
                <a:lnTo>
                  <a:pt x="117538" y="59448"/>
                </a:lnTo>
                <a:lnTo>
                  <a:pt x="117538" y="30492"/>
                </a:lnTo>
                <a:lnTo>
                  <a:pt x="119062" y="28968"/>
                </a:lnTo>
                <a:lnTo>
                  <a:pt x="119062" y="27444"/>
                </a:lnTo>
                <a:lnTo>
                  <a:pt x="122110" y="24396"/>
                </a:lnTo>
                <a:lnTo>
                  <a:pt x="123634" y="24396"/>
                </a:lnTo>
                <a:lnTo>
                  <a:pt x="125158" y="22872"/>
                </a:lnTo>
                <a:lnTo>
                  <a:pt x="128206" y="22872"/>
                </a:lnTo>
                <a:lnTo>
                  <a:pt x="129730" y="24396"/>
                </a:lnTo>
                <a:lnTo>
                  <a:pt x="131254" y="24396"/>
                </a:lnTo>
                <a:lnTo>
                  <a:pt x="131254" y="27444"/>
                </a:lnTo>
                <a:lnTo>
                  <a:pt x="132778" y="28968"/>
                </a:lnTo>
                <a:lnTo>
                  <a:pt x="132778" y="59448"/>
                </a:lnTo>
                <a:lnTo>
                  <a:pt x="143446" y="59448"/>
                </a:lnTo>
                <a:lnTo>
                  <a:pt x="143446" y="32016"/>
                </a:lnTo>
                <a:lnTo>
                  <a:pt x="144970" y="28968"/>
                </a:lnTo>
                <a:lnTo>
                  <a:pt x="144970" y="27444"/>
                </a:lnTo>
                <a:lnTo>
                  <a:pt x="148018" y="24396"/>
                </a:lnTo>
                <a:lnTo>
                  <a:pt x="149542" y="24396"/>
                </a:lnTo>
                <a:lnTo>
                  <a:pt x="151066" y="22872"/>
                </a:lnTo>
                <a:lnTo>
                  <a:pt x="154114" y="22872"/>
                </a:lnTo>
                <a:lnTo>
                  <a:pt x="158686" y="27444"/>
                </a:lnTo>
                <a:lnTo>
                  <a:pt x="158686" y="59448"/>
                </a:lnTo>
                <a:lnTo>
                  <a:pt x="169354" y="59448"/>
                </a:lnTo>
                <a:lnTo>
                  <a:pt x="169354" y="22872"/>
                </a:lnTo>
                <a:close/>
              </a:path>
              <a:path w="429260" h="59689">
                <a:moveTo>
                  <a:pt x="218211" y="56400"/>
                </a:moveTo>
                <a:lnTo>
                  <a:pt x="216687" y="54876"/>
                </a:lnTo>
                <a:lnTo>
                  <a:pt x="216687" y="51828"/>
                </a:lnTo>
                <a:lnTo>
                  <a:pt x="216687" y="25920"/>
                </a:lnTo>
                <a:lnTo>
                  <a:pt x="215163" y="22872"/>
                </a:lnTo>
                <a:lnTo>
                  <a:pt x="215163" y="21348"/>
                </a:lnTo>
                <a:lnTo>
                  <a:pt x="212115" y="18300"/>
                </a:lnTo>
                <a:lnTo>
                  <a:pt x="209067" y="16776"/>
                </a:lnTo>
                <a:lnTo>
                  <a:pt x="207543" y="15252"/>
                </a:lnTo>
                <a:lnTo>
                  <a:pt x="187731" y="15252"/>
                </a:lnTo>
                <a:lnTo>
                  <a:pt x="186207" y="18300"/>
                </a:lnTo>
                <a:lnTo>
                  <a:pt x="183159" y="19824"/>
                </a:lnTo>
                <a:lnTo>
                  <a:pt x="180111" y="22872"/>
                </a:lnTo>
                <a:lnTo>
                  <a:pt x="180111" y="27444"/>
                </a:lnTo>
                <a:lnTo>
                  <a:pt x="189255" y="28968"/>
                </a:lnTo>
                <a:lnTo>
                  <a:pt x="190779" y="27444"/>
                </a:lnTo>
                <a:lnTo>
                  <a:pt x="190779" y="25920"/>
                </a:lnTo>
                <a:lnTo>
                  <a:pt x="192303" y="24396"/>
                </a:lnTo>
                <a:lnTo>
                  <a:pt x="193827" y="24396"/>
                </a:lnTo>
                <a:lnTo>
                  <a:pt x="195351" y="22872"/>
                </a:lnTo>
                <a:lnTo>
                  <a:pt x="199923" y="22872"/>
                </a:lnTo>
                <a:lnTo>
                  <a:pt x="202971" y="24396"/>
                </a:lnTo>
                <a:lnTo>
                  <a:pt x="204495" y="25920"/>
                </a:lnTo>
                <a:lnTo>
                  <a:pt x="204495" y="30492"/>
                </a:lnTo>
                <a:lnTo>
                  <a:pt x="204495" y="38112"/>
                </a:lnTo>
                <a:lnTo>
                  <a:pt x="204495" y="47256"/>
                </a:lnTo>
                <a:lnTo>
                  <a:pt x="199923" y="51828"/>
                </a:lnTo>
                <a:lnTo>
                  <a:pt x="192303" y="51828"/>
                </a:lnTo>
                <a:lnTo>
                  <a:pt x="190779" y="50304"/>
                </a:lnTo>
                <a:lnTo>
                  <a:pt x="190779" y="48780"/>
                </a:lnTo>
                <a:lnTo>
                  <a:pt x="189255" y="47256"/>
                </a:lnTo>
                <a:lnTo>
                  <a:pt x="189255" y="44208"/>
                </a:lnTo>
                <a:lnTo>
                  <a:pt x="190779" y="42684"/>
                </a:lnTo>
                <a:lnTo>
                  <a:pt x="192303" y="42684"/>
                </a:lnTo>
                <a:lnTo>
                  <a:pt x="192303" y="41160"/>
                </a:lnTo>
                <a:lnTo>
                  <a:pt x="195351" y="41160"/>
                </a:lnTo>
                <a:lnTo>
                  <a:pt x="198399" y="39636"/>
                </a:lnTo>
                <a:lnTo>
                  <a:pt x="201447" y="39636"/>
                </a:lnTo>
                <a:lnTo>
                  <a:pt x="202971" y="38112"/>
                </a:lnTo>
                <a:lnTo>
                  <a:pt x="204495" y="38112"/>
                </a:lnTo>
                <a:lnTo>
                  <a:pt x="204495" y="30492"/>
                </a:lnTo>
                <a:lnTo>
                  <a:pt x="202971" y="32016"/>
                </a:lnTo>
                <a:lnTo>
                  <a:pt x="199923" y="32016"/>
                </a:lnTo>
                <a:lnTo>
                  <a:pt x="193827" y="33540"/>
                </a:lnTo>
                <a:lnTo>
                  <a:pt x="190779" y="35064"/>
                </a:lnTo>
                <a:lnTo>
                  <a:pt x="187731" y="35064"/>
                </a:lnTo>
                <a:lnTo>
                  <a:pt x="184683" y="36588"/>
                </a:lnTo>
                <a:lnTo>
                  <a:pt x="183159" y="38112"/>
                </a:lnTo>
                <a:lnTo>
                  <a:pt x="181635" y="38112"/>
                </a:lnTo>
                <a:lnTo>
                  <a:pt x="180111" y="41160"/>
                </a:lnTo>
                <a:lnTo>
                  <a:pt x="178587" y="42684"/>
                </a:lnTo>
                <a:lnTo>
                  <a:pt x="178587" y="50304"/>
                </a:lnTo>
                <a:lnTo>
                  <a:pt x="181635" y="56400"/>
                </a:lnTo>
                <a:lnTo>
                  <a:pt x="184683" y="59448"/>
                </a:lnTo>
                <a:lnTo>
                  <a:pt x="196875" y="59448"/>
                </a:lnTo>
                <a:lnTo>
                  <a:pt x="199923" y="57924"/>
                </a:lnTo>
                <a:lnTo>
                  <a:pt x="201447" y="57924"/>
                </a:lnTo>
                <a:lnTo>
                  <a:pt x="204495" y="56400"/>
                </a:lnTo>
                <a:lnTo>
                  <a:pt x="206019" y="54876"/>
                </a:lnTo>
                <a:lnTo>
                  <a:pt x="206019" y="56400"/>
                </a:lnTo>
                <a:lnTo>
                  <a:pt x="207543" y="57924"/>
                </a:lnTo>
                <a:lnTo>
                  <a:pt x="207543" y="59448"/>
                </a:lnTo>
                <a:lnTo>
                  <a:pt x="218211" y="59448"/>
                </a:lnTo>
                <a:lnTo>
                  <a:pt x="218211" y="56400"/>
                </a:lnTo>
                <a:close/>
              </a:path>
              <a:path w="429260" h="59689">
                <a:moveTo>
                  <a:pt x="248793" y="57924"/>
                </a:moveTo>
                <a:lnTo>
                  <a:pt x="247523" y="50304"/>
                </a:lnTo>
                <a:lnTo>
                  <a:pt x="247269" y="48780"/>
                </a:lnTo>
                <a:lnTo>
                  <a:pt x="245745" y="50304"/>
                </a:lnTo>
                <a:lnTo>
                  <a:pt x="241173" y="50304"/>
                </a:lnTo>
                <a:lnTo>
                  <a:pt x="239649" y="48780"/>
                </a:lnTo>
                <a:lnTo>
                  <a:pt x="239649" y="24396"/>
                </a:lnTo>
                <a:lnTo>
                  <a:pt x="247269" y="24396"/>
                </a:lnTo>
                <a:lnTo>
                  <a:pt x="247269" y="15252"/>
                </a:lnTo>
                <a:lnTo>
                  <a:pt x="239649" y="15252"/>
                </a:lnTo>
                <a:lnTo>
                  <a:pt x="239649" y="12"/>
                </a:lnTo>
                <a:lnTo>
                  <a:pt x="228879" y="7632"/>
                </a:lnTo>
                <a:lnTo>
                  <a:pt x="228879" y="15252"/>
                </a:lnTo>
                <a:lnTo>
                  <a:pt x="222783" y="15252"/>
                </a:lnTo>
                <a:lnTo>
                  <a:pt x="222783" y="24396"/>
                </a:lnTo>
                <a:lnTo>
                  <a:pt x="228879" y="24396"/>
                </a:lnTo>
                <a:lnTo>
                  <a:pt x="228879" y="54876"/>
                </a:lnTo>
                <a:lnTo>
                  <a:pt x="230505" y="56400"/>
                </a:lnTo>
                <a:lnTo>
                  <a:pt x="230505" y="57924"/>
                </a:lnTo>
                <a:lnTo>
                  <a:pt x="232029" y="57924"/>
                </a:lnTo>
                <a:lnTo>
                  <a:pt x="233553" y="59448"/>
                </a:lnTo>
                <a:lnTo>
                  <a:pt x="245745" y="59448"/>
                </a:lnTo>
                <a:lnTo>
                  <a:pt x="248793" y="57924"/>
                </a:lnTo>
                <a:close/>
              </a:path>
              <a:path w="429260" h="59689">
                <a:moveTo>
                  <a:pt x="297662" y="30480"/>
                </a:moveTo>
                <a:lnTo>
                  <a:pt x="296138" y="25908"/>
                </a:lnTo>
                <a:lnTo>
                  <a:pt x="294614" y="24384"/>
                </a:lnTo>
                <a:lnTo>
                  <a:pt x="286994" y="16764"/>
                </a:lnTo>
                <a:lnTo>
                  <a:pt x="285470" y="16268"/>
                </a:lnTo>
                <a:lnTo>
                  <a:pt x="285470" y="30480"/>
                </a:lnTo>
                <a:lnTo>
                  <a:pt x="285470" y="45720"/>
                </a:lnTo>
                <a:lnTo>
                  <a:pt x="282321" y="47244"/>
                </a:lnTo>
                <a:lnTo>
                  <a:pt x="280797" y="50292"/>
                </a:lnTo>
                <a:lnTo>
                  <a:pt x="270129" y="50292"/>
                </a:lnTo>
                <a:lnTo>
                  <a:pt x="265557" y="45720"/>
                </a:lnTo>
                <a:lnTo>
                  <a:pt x="264033" y="41148"/>
                </a:lnTo>
                <a:lnTo>
                  <a:pt x="264033" y="33528"/>
                </a:lnTo>
                <a:lnTo>
                  <a:pt x="267081" y="27432"/>
                </a:lnTo>
                <a:lnTo>
                  <a:pt x="270129" y="25908"/>
                </a:lnTo>
                <a:lnTo>
                  <a:pt x="271653" y="24384"/>
                </a:lnTo>
                <a:lnTo>
                  <a:pt x="277749" y="24384"/>
                </a:lnTo>
                <a:lnTo>
                  <a:pt x="280797" y="25908"/>
                </a:lnTo>
                <a:lnTo>
                  <a:pt x="282321" y="27432"/>
                </a:lnTo>
                <a:lnTo>
                  <a:pt x="285470" y="30480"/>
                </a:lnTo>
                <a:lnTo>
                  <a:pt x="285470" y="16268"/>
                </a:lnTo>
                <a:lnTo>
                  <a:pt x="282321" y="15240"/>
                </a:lnTo>
                <a:lnTo>
                  <a:pt x="267081" y="15240"/>
                </a:lnTo>
                <a:lnTo>
                  <a:pt x="264033" y="18288"/>
                </a:lnTo>
                <a:lnTo>
                  <a:pt x="260985" y="19812"/>
                </a:lnTo>
                <a:lnTo>
                  <a:pt x="257937" y="22860"/>
                </a:lnTo>
                <a:lnTo>
                  <a:pt x="256413" y="25908"/>
                </a:lnTo>
                <a:lnTo>
                  <a:pt x="253365" y="28956"/>
                </a:lnTo>
                <a:lnTo>
                  <a:pt x="253365" y="45720"/>
                </a:lnTo>
                <a:lnTo>
                  <a:pt x="256413" y="48768"/>
                </a:lnTo>
                <a:lnTo>
                  <a:pt x="257937" y="53340"/>
                </a:lnTo>
                <a:lnTo>
                  <a:pt x="260985" y="54864"/>
                </a:lnTo>
                <a:lnTo>
                  <a:pt x="264033" y="57912"/>
                </a:lnTo>
                <a:lnTo>
                  <a:pt x="267081" y="59436"/>
                </a:lnTo>
                <a:lnTo>
                  <a:pt x="282321" y="59436"/>
                </a:lnTo>
                <a:lnTo>
                  <a:pt x="286994" y="57912"/>
                </a:lnTo>
                <a:lnTo>
                  <a:pt x="294614" y="50292"/>
                </a:lnTo>
                <a:lnTo>
                  <a:pt x="296138" y="48768"/>
                </a:lnTo>
                <a:lnTo>
                  <a:pt x="297662" y="44196"/>
                </a:lnTo>
                <a:lnTo>
                  <a:pt x="297662" y="30480"/>
                </a:lnTo>
                <a:close/>
              </a:path>
              <a:path w="429260" h="59689">
                <a:moveTo>
                  <a:pt x="344893" y="28968"/>
                </a:moveTo>
                <a:lnTo>
                  <a:pt x="343369" y="24396"/>
                </a:lnTo>
                <a:lnTo>
                  <a:pt x="340321" y="19824"/>
                </a:lnTo>
                <a:lnTo>
                  <a:pt x="337273" y="18300"/>
                </a:lnTo>
                <a:lnTo>
                  <a:pt x="334225" y="15252"/>
                </a:lnTo>
                <a:lnTo>
                  <a:pt x="318985" y="15252"/>
                </a:lnTo>
                <a:lnTo>
                  <a:pt x="312889" y="16776"/>
                </a:lnTo>
                <a:lnTo>
                  <a:pt x="309841" y="21348"/>
                </a:lnTo>
                <a:lnTo>
                  <a:pt x="305269" y="24396"/>
                </a:lnTo>
                <a:lnTo>
                  <a:pt x="303745" y="30492"/>
                </a:lnTo>
                <a:lnTo>
                  <a:pt x="303745" y="44208"/>
                </a:lnTo>
                <a:lnTo>
                  <a:pt x="305269" y="50304"/>
                </a:lnTo>
                <a:lnTo>
                  <a:pt x="309841" y="53352"/>
                </a:lnTo>
                <a:lnTo>
                  <a:pt x="312889" y="57924"/>
                </a:lnTo>
                <a:lnTo>
                  <a:pt x="318985" y="59448"/>
                </a:lnTo>
                <a:lnTo>
                  <a:pt x="334225" y="59448"/>
                </a:lnTo>
                <a:lnTo>
                  <a:pt x="338797" y="56400"/>
                </a:lnTo>
                <a:lnTo>
                  <a:pt x="341845" y="53352"/>
                </a:lnTo>
                <a:lnTo>
                  <a:pt x="343369" y="50304"/>
                </a:lnTo>
                <a:lnTo>
                  <a:pt x="344893" y="44208"/>
                </a:lnTo>
                <a:lnTo>
                  <a:pt x="334225" y="42684"/>
                </a:lnTo>
                <a:lnTo>
                  <a:pt x="332701" y="45732"/>
                </a:lnTo>
                <a:lnTo>
                  <a:pt x="332701" y="47256"/>
                </a:lnTo>
                <a:lnTo>
                  <a:pt x="329653" y="50304"/>
                </a:lnTo>
                <a:lnTo>
                  <a:pt x="320509" y="50304"/>
                </a:lnTo>
                <a:lnTo>
                  <a:pt x="318985" y="47256"/>
                </a:lnTo>
                <a:lnTo>
                  <a:pt x="315937" y="45732"/>
                </a:lnTo>
                <a:lnTo>
                  <a:pt x="315937" y="28968"/>
                </a:lnTo>
                <a:lnTo>
                  <a:pt x="318985" y="27444"/>
                </a:lnTo>
                <a:lnTo>
                  <a:pt x="320509" y="24396"/>
                </a:lnTo>
                <a:lnTo>
                  <a:pt x="329653" y="24396"/>
                </a:lnTo>
                <a:lnTo>
                  <a:pt x="329653" y="25920"/>
                </a:lnTo>
                <a:lnTo>
                  <a:pt x="332701" y="28968"/>
                </a:lnTo>
                <a:lnTo>
                  <a:pt x="332701" y="30492"/>
                </a:lnTo>
                <a:lnTo>
                  <a:pt x="344893" y="28968"/>
                </a:lnTo>
                <a:close/>
              </a:path>
              <a:path w="429260" h="59689">
                <a:moveTo>
                  <a:pt x="380047" y="16764"/>
                </a:moveTo>
                <a:lnTo>
                  <a:pt x="378523" y="15240"/>
                </a:lnTo>
                <a:lnTo>
                  <a:pt x="369379" y="15240"/>
                </a:lnTo>
                <a:lnTo>
                  <a:pt x="367855" y="16764"/>
                </a:lnTo>
                <a:lnTo>
                  <a:pt x="366331" y="16764"/>
                </a:lnTo>
                <a:lnTo>
                  <a:pt x="364807" y="19812"/>
                </a:lnTo>
                <a:lnTo>
                  <a:pt x="363283" y="21336"/>
                </a:lnTo>
                <a:lnTo>
                  <a:pt x="363283" y="15240"/>
                </a:lnTo>
                <a:lnTo>
                  <a:pt x="352615" y="15240"/>
                </a:lnTo>
                <a:lnTo>
                  <a:pt x="352615" y="59436"/>
                </a:lnTo>
                <a:lnTo>
                  <a:pt x="363283" y="59436"/>
                </a:lnTo>
                <a:lnTo>
                  <a:pt x="363283" y="38100"/>
                </a:lnTo>
                <a:lnTo>
                  <a:pt x="364807" y="33528"/>
                </a:lnTo>
                <a:lnTo>
                  <a:pt x="364807" y="28956"/>
                </a:lnTo>
                <a:lnTo>
                  <a:pt x="367855" y="25908"/>
                </a:lnTo>
                <a:lnTo>
                  <a:pt x="369379" y="25908"/>
                </a:lnTo>
                <a:lnTo>
                  <a:pt x="369379" y="24384"/>
                </a:lnTo>
                <a:lnTo>
                  <a:pt x="373951" y="24384"/>
                </a:lnTo>
                <a:lnTo>
                  <a:pt x="376999" y="27432"/>
                </a:lnTo>
                <a:lnTo>
                  <a:pt x="380047" y="16764"/>
                </a:lnTo>
                <a:close/>
              </a:path>
              <a:path w="429260" h="59689">
                <a:moveTo>
                  <a:pt x="396811" y="15240"/>
                </a:moveTo>
                <a:lnTo>
                  <a:pt x="386143" y="15240"/>
                </a:lnTo>
                <a:lnTo>
                  <a:pt x="386143" y="59436"/>
                </a:lnTo>
                <a:lnTo>
                  <a:pt x="396811" y="59436"/>
                </a:lnTo>
                <a:lnTo>
                  <a:pt x="396811" y="15240"/>
                </a:lnTo>
                <a:close/>
              </a:path>
              <a:path w="429260" h="59689">
                <a:moveTo>
                  <a:pt x="396811" y="0"/>
                </a:moveTo>
                <a:lnTo>
                  <a:pt x="386143" y="0"/>
                </a:lnTo>
                <a:lnTo>
                  <a:pt x="386143" y="10668"/>
                </a:lnTo>
                <a:lnTo>
                  <a:pt x="396811" y="10668"/>
                </a:lnTo>
                <a:lnTo>
                  <a:pt x="396811" y="0"/>
                </a:lnTo>
                <a:close/>
              </a:path>
              <a:path w="429260" h="59689">
                <a:moveTo>
                  <a:pt x="428904" y="15252"/>
                </a:moveTo>
                <a:lnTo>
                  <a:pt x="421284" y="15252"/>
                </a:lnTo>
                <a:lnTo>
                  <a:pt x="421284" y="12"/>
                </a:lnTo>
                <a:lnTo>
                  <a:pt x="409092" y="7632"/>
                </a:lnTo>
                <a:lnTo>
                  <a:pt x="409092" y="15252"/>
                </a:lnTo>
                <a:lnTo>
                  <a:pt x="404520" y="15252"/>
                </a:lnTo>
                <a:lnTo>
                  <a:pt x="404520" y="24396"/>
                </a:lnTo>
                <a:lnTo>
                  <a:pt x="409092" y="24396"/>
                </a:lnTo>
                <a:lnTo>
                  <a:pt x="409092" y="53352"/>
                </a:lnTo>
                <a:lnTo>
                  <a:pt x="410616" y="54876"/>
                </a:lnTo>
                <a:lnTo>
                  <a:pt x="410616" y="56400"/>
                </a:lnTo>
                <a:lnTo>
                  <a:pt x="412140" y="57924"/>
                </a:lnTo>
                <a:lnTo>
                  <a:pt x="413664" y="57924"/>
                </a:lnTo>
                <a:lnTo>
                  <a:pt x="415188" y="59448"/>
                </a:lnTo>
                <a:lnTo>
                  <a:pt x="427380" y="59448"/>
                </a:lnTo>
                <a:lnTo>
                  <a:pt x="428904" y="57924"/>
                </a:lnTo>
                <a:lnTo>
                  <a:pt x="428904" y="50304"/>
                </a:lnTo>
                <a:lnTo>
                  <a:pt x="428904" y="48780"/>
                </a:lnTo>
                <a:lnTo>
                  <a:pt x="425856" y="50304"/>
                </a:lnTo>
                <a:lnTo>
                  <a:pt x="421284" y="50304"/>
                </a:lnTo>
                <a:lnTo>
                  <a:pt x="421284" y="24396"/>
                </a:lnTo>
                <a:lnTo>
                  <a:pt x="428904" y="24396"/>
                </a:lnTo>
                <a:lnTo>
                  <a:pt x="428904" y="15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90093" y="4284983"/>
            <a:ext cx="1153085" cy="26058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47796" y="4284983"/>
            <a:ext cx="1149499" cy="2777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01915" y="4235010"/>
            <a:ext cx="1321845" cy="360435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11033760" y="4432762"/>
            <a:ext cx="140447" cy="12989"/>
          </a:xfrm>
          <a:custGeom>
            <a:avLst/>
            <a:gdLst/>
            <a:ahLst/>
            <a:cxnLst/>
            <a:rect l="l" t="t" r="r" b="b"/>
            <a:pathLst>
              <a:path w="59689" h="12700">
                <a:moveTo>
                  <a:pt x="12191" y="12191"/>
                </a:moveTo>
                <a:lnTo>
                  <a:pt x="0" y="12191"/>
                </a:lnTo>
                <a:lnTo>
                  <a:pt x="0" y="0"/>
                </a:lnTo>
                <a:lnTo>
                  <a:pt x="12191" y="0"/>
                </a:lnTo>
                <a:lnTo>
                  <a:pt x="12191" y="12191"/>
                </a:lnTo>
                <a:close/>
              </a:path>
              <a:path w="59689" h="12700">
                <a:moveTo>
                  <a:pt x="35051" y="12191"/>
                </a:moveTo>
                <a:lnTo>
                  <a:pt x="22859" y="12191"/>
                </a:lnTo>
                <a:lnTo>
                  <a:pt x="22859" y="0"/>
                </a:lnTo>
                <a:lnTo>
                  <a:pt x="35051" y="0"/>
                </a:lnTo>
                <a:lnTo>
                  <a:pt x="35051" y="12191"/>
                </a:lnTo>
                <a:close/>
              </a:path>
              <a:path w="59689" h="12700">
                <a:moveTo>
                  <a:pt x="59435" y="12191"/>
                </a:moveTo>
                <a:lnTo>
                  <a:pt x="47243" y="12191"/>
                </a:lnTo>
                <a:lnTo>
                  <a:pt x="47243" y="0"/>
                </a:lnTo>
                <a:lnTo>
                  <a:pt x="59435" y="0"/>
                </a:lnTo>
                <a:lnTo>
                  <a:pt x="5943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592230" y="4383274"/>
            <a:ext cx="603624" cy="62994"/>
          </a:xfrm>
          <a:custGeom>
            <a:avLst/>
            <a:gdLst/>
            <a:ahLst/>
            <a:cxnLst/>
            <a:rect l="l" t="t" r="r" b="b"/>
            <a:pathLst>
              <a:path w="256539" h="61595">
                <a:moveTo>
                  <a:pt x="48768" y="1524"/>
                </a:moveTo>
                <a:lnTo>
                  <a:pt x="36576" y="1524"/>
                </a:lnTo>
                <a:lnTo>
                  <a:pt x="36576" y="24384"/>
                </a:lnTo>
                <a:lnTo>
                  <a:pt x="12192" y="24384"/>
                </a:lnTo>
                <a:lnTo>
                  <a:pt x="12192" y="1524"/>
                </a:lnTo>
                <a:lnTo>
                  <a:pt x="0" y="1524"/>
                </a:lnTo>
                <a:lnTo>
                  <a:pt x="0" y="60960"/>
                </a:lnTo>
                <a:lnTo>
                  <a:pt x="12192" y="60960"/>
                </a:lnTo>
                <a:lnTo>
                  <a:pt x="12192" y="35052"/>
                </a:lnTo>
                <a:lnTo>
                  <a:pt x="36576" y="35052"/>
                </a:lnTo>
                <a:lnTo>
                  <a:pt x="36576" y="60960"/>
                </a:lnTo>
                <a:lnTo>
                  <a:pt x="48768" y="60960"/>
                </a:lnTo>
                <a:lnTo>
                  <a:pt x="48768" y="1524"/>
                </a:lnTo>
                <a:close/>
              </a:path>
              <a:path w="256539" h="61595">
                <a:moveTo>
                  <a:pt x="102298" y="32004"/>
                </a:moveTo>
                <a:lnTo>
                  <a:pt x="100774" y="25908"/>
                </a:lnTo>
                <a:lnTo>
                  <a:pt x="98488" y="24384"/>
                </a:lnTo>
                <a:lnTo>
                  <a:pt x="96202" y="22860"/>
                </a:lnTo>
                <a:lnTo>
                  <a:pt x="93154" y="18288"/>
                </a:lnTo>
                <a:lnTo>
                  <a:pt x="90106" y="17272"/>
                </a:lnTo>
                <a:lnTo>
                  <a:pt x="90106" y="30480"/>
                </a:lnTo>
                <a:lnTo>
                  <a:pt x="90106" y="47244"/>
                </a:lnTo>
                <a:lnTo>
                  <a:pt x="87058" y="48768"/>
                </a:lnTo>
                <a:lnTo>
                  <a:pt x="85534" y="51816"/>
                </a:lnTo>
                <a:lnTo>
                  <a:pt x="77914" y="51816"/>
                </a:lnTo>
                <a:lnTo>
                  <a:pt x="74866" y="50292"/>
                </a:lnTo>
                <a:lnTo>
                  <a:pt x="73342" y="47244"/>
                </a:lnTo>
                <a:lnTo>
                  <a:pt x="71818" y="45720"/>
                </a:lnTo>
                <a:lnTo>
                  <a:pt x="71818" y="30480"/>
                </a:lnTo>
                <a:lnTo>
                  <a:pt x="77914" y="24384"/>
                </a:lnTo>
                <a:lnTo>
                  <a:pt x="84010" y="24384"/>
                </a:lnTo>
                <a:lnTo>
                  <a:pt x="85534" y="25908"/>
                </a:lnTo>
                <a:lnTo>
                  <a:pt x="87058" y="28956"/>
                </a:lnTo>
                <a:lnTo>
                  <a:pt x="90106" y="30480"/>
                </a:lnTo>
                <a:lnTo>
                  <a:pt x="90106" y="17272"/>
                </a:lnTo>
                <a:lnTo>
                  <a:pt x="88582" y="16764"/>
                </a:lnTo>
                <a:lnTo>
                  <a:pt x="79438" y="16764"/>
                </a:lnTo>
                <a:lnTo>
                  <a:pt x="74866" y="18288"/>
                </a:lnTo>
                <a:lnTo>
                  <a:pt x="71818" y="22860"/>
                </a:lnTo>
                <a:lnTo>
                  <a:pt x="71818" y="1524"/>
                </a:lnTo>
                <a:lnTo>
                  <a:pt x="59537" y="1524"/>
                </a:lnTo>
                <a:lnTo>
                  <a:pt x="59537" y="60960"/>
                </a:lnTo>
                <a:lnTo>
                  <a:pt x="70294" y="60960"/>
                </a:lnTo>
                <a:lnTo>
                  <a:pt x="70294" y="54864"/>
                </a:lnTo>
                <a:lnTo>
                  <a:pt x="71818" y="56388"/>
                </a:lnTo>
                <a:lnTo>
                  <a:pt x="74866" y="57912"/>
                </a:lnTo>
                <a:lnTo>
                  <a:pt x="76390" y="59436"/>
                </a:lnTo>
                <a:lnTo>
                  <a:pt x="79438" y="60960"/>
                </a:lnTo>
                <a:lnTo>
                  <a:pt x="88582" y="60960"/>
                </a:lnTo>
                <a:lnTo>
                  <a:pt x="93154" y="59436"/>
                </a:lnTo>
                <a:lnTo>
                  <a:pt x="96202" y="54864"/>
                </a:lnTo>
                <a:lnTo>
                  <a:pt x="100774" y="51816"/>
                </a:lnTo>
                <a:lnTo>
                  <a:pt x="102298" y="45720"/>
                </a:lnTo>
                <a:lnTo>
                  <a:pt x="102298" y="32004"/>
                </a:lnTo>
                <a:close/>
              </a:path>
              <a:path w="256539" h="61595">
                <a:moveTo>
                  <a:pt x="164884" y="60960"/>
                </a:moveTo>
                <a:lnTo>
                  <a:pt x="159258" y="47244"/>
                </a:lnTo>
                <a:lnTo>
                  <a:pt x="154876" y="36576"/>
                </a:lnTo>
                <a:lnTo>
                  <a:pt x="146126" y="15240"/>
                </a:lnTo>
                <a:lnTo>
                  <a:pt x="143548" y="8966"/>
                </a:lnTo>
                <a:lnTo>
                  <a:pt x="143548" y="36576"/>
                </a:lnTo>
                <a:lnTo>
                  <a:pt x="126784" y="36576"/>
                </a:lnTo>
                <a:lnTo>
                  <a:pt x="134404" y="15240"/>
                </a:lnTo>
                <a:lnTo>
                  <a:pt x="143548" y="36576"/>
                </a:lnTo>
                <a:lnTo>
                  <a:pt x="143548" y="8966"/>
                </a:lnTo>
                <a:lnTo>
                  <a:pt x="140500" y="1524"/>
                </a:lnTo>
                <a:lnTo>
                  <a:pt x="128308" y="1524"/>
                </a:lnTo>
                <a:lnTo>
                  <a:pt x="105346" y="60960"/>
                </a:lnTo>
                <a:lnTo>
                  <a:pt x="117538" y="60960"/>
                </a:lnTo>
                <a:lnTo>
                  <a:pt x="122110" y="47244"/>
                </a:lnTo>
                <a:lnTo>
                  <a:pt x="146596" y="47244"/>
                </a:lnTo>
                <a:lnTo>
                  <a:pt x="152692" y="60960"/>
                </a:lnTo>
                <a:lnTo>
                  <a:pt x="164884" y="60960"/>
                </a:lnTo>
                <a:close/>
              </a:path>
              <a:path w="256539" h="61595">
                <a:moveTo>
                  <a:pt x="198513" y="0"/>
                </a:moveTo>
                <a:lnTo>
                  <a:pt x="189369" y="0"/>
                </a:lnTo>
                <a:lnTo>
                  <a:pt x="187845" y="4572"/>
                </a:lnTo>
                <a:lnTo>
                  <a:pt x="181648" y="10668"/>
                </a:lnTo>
                <a:lnTo>
                  <a:pt x="178600" y="12192"/>
                </a:lnTo>
                <a:lnTo>
                  <a:pt x="175552" y="15240"/>
                </a:lnTo>
                <a:lnTo>
                  <a:pt x="172504" y="15240"/>
                </a:lnTo>
                <a:lnTo>
                  <a:pt x="172504" y="25908"/>
                </a:lnTo>
                <a:lnTo>
                  <a:pt x="177076" y="24384"/>
                </a:lnTo>
                <a:lnTo>
                  <a:pt x="183273" y="21336"/>
                </a:lnTo>
                <a:lnTo>
                  <a:pt x="186321" y="16764"/>
                </a:lnTo>
                <a:lnTo>
                  <a:pt x="186321" y="60960"/>
                </a:lnTo>
                <a:lnTo>
                  <a:pt x="198513" y="60960"/>
                </a:lnTo>
                <a:lnTo>
                  <a:pt x="198513" y="0"/>
                </a:lnTo>
                <a:close/>
              </a:path>
              <a:path w="256539" h="61595">
                <a:moveTo>
                  <a:pt x="256514" y="45732"/>
                </a:moveTo>
                <a:lnTo>
                  <a:pt x="244322" y="44208"/>
                </a:lnTo>
                <a:lnTo>
                  <a:pt x="244322" y="47256"/>
                </a:lnTo>
                <a:lnTo>
                  <a:pt x="242798" y="48780"/>
                </a:lnTo>
                <a:lnTo>
                  <a:pt x="242798" y="50304"/>
                </a:lnTo>
                <a:lnTo>
                  <a:pt x="241274" y="51828"/>
                </a:lnTo>
                <a:lnTo>
                  <a:pt x="232041" y="51828"/>
                </a:lnTo>
                <a:lnTo>
                  <a:pt x="227469" y="47256"/>
                </a:lnTo>
                <a:lnTo>
                  <a:pt x="227469" y="30492"/>
                </a:lnTo>
                <a:lnTo>
                  <a:pt x="232041" y="25920"/>
                </a:lnTo>
                <a:lnTo>
                  <a:pt x="239661" y="25920"/>
                </a:lnTo>
                <a:lnTo>
                  <a:pt x="241274" y="27444"/>
                </a:lnTo>
                <a:lnTo>
                  <a:pt x="244322" y="30492"/>
                </a:lnTo>
                <a:lnTo>
                  <a:pt x="244322" y="32016"/>
                </a:lnTo>
                <a:lnTo>
                  <a:pt x="254990" y="30492"/>
                </a:lnTo>
                <a:lnTo>
                  <a:pt x="254990" y="25920"/>
                </a:lnTo>
                <a:lnTo>
                  <a:pt x="251942" y="21348"/>
                </a:lnTo>
                <a:lnTo>
                  <a:pt x="248894" y="19824"/>
                </a:lnTo>
                <a:lnTo>
                  <a:pt x="245846" y="16776"/>
                </a:lnTo>
                <a:lnTo>
                  <a:pt x="230517" y="16776"/>
                </a:lnTo>
                <a:lnTo>
                  <a:pt x="224421" y="18300"/>
                </a:lnTo>
                <a:lnTo>
                  <a:pt x="221373" y="22872"/>
                </a:lnTo>
                <a:lnTo>
                  <a:pt x="216801" y="25920"/>
                </a:lnTo>
                <a:lnTo>
                  <a:pt x="215277" y="32016"/>
                </a:lnTo>
                <a:lnTo>
                  <a:pt x="215277" y="45732"/>
                </a:lnTo>
                <a:lnTo>
                  <a:pt x="216801" y="51828"/>
                </a:lnTo>
                <a:lnTo>
                  <a:pt x="221373" y="54876"/>
                </a:lnTo>
                <a:lnTo>
                  <a:pt x="224421" y="59448"/>
                </a:lnTo>
                <a:lnTo>
                  <a:pt x="230517" y="60972"/>
                </a:lnTo>
                <a:lnTo>
                  <a:pt x="245846" y="60972"/>
                </a:lnTo>
                <a:lnTo>
                  <a:pt x="248894" y="57924"/>
                </a:lnTo>
                <a:lnTo>
                  <a:pt x="253466" y="54876"/>
                </a:lnTo>
                <a:lnTo>
                  <a:pt x="254990" y="51828"/>
                </a:lnTo>
                <a:lnTo>
                  <a:pt x="256514" y="45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111540" y="4334865"/>
            <a:ext cx="360082" cy="61047"/>
          </a:xfrm>
          <a:custGeom>
            <a:avLst/>
            <a:gdLst/>
            <a:ahLst/>
            <a:cxnLst/>
            <a:rect l="l" t="t" r="r" b="b"/>
            <a:pathLst>
              <a:path w="153035" h="59689">
                <a:moveTo>
                  <a:pt x="41236" y="48856"/>
                </a:moveTo>
                <a:lnTo>
                  <a:pt x="12293" y="48856"/>
                </a:lnTo>
                <a:lnTo>
                  <a:pt x="12293" y="0"/>
                </a:lnTo>
                <a:lnTo>
                  <a:pt x="0" y="0"/>
                </a:lnTo>
                <a:lnTo>
                  <a:pt x="0" y="59524"/>
                </a:lnTo>
                <a:lnTo>
                  <a:pt x="41236" y="59524"/>
                </a:lnTo>
                <a:lnTo>
                  <a:pt x="41236" y="48856"/>
                </a:lnTo>
                <a:close/>
              </a:path>
              <a:path w="153035" h="59689">
                <a:moveTo>
                  <a:pt x="100774" y="24384"/>
                </a:moveTo>
                <a:lnTo>
                  <a:pt x="99250" y="19812"/>
                </a:lnTo>
                <a:lnTo>
                  <a:pt x="99250" y="15240"/>
                </a:lnTo>
                <a:lnTo>
                  <a:pt x="96202" y="9144"/>
                </a:lnTo>
                <a:lnTo>
                  <a:pt x="90106" y="3048"/>
                </a:lnTo>
                <a:lnTo>
                  <a:pt x="88582" y="2286"/>
                </a:lnTo>
                <a:lnTo>
                  <a:pt x="88582" y="24384"/>
                </a:lnTo>
                <a:lnTo>
                  <a:pt x="88582" y="33616"/>
                </a:lnTo>
                <a:lnTo>
                  <a:pt x="87058" y="38188"/>
                </a:lnTo>
                <a:lnTo>
                  <a:pt x="87058" y="39712"/>
                </a:lnTo>
                <a:lnTo>
                  <a:pt x="85534" y="42760"/>
                </a:lnTo>
                <a:lnTo>
                  <a:pt x="85534" y="44284"/>
                </a:lnTo>
                <a:lnTo>
                  <a:pt x="80962" y="48856"/>
                </a:lnTo>
                <a:lnTo>
                  <a:pt x="62674" y="48856"/>
                </a:lnTo>
                <a:lnTo>
                  <a:pt x="62674" y="9144"/>
                </a:lnTo>
                <a:lnTo>
                  <a:pt x="76390" y="9144"/>
                </a:lnTo>
                <a:lnTo>
                  <a:pt x="77914" y="10668"/>
                </a:lnTo>
                <a:lnTo>
                  <a:pt x="79438" y="10668"/>
                </a:lnTo>
                <a:lnTo>
                  <a:pt x="82486" y="12192"/>
                </a:lnTo>
                <a:lnTo>
                  <a:pt x="84010" y="13716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21336"/>
                </a:lnTo>
                <a:lnTo>
                  <a:pt x="88582" y="24384"/>
                </a:lnTo>
                <a:lnTo>
                  <a:pt x="88582" y="2286"/>
                </a:lnTo>
                <a:lnTo>
                  <a:pt x="84010" y="0"/>
                </a:lnTo>
                <a:lnTo>
                  <a:pt x="50393" y="0"/>
                </a:lnTo>
                <a:lnTo>
                  <a:pt x="50393" y="59524"/>
                </a:lnTo>
                <a:lnTo>
                  <a:pt x="80962" y="59524"/>
                </a:lnTo>
                <a:lnTo>
                  <a:pt x="90106" y="54952"/>
                </a:lnTo>
                <a:lnTo>
                  <a:pt x="96202" y="48856"/>
                </a:lnTo>
                <a:lnTo>
                  <a:pt x="97726" y="47332"/>
                </a:lnTo>
                <a:lnTo>
                  <a:pt x="99250" y="42760"/>
                </a:lnTo>
                <a:lnTo>
                  <a:pt x="99250" y="39712"/>
                </a:lnTo>
                <a:lnTo>
                  <a:pt x="100774" y="35140"/>
                </a:lnTo>
                <a:lnTo>
                  <a:pt x="100774" y="24384"/>
                </a:lnTo>
                <a:close/>
              </a:path>
              <a:path w="153035" h="59689">
                <a:moveTo>
                  <a:pt x="152679" y="48856"/>
                </a:moveTo>
                <a:lnTo>
                  <a:pt x="123736" y="48856"/>
                </a:lnTo>
                <a:lnTo>
                  <a:pt x="123736" y="0"/>
                </a:lnTo>
                <a:lnTo>
                  <a:pt x="111442" y="0"/>
                </a:lnTo>
                <a:lnTo>
                  <a:pt x="111442" y="59524"/>
                </a:lnTo>
                <a:lnTo>
                  <a:pt x="152679" y="59524"/>
                </a:lnTo>
                <a:lnTo>
                  <a:pt x="152679" y="48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407572" y="4432774"/>
            <a:ext cx="1057835" cy="62994"/>
          </a:xfrm>
          <a:custGeom>
            <a:avLst/>
            <a:gdLst/>
            <a:ahLst/>
            <a:cxnLst/>
            <a:rect l="l" t="t" r="r" b="b"/>
            <a:pathLst>
              <a:path w="449579" h="61595">
                <a:moveTo>
                  <a:pt x="51917" y="17233"/>
                </a:moveTo>
                <a:lnTo>
                  <a:pt x="50393" y="12560"/>
                </a:lnTo>
                <a:lnTo>
                  <a:pt x="47345" y="9512"/>
                </a:lnTo>
                <a:lnTo>
                  <a:pt x="45821" y="6464"/>
                </a:lnTo>
                <a:lnTo>
                  <a:pt x="41249" y="1892"/>
                </a:lnTo>
                <a:lnTo>
                  <a:pt x="35153" y="368"/>
                </a:lnTo>
                <a:lnTo>
                  <a:pt x="18389" y="368"/>
                </a:lnTo>
                <a:lnTo>
                  <a:pt x="12293" y="3416"/>
                </a:lnTo>
                <a:lnTo>
                  <a:pt x="1524" y="14084"/>
                </a:lnTo>
                <a:lnTo>
                  <a:pt x="0" y="21805"/>
                </a:lnTo>
                <a:lnTo>
                  <a:pt x="0" y="41617"/>
                </a:lnTo>
                <a:lnTo>
                  <a:pt x="1524" y="47713"/>
                </a:lnTo>
                <a:lnTo>
                  <a:pt x="7620" y="53809"/>
                </a:lnTo>
                <a:lnTo>
                  <a:pt x="12293" y="59905"/>
                </a:lnTo>
                <a:lnTo>
                  <a:pt x="18389" y="61429"/>
                </a:lnTo>
                <a:lnTo>
                  <a:pt x="33629" y="61429"/>
                </a:lnTo>
                <a:lnTo>
                  <a:pt x="38201" y="59905"/>
                </a:lnTo>
                <a:lnTo>
                  <a:pt x="47345" y="53809"/>
                </a:lnTo>
                <a:lnTo>
                  <a:pt x="50393" y="49237"/>
                </a:lnTo>
                <a:lnTo>
                  <a:pt x="51917" y="43141"/>
                </a:lnTo>
                <a:lnTo>
                  <a:pt x="39725" y="38569"/>
                </a:lnTo>
                <a:lnTo>
                  <a:pt x="38201" y="43141"/>
                </a:lnTo>
                <a:lnTo>
                  <a:pt x="35153" y="49237"/>
                </a:lnTo>
                <a:lnTo>
                  <a:pt x="32105" y="50761"/>
                </a:lnTo>
                <a:lnTo>
                  <a:pt x="30581" y="52285"/>
                </a:lnTo>
                <a:lnTo>
                  <a:pt x="22961" y="52285"/>
                </a:lnTo>
                <a:lnTo>
                  <a:pt x="18389" y="50761"/>
                </a:lnTo>
                <a:lnTo>
                  <a:pt x="15341" y="46189"/>
                </a:lnTo>
                <a:lnTo>
                  <a:pt x="13817" y="43141"/>
                </a:lnTo>
                <a:lnTo>
                  <a:pt x="12293" y="38569"/>
                </a:lnTo>
                <a:lnTo>
                  <a:pt x="12293" y="23329"/>
                </a:lnTo>
                <a:lnTo>
                  <a:pt x="13817" y="18757"/>
                </a:lnTo>
                <a:lnTo>
                  <a:pt x="16865" y="15709"/>
                </a:lnTo>
                <a:lnTo>
                  <a:pt x="18389" y="12560"/>
                </a:lnTo>
                <a:lnTo>
                  <a:pt x="22961" y="11036"/>
                </a:lnTo>
                <a:lnTo>
                  <a:pt x="32105" y="11036"/>
                </a:lnTo>
                <a:lnTo>
                  <a:pt x="35153" y="12560"/>
                </a:lnTo>
                <a:lnTo>
                  <a:pt x="36677" y="15709"/>
                </a:lnTo>
                <a:lnTo>
                  <a:pt x="38201" y="17233"/>
                </a:lnTo>
                <a:lnTo>
                  <a:pt x="39725" y="20281"/>
                </a:lnTo>
                <a:lnTo>
                  <a:pt x="51917" y="17233"/>
                </a:lnTo>
                <a:close/>
              </a:path>
              <a:path w="449579" h="61595">
                <a:moveTo>
                  <a:pt x="100787" y="24853"/>
                </a:moveTo>
                <a:lnTo>
                  <a:pt x="99263" y="23329"/>
                </a:lnTo>
                <a:lnTo>
                  <a:pt x="97739" y="21805"/>
                </a:lnTo>
                <a:lnTo>
                  <a:pt x="97739" y="20281"/>
                </a:lnTo>
                <a:lnTo>
                  <a:pt x="96215" y="18757"/>
                </a:lnTo>
                <a:lnTo>
                  <a:pt x="93167" y="18757"/>
                </a:lnTo>
                <a:lnTo>
                  <a:pt x="91643" y="17233"/>
                </a:lnTo>
                <a:lnTo>
                  <a:pt x="80975" y="17233"/>
                </a:lnTo>
                <a:lnTo>
                  <a:pt x="76403" y="18757"/>
                </a:lnTo>
                <a:lnTo>
                  <a:pt x="73355" y="23329"/>
                </a:lnTo>
                <a:lnTo>
                  <a:pt x="73355" y="1892"/>
                </a:lnTo>
                <a:lnTo>
                  <a:pt x="61061" y="1892"/>
                </a:lnTo>
                <a:lnTo>
                  <a:pt x="61061" y="61429"/>
                </a:lnTo>
                <a:lnTo>
                  <a:pt x="73355" y="61429"/>
                </a:lnTo>
                <a:lnTo>
                  <a:pt x="73355" y="32473"/>
                </a:lnTo>
                <a:lnTo>
                  <a:pt x="74879" y="30949"/>
                </a:lnTo>
                <a:lnTo>
                  <a:pt x="74879" y="29425"/>
                </a:lnTo>
                <a:lnTo>
                  <a:pt x="77927" y="26377"/>
                </a:lnTo>
                <a:lnTo>
                  <a:pt x="79451" y="26377"/>
                </a:lnTo>
                <a:lnTo>
                  <a:pt x="80975" y="24853"/>
                </a:lnTo>
                <a:lnTo>
                  <a:pt x="84023" y="24853"/>
                </a:lnTo>
                <a:lnTo>
                  <a:pt x="85547" y="26377"/>
                </a:lnTo>
                <a:lnTo>
                  <a:pt x="87071" y="26377"/>
                </a:lnTo>
                <a:lnTo>
                  <a:pt x="88595" y="27901"/>
                </a:lnTo>
                <a:lnTo>
                  <a:pt x="88595" y="29425"/>
                </a:lnTo>
                <a:lnTo>
                  <a:pt x="90119" y="30949"/>
                </a:lnTo>
                <a:lnTo>
                  <a:pt x="90119" y="61429"/>
                </a:lnTo>
                <a:lnTo>
                  <a:pt x="100787" y="61429"/>
                </a:lnTo>
                <a:lnTo>
                  <a:pt x="100787" y="24853"/>
                </a:lnTo>
                <a:close/>
              </a:path>
              <a:path w="449579" h="61595">
                <a:moveTo>
                  <a:pt x="154216" y="32473"/>
                </a:moveTo>
                <a:lnTo>
                  <a:pt x="152692" y="27901"/>
                </a:lnTo>
                <a:lnTo>
                  <a:pt x="151168" y="26377"/>
                </a:lnTo>
                <a:lnTo>
                  <a:pt x="148120" y="23329"/>
                </a:lnTo>
                <a:lnTo>
                  <a:pt x="145072" y="18757"/>
                </a:lnTo>
                <a:lnTo>
                  <a:pt x="143548" y="18376"/>
                </a:lnTo>
                <a:lnTo>
                  <a:pt x="143548" y="35521"/>
                </a:lnTo>
                <a:lnTo>
                  <a:pt x="143548" y="43141"/>
                </a:lnTo>
                <a:lnTo>
                  <a:pt x="140500" y="49237"/>
                </a:lnTo>
                <a:lnTo>
                  <a:pt x="137452" y="50761"/>
                </a:lnTo>
                <a:lnTo>
                  <a:pt x="135928" y="52285"/>
                </a:lnTo>
                <a:lnTo>
                  <a:pt x="129832" y="52285"/>
                </a:lnTo>
                <a:lnTo>
                  <a:pt x="126682" y="50761"/>
                </a:lnTo>
                <a:lnTo>
                  <a:pt x="125158" y="49237"/>
                </a:lnTo>
                <a:lnTo>
                  <a:pt x="122110" y="43141"/>
                </a:lnTo>
                <a:lnTo>
                  <a:pt x="122110" y="35521"/>
                </a:lnTo>
                <a:lnTo>
                  <a:pt x="125158" y="29425"/>
                </a:lnTo>
                <a:lnTo>
                  <a:pt x="126682" y="27901"/>
                </a:lnTo>
                <a:lnTo>
                  <a:pt x="129832" y="26377"/>
                </a:lnTo>
                <a:lnTo>
                  <a:pt x="135928" y="26377"/>
                </a:lnTo>
                <a:lnTo>
                  <a:pt x="137452" y="27901"/>
                </a:lnTo>
                <a:lnTo>
                  <a:pt x="140500" y="29425"/>
                </a:lnTo>
                <a:lnTo>
                  <a:pt x="143548" y="35521"/>
                </a:lnTo>
                <a:lnTo>
                  <a:pt x="143548" y="18376"/>
                </a:lnTo>
                <a:lnTo>
                  <a:pt x="138976" y="17233"/>
                </a:lnTo>
                <a:lnTo>
                  <a:pt x="123634" y="17233"/>
                </a:lnTo>
                <a:lnTo>
                  <a:pt x="120586" y="20281"/>
                </a:lnTo>
                <a:lnTo>
                  <a:pt x="117538" y="21805"/>
                </a:lnTo>
                <a:lnTo>
                  <a:pt x="114490" y="24853"/>
                </a:lnTo>
                <a:lnTo>
                  <a:pt x="111442" y="30949"/>
                </a:lnTo>
                <a:lnTo>
                  <a:pt x="109918" y="35521"/>
                </a:lnTo>
                <a:lnTo>
                  <a:pt x="109918" y="43141"/>
                </a:lnTo>
                <a:lnTo>
                  <a:pt x="111442" y="47713"/>
                </a:lnTo>
                <a:lnTo>
                  <a:pt x="112966" y="50761"/>
                </a:lnTo>
                <a:lnTo>
                  <a:pt x="114490" y="55333"/>
                </a:lnTo>
                <a:lnTo>
                  <a:pt x="117538" y="56857"/>
                </a:lnTo>
                <a:lnTo>
                  <a:pt x="120586" y="59905"/>
                </a:lnTo>
                <a:lnTo>
                  <a:pt x="125158" y="61429"/>
                </a:lnTo>
                <a:lnTo>
                  <a:pt x="138976" y="61429"/>
                </a:lnTo>
                <a:lnTo>
                  <a:pt x="145072" y="59905"/>
                </a:lnTo>
                <a:lnTo>
                  <a:pt x="148120" y="55333"/>
                </a:lnTo>
                <a:lnTo>
                  <a:pt x="151168" y="52285"/>
                </a:lnTo>
                <a:lnTo>
                  <a:pt x="152692" y="50761"/>
                </a:lnTo>
                <a:lnTo>
                  <a:pt x="154216" y="46189"/>
                </a:lnTo>
                <a:lnTo>
                  <a:pt x="154216" y="32473"/>
                </a:lnTo>
                <a:close/>
              </a:path>
              <a:path w="449579" h="61595">
                <a:moveTo>
                  <a:pt x="175082" y="0"/>
                </a:moveTo>
                <a:lnTo>
                  <a:pt x="162877" y="0"/>
                </a:lnTo>
                <a:lnTo>
                  <a:pt x="162877" y="60960"/>
                </a:lnTo>
                <a:lnTo>
                  <a:pt x="175082" y="60960"/>
                </a:lnTo>
                <a:lnTo>
                  <a:pt x="175082" y="0"/>
                </a:lnTo>
                <a:close/>
              </a:path>
              <a:path w="449579" h="61595">
                <a:moveTo>
                  <a:pt x="224421" y="33997"/>
                </a:moveTo>
                <a:lnTo>
                  <a:pt x="222897" y="27901"/>
                </a:lnTo>
                <a:lnTo>
                  <a:pt x="219849" y="24853"/>
                </a:lnTo>
                <a:lnTo>
                  <a:pt x="218325" y="23329"/>
                </a:lnTo>
                <a:lnTo>
                  <a:pt x="215277" y="18757"/>
                </a:lnTo>
                <a:lnTo>
                  <a:pt x="212229" y="17995"/>
                </a:lnTo>
                <a:lnTo>
                  <a:pt x="212229" y="29425"/>
                </a:lnTo>
                <a:lnTo>
                  <a:pt x="212229" y="35521"/>
                </a:lnTo>
                <a:lnTo>
                  <a:pt x="195465" y="35521"/>
                </a:lnTo>
                <a:lnTo>
                  <a:pt x="195465" y="32473"/>
                </a:lnTo>
                <a:lnTo>
                  <a:pt x="196989" y="29425"/>
                </a:lnTo>
                <a:lnTo>
                  <a:pt x="201561" y="24853"/>
                </a:lnTo>
                <a:lnTo>
                  <a:pt x="206133" y="24853"/>
                </a:lnTo>
                <a:lnTo>
                  <a:pt x="209181" y="26377"/>
                </a:lnTo>
                <a:lnTo>
                  <a:pt x="212229" y="29425"/>
                </a:lnTo>
                <a:lnTo>
                  <a:pt x="212229" y="17995"/>
                </a:lnTo>
                <a:lnTo>
                  <a:pt x="209181" y="17233"/>
                </a:lnTo>
                <a:lnTo>
                  <a:pt x="196989" y="17233"/>
                </a:lnTo>
                <a:lnTo>
                  <a:pt x="192417" y="18757"/>
                </a:lnTo>
                <a:lnTo>
                  <a:pt x="189369" y="23329"/>
                </a:lnTo>
                <a:lnTo>
                  <a:pt x="184696" y="26377"/>
                </a:lnTo>
                <a:lnTo>
                  <a:pt x="183172" y="32473"/>
                </a:lnTo>
                <a:lnTo>
                  <a:pt x="183172" y="46189"/>
                </a:lnTo>
                <a:lnTo>
                  <a:pt x="184696" y="50761"/>
                </a:lnTo>
                <a:lnTo>
                  <a:pt x="187845" y="53809"/>
                </a:lnTo>
                <a:lnTo>
                  <a:pt x="190893" y="59905"/>
                </a:lnTo>
                <a:lnTo>
                  <a:pt x="196989" y="61429"/>
                </a:lnTo>
                <a:lnTo>
                  <a:pt x="213753" y="61429"/>
                </a:lnTo>
                <a:lnTo>
                  <a:pt x="216801" y="58381"/>
                </a:lnTo>
                <a:lnTo>
                  <a:pt x="219849" y="56857"/>
                </a:lnTo>
                <a:lnTo>
                  <a:pt x="221373" y="53809"/>
                </a:lnTo>
                <a:lnTo>
                  <a:pt x="222897" y="49237"/>
                </a:lnTo>
                <a:lnTo>
                  <a:pt x="212229" y="47713"/>
                </a:lnTo>
                <a:lnTo>
                  <a:pt x="210705" y="49237"/>
                </a:lnTo>
                <a:lnTo>
                  <a:pt x="210705" y="50761"/>
                </a:lnTo>
                <a:lnTo>
                  <a:pt x="209181" y="52285"/>
                </a:lnTo>
                <a:lnTo>
                  <a:pt x="207657" y="52285"/>
                </a:lnTo>
                <a:lnTo>
                  <a:pt x="206133" y="53809"/>
                </a:lnTo>
                <a:lnTo>
                  <a:pt x="201561" y="53809"/>
                </a:lnTo>
                <a:lnTo>
                  <a:pt x="196989" y="49237"/>
                </a:lnTo>
                <a:lnTo>
                  <a:pt x="195465" y="46189"/>
                </a:lnTo>
                <a:lnTo>
                  <a:pt x="195465" y="43141"/>
                </a:lnTo>
                <a:lnTo>
                  <a:pt x="224421" y="43141"/>
                </a:lnTo>
                <a:lnTo>
                  <a:pt x="224421" y="35521"/>
                </a:lnTo>
                <a:lnTo>
                  <a:pt x="224421" y="33997"/>
                </a:lnTo>
                <a:close/>
              </a:path>
              <a:path w="449579" h="61595">
                <a:moveTo>
                  <a:pt x="270230" y="43141"/>
                </a:moveTo>
                <a:lnTo>
                  <a:pt x="264134" y="37045"/>
                </a:lnTo>
                <a:lnTo>
                  <a:pt x="259562" y="35521"/>
                </a:lnTo>
                <a:lnTo>
                  <a:pt x="247370" y="32473"/>
                </a:lnTo>
                <a:lnTo>
                  <a:pt x="244322" y="30949"/>
                </a:lnTo>
                <a:lnTo>
                  <a:pt x="242697" y="30949"/>
                </a:lnTo>
                <a:lnTo>
                  <a:pt x="241173" y="29425"/>
                </a:lnTo>
                <a:lnTo>
                  <a:pt x="241173" y="27901"/>
                </a:lnTo>
                <a:lnTo>
                  <a:pt x="242697" y="26377"/>
                </a:lnTo>
                <a:lnTo>
                  <a:pt x="244322" y="24853"/>
                </a:lnTo>
                <a:lnTo>
                  <a:pt x="253466" y="24853"/>
                </a:lnTo>
                <a:lnTo>
                  <a:pt x="258038" y="29425"/>
                </a:lnTo>
                <a:lnTo>
                  <a:pt x="268706" y="27901"/>
                </a:lnTo>
                <a:lnTo>
                  <a:pt x="267182" y="24853"/>
                </a:lnTo>
                <a:lnTo>
                  <a:pt x="265658" y="21805"/>
                </a:lnTo>
                <a:lnTo>
                  <a:pt x="262610" y="20281"/>
                </a:lnTo>
                <a:lnTo>
                  <a:pt x="259562" y="17233"/>
                </a:lnTo>
                <a:lnTo>
                  <a:pt x="242697" y="17233"/>
                </a:lnTo>
                <a:lnTo>
                  <a:pt x="238125" y="18757"/>
                </a:lnTo>
                <a:lnTo>
                  <a:pt x="235077" y="20281"/>
                </a:lnTo>
                <a:lnTo>
                  <a:pt x="232029" y="23329"/>
                </a:lnTo>
                <a:lnTo>
                  <a:pt x="230505" y="26377"/>
                </a:lnTo>
                <a:lnTo>
                  <a:pt x="230505" y="33997"/>
                </a:lnTo>
                <a:lnTo>
                  <a:pt x="232029" y="37045"/>
                </a:lnTo>
                <a:lnTo>
                  <a:pt x="236601" y="40093"/>
                </a:lnTo>
                <a:lnTo>
                  <a:pt x="238125" y="41617"/>
                </a:lnTo>
                <a:lnTo>
                  <a:pt x="244322" y="43141"/>
                </a:lnTo>
                <a:lnTo>
                  <a:pt x="253466" y="44665"/>
                </a:lnTo>
                <a:lnTo>
                  <a:pt x="254990" y="46189"/>
                </a:lnTo>
                <a:lnTo>
                  <a:pt x="258038" y="46189"/>
                </a:lnTo>
                <a:lnTo>
                  <a:pt x="258038" y="50761"/>
                </a:lnTo>
                <a:lnTo>
                  <a:pt x="254990" y="53809"/>
                </a:lnTo>
                <a:lnTo>
                  <a:pt x="245846" y="53809"/>
                </a:lnTo>
                <a:lnTo>
                  <a:pt x="244322" y="52285"/>
                </a:lnTo>
                <a:lnTo>
                  <a:pt x="242697" y="50761"/>
                </a:lnTo>
                <a:lnTo>
                  <a:pt x="241173" y="49237"/>
                </a:lnTo>
                <a:lnTo>
                  <a:pt x="241173" y="46189"/>
                </a:lnTo>
                <a:lnTo>
                  <a:pt x="228981" y="49237"/>
                </a:lnTo>
                <a:lnTo>
                  <a:pt x="232029" y="55333"/>
                </a:lnTo>
                <a:lnTo>
                  <a:pt x="236601" y="58381"/>
                </a:lnTo>
                <a:lnTo>
                  <a:pt x="239649" y="61429"/>
                </a:lnTo>
                <a:lnTo>
                  <a:pt x="256514" y="61429"/>
                </a:lnTo>
                <a:lnTo>
                  <a:pt x="261086" y="59905"/>
                </a:lnTo>
                <a:lnTo>
                  <a:pt x="264134" y="58381"/>
                </a:lnTo>
                <a:lnTo>
                  <a:pt x="268706" y="55333"/>
                </a:lnTo>
                <a:lnTo>
                  <a:pt x="269214" y="53809"/>
                </a:lnTo>
                <a:lnTo>
                  <a:pt x="270230" y="50761"/>
                </a:lnTo>
                <a:lnTo>
                  <a:pt x="270230" y="43141"/>
                </a:lnTo>
                <a:close/>
              </a:path>
              <a:path w="449579" h="61595">
                <a:moveTo>
                  <a:pt x="300710" y="59905"/>
                </a:moveTo>
                <a:lnTo>
                  <a:pt x="299440" y="52285"/>
                </a:lnTo>
                <a:lnTo>
                  <a:pt x="299186" y="50761"/>
                </a:lnTo>
                <a:lnTo>
                  <a:pt x="297662" y="52285"/>
                </a:lnTo>
                <a:lnTo>
                  <a:pt x="293090" y="52285"/>
                </a:lnTo>
                <a:lnTo>
                  <a:pt x="293090" y="50761"/>
                </a:lnTo>
                <a:lnTo>
                  <a:pt x="291566" y="50761"/>
                </a:lnTo>
                <a:lnTo>
                  <a:pt x="291566" y="26377"/>
                </a:lnTo>
                <a:lnTo>
                  <a:pt x="299186" y="26377"/>
                </a:lnTo>
                <a:lnTo>
                  <a:pt x="299186" y="17233"/>
                </a:lnTo>
                <a:lnTo>
                  <a:pt x="291566" y="17233"/>
                </a:lnTo>
                <a:lnTo>
                  <a:pt x="291566" y="1905"/>
                </a:lnTo>
                <a:lnTo>
                  <a:pt x="280898" y="9525"/>
                </a:lnTo>
                <a:lnTo>
                  <a:pt x="280898" y="17233"/>
                </a:lnTo>
                <a:lnTo>
                  <a:pt x="274802" y="17233"/>
                </a:lnTo>
                <a:lnTo>
                  <a:pt x="274802" y="26377"/>
                </a:lnTo>
                <a:lnTo>
                  <a:pt x="280898" y="26377"/>
                </a:lnTo>
                <a:lnTo>
                  <a:pt x="280898" y="56857"/>
                </a:lnTo>
                <a:lnTo>
                  <a:pt x="282422" y="58381"/>
                </a:lnTo>
                <a:lnTo>
                  <a:pt x="282422" y="59905"/>
                </a:lnTo>
                <a:lnTo>
                  <a:pt x="283946" y="59905"/>
                </a:lnTo>
                <a:lnTo>
                  <a:pt x="285470" y="61429"/>
                </a:lnTo>
                <a:lnTo>
                  <a:pt x="297662" y="61429"/>
                </a:lnTo>
                <a:lnTo>
                  <a:pt x="300710" y="59905"/>
                </a:lnTo>
                <a:close/>
              </a:path>
              <a:path w="449579" h="61595">
                <a:moveTo>
                  <a:pt x="344995" y="33997"/>
                </a:moveTo>
                <a:lnTo>
                  <a:pt x="343471" y="27901"/>
                </a:lnTo>
                <a:lnTo>
                  <a:pt x="340423" y="24853"/>
                </a:lnTo>
                <a:lnTo>
                  <a:pt x="338899" y="23329"/>
                </a:lnTo>
                <a:lnTo>
                  <a:pt x="335851" y="18757"/>
                </a:lnTo>
                <a:lnTo>
                  <a:pt x="332803" y="17741"/>
                </a:lnTo>
                <a:lnTo>
                  <a:pt x="332803" y="29425"/>
                </a:lnTo>
                <a:lnTo>
                  <a:pt x="332803" y="35521"/>
                </a:lnTo>
                <a:lnTo>
                  <a:pt x="315950" y="35521"/>
                </a:lnTo>
                <a:lnTo>
                  <a:pt x="315950" y="32473"/>
                </a:lnTo>
                <a:lnTo>
                  <a:pt x="317474" y="29425"/>
                </a:lnTo>
                <a:lnTo>
                  <a:pt x="322046" y="24853"/>
                </a:lnTo>
                <a:lnTo>
                  <a:pt x="326618" y="24853"/>
                </a:lnTo>
                <a:lnTo>
                  <a:pt x="329666" y="26377"/>
                </a:lnTo>
                <a:lnTo>
                  <a:pt x="331279" y="27901"/>
                </a:lnTo>
                <a:lnTo>
                  <a:pt x="332803" y="29425"/>
                </a:lnTo>
                <a:lnTo>
                  <a:pt x="332803" y="17741"/>
                </a:lnTo>
                <a:lnTo>
                  <a:pt x="331279" y="17233"/>
                </a:lnTo>
                <a:lnTo>
                  <a:pt x="318998" y="17233"/>
                </a:lnTo>
                <a:lnTo>
                  <a:pt x="312902" y="18757"/>
                </a:lnTo>
                <a:lnTo>
                  <a:pt x="309854" y="23329"/>
                </a:lnTo>
                <a:lnTo>
                  <a:pt x="306806" y="26377"/>
                </a:lnTo>
                <a:lnTo>
                  <a:pt x="303758" y="32473"/>
                </a:lnTo>
                <a:lnTo>
                  <a:pt x="303758" y="46189"/>
                </a:lnTo>
                <a:lnTo>
                  <a:pt x="305282" y="50850"/>
                </a:lnTo>
                <a:lnTo>
                  <a:pt x="308330" y="53898"/>
                </a:lnTo>
                <a:lnTo>
                  <a:pt x="312902" y="59994"/>
                </a:lnTo>
                <a:lnTo>
                  <a:pt x="317474" y="61518"/>
                </a:lnTo>
                <a:lnTo>
                  <a:pt x="334327" y="61518"/>
                </a:lnTo>
                <a:lnTo>
                  <a:pt x="337375" y="58470"/>
                </a:lnTo>
                <a:lnTo>
                  <a:pt x="340423" y="56946"/>
                </a:lnTo>
                <a:lnTo>
                  <a:pt x="341947" y="53898"/>
                </a:lnTo>
                <a:lnTo>
                  <a:pt x="343471" y="49326"/>
                </a:lnTo>
                <a:lnTo>
                  <a:pt x="332803" y="47713"/>
                </a:lnTo>
                <a:lnTo>
                  <a:pt x="332803" y="49326"/>
                </a:lnTo>
                <a:lnTo>
                  <a:pt x="331279" y="50850"/>
                </a:lnTo>
                <a:lnTo>
                  <a:pt x="329666" y="52374"/>
                </a:lnTo>
                <a:lnTo>
                  <a:pt x="328142" y="52374"/>
                </a:lnTo>
                <a:lnTo>
                  <a:pt x="326618" y="53898"/>
                </a:lnTo>
                <a:lnTo>
                  <a:pt x="322046" y="53898"/>
                </a:lnTo>
                <a:lnTo>
                  <a:pt x="317474" y="49326"/>
                </a:lnTo>
                <a:lnTo>
                  <a:pt x="315950" y="46189"/>
                </a:lnTo>
                <a:lnTo>
                  <a:pt x="315950" y="43141"/>
                </a:lnTo>
                <a:lnTo>
                  <a:pt x="344995" y="43141"/>
                </a:lnTo>
                <a:lnTo>
                  <a:pt x="344995" y="35521"/>
                </a:lnTo>
                <a:lnTo>
                  <a:pt x="344995" y="33997"/>
                </a:lnTo>
                <a:close/>
              </a:path>
              <a:path w="449579" h="61595">
                <a:moveTo>
                  <a:pt x="381673" y="18757"/>
                </a:moveTo>
                <a:lnTo>
                  <a:pt x="378625" y="17233"/>
                </a:lnTo>
                <a:lnTo>
                  <a:pt x="371005" y="17233"/>
                </a:lnTo>
                <a:lnTo>
                  <a:pt x="369481" y="18757"/>
                </a:lnTo>
                <a:lnTo>
                  <a:pt x="367957" y="18757"/>
                </a:lnTo>
                <a:lnTo>
                  <a:pt x="366433" y="20281"/>
                </a:lnTo>
                <a:lnTo>
                  <a:pt x="364909" y="23329"/>
                </a:lnTo>
                <a:lnTo>
                  <a:pt x="364909" y="17233"/>
                </a:lnTo>
                <a:lnTo>
                  <a:pt x="354139" y="17233"/>
                </a:lnTo>
                <a:lnTo>
                  <a:pt x="354139" y="61429"/>
                </a:lnTo>
                <a:lnTo>
                  <a:pt x="364909" y="61429"/>
                </a:lnTo>
                <a:lnTo>
                  <a:pt x="364909" y="35521"/>
                </a:lnTo>
                <a:lnTo>
                  <a:pt x="366433" y="32473"/>
                </a:lnTo>
                <a:lnTo>
                  <a:pt x="366433" y="30949"/>
                </a:lnTo>
                <a:lnTo>
                  <a:pt x="367957" y="29425"/>
                </a:lnTo>
                <a:lnTo>
                  <a:pt x="367957" y="27901"/>
                </a:lnTo>
                <a:lnTo>
                  <a:pt x="369481" y="27901"/>
                </a:lnTo>
                <a:lnTo>
                  <a:pt x="371005" y="26377"/>
                </a:lnTo>
                <a:lnTo>
                  <a:pt x="374053" y="26377"/>
                </a:lnTo>
                <a:lnTo>
                  <a:pt x="375577" y="27901"/>
                </a:lnTo>
                <a:lnTo>
                  <a:pt x="378625" y="29425"/>
                </a:lnTo>
                <a:lnTo>
                  <a:pt x="381673" y="18757"/>
                </a:lnTo>
                <a:close/>
              </a:path>
              <a:path w="449579" h="61595">
                <a:moveTo>
                  <a:pt x="429006" y="32473"/>
                </a:moveTo>
                <a:lnTo>
                  <a:pt x="416725" y="18376"/>
                </a:lnTo>
                <a:lnTo>
                  <a:pt x="416725" y="35521"/>
                </a:lnTo>
                <a:lnTo>
                  <a:pt x="416725" y="43141"/>
                </a:lnTo>
                <a:lnTo>
                  <a:pt x="413677" y="49237"/>
                </a:lnTo>
                <a:lnTo>
                  <a:pt x="412153" y="50761"/>
                </a:lnTo>
                <a:lnTo>
                  <a:pt x="409105" y="52285"/>
                </a:lnTo>
                <a:lnTo>
                  <a:pt x="403009" y="52285"/>
                </a:lnTo>
                <a:lnTo>
                  <a:pt x="401485" y="50761"/>
                </a:lnTo>
                <a:lnTo>
                  <a:pt x="398437" y="49237"/>
                </a:lnTo>
                <a:lnTo>
                  <a:pt x="395389" y="43141"/>
                </a:lnTo>
                <a:lnTo>
                  <a:pt x="395389" y="35521"/>
                </a:lnTo>
                <a:lnTo>
                  <a:pt x="398437" y="29425"/>
                </a:lnTo>
                <a:lnTo>
                  <a:pt x="401485" y="27901"/>
                </a:lnTo>
                <a:lnTo>
                  <a:pt x="403009" y="26377"/>
                </a:lnTo>
                <a:lnTo>
                  <a:pt x="409105" y="26377"/>
                </a:lnTo>
                <a:lnTo>
                  <a:pt x="412153" y="27901"/>
                </a:lnTo>
                <a:lnTo>
                  <a:pt x="413677" y="29425"/>
                </a:lnTo>
                <a:lnTo>
                  <a:pt x="416725" y="35521"/>
                </a:lnTo>
                <a:lnTo>
                  <a:pt x="416725" y="18376"/>
                </a:lnTo>
                <a:lnTo>
                  <a:pt x="412153" y="17233"/>
                </a:lnTo>
                <a:lnTo>
                  <a:pt x="398437" y="17233"/>
                </a:lnTo>
                <a:lnTo>
                  <a:pt x="395389" y="20281"/>
                </a:lnTo>
                <a:lnTo>
                  <a:pt x="390817" y="21805"/>
                </a:lnTo>
                <a:lnTo>
                  <a:pt x="389293" y="24853"/>
                </a:lnTo>
                <a:lnTo>
                  <a:pt x="386245" y="27901"/>
                </a:lnTo>
                <a:lnTo>
                  <a:pt x="384721" y="30949"/>
                </a:lnTo>
                <a:lnTo>
                  <a:pt x="383197" y="35521"/>
                </a:lnTo>
                <a:lnTo>
                  <a:pt x="383197" y="43141"/>
                </a:lnTo>
                <a:lnTo>
                  <a:pt x="398437" y="61429"/>
                </a:lnTo>
                <a:lnTo>
                  <a:pt x="412153" y="61429"/>
                </a:lnTo>
                <a:lnTo>
                  <a:pt x="429006" y="46189"/>
                </a:lnTo>
                <a:lnTo>
                  <a:pt x="429006" y="32473"/>
                </a:lnTo>
                <a:close/>
              </a:path>
              <a:path w="449579" h="61595">
                <a:moveTo>
                  <a:pt x="449389" y="0"/>
                </a:moveTo>
                <a:lnTo>
                  <a:pt x="437210" y="0"/>
                </a:lnTo>
                <a:lnTo>
                  <a:pt x="437210" y="60960"/>
                </a:lnTo>
                <a:lnTo>
                  <a:pt x="449389" y="60960"/>
                </a:lnTo>
                <a:lnTo>
                  <a:pt x="449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365254" y="4334865"/>
            <a:ext cx="385482" cy="61047"/>
          </a:xfrm>
          <a:custGeom>
            <a:avLst/>
            <a:gdLst/>
            <a:ahLst/>
            <a:cxnLst/>
            <a:rect l="l" t="t" r="r" b="b"/>
            <a:pathLst>
              <a:path w="163829" h="59689">
                <a:moveTo>
                  <a:pt x="48768" y="88"/>
                </a:moveTo>
                <a:lnTo>
                  <a:pt x="36576" y="88"/>
                </a:lnTo>
                <a:lnTo>
                  <a:pt x="36576" y="22948"/>
                </a:lnTo>
                <a:lnTo>
                  <a:pt x="12192" y="22948"/>
                </a:lnTo>
                <a:lnTo>
                  <a:pt x="12192" y="88"/>
                </a:lnTo>
                <a:lnTo>
                  <a:pt x="0" y="88"/>
                </a:lnTo>
                <a:lnTo>
                  <a:pt x="0" y="59524"/>
                </a:lnTo>
                <a:lnTo>
                  <a:pt x="12192" y="59524"/>
                </a:lnTo>
                <a:lnTo>
                  <a:pt x="12192" y="33616"/>
                </a:lnTo>
                <a:lnTo>
                  <a:pt x="36576" y="33616"/>
                </a:lnTo>
                <a:lnTo>
                  <a:pt x="36576" y="59524"/>
                </a:lnTo>
                <a:lnTo>
                  <a:pt x="48768" y="59524"/>
                </a:lnTo>
                <a:lnTo>
                  <a:pt x="48768" y="88"/>
                </a:lnTo>
                <a:close/>
              </a:path>
              <a:path w="163829" h="59689">
                <a:moveTo>
                  <a:pt x="111353" y="24384"/>
                </a:moveTo>
                <a:lnTo>
                  <a:pt x="108305" y="15240"/>
                </a:lnTo>
                <a:lnTo>
                  <a:pt x="108305" y="12192"/>
                </a:lnTo>
                <a:lnTo>
                  <a:pt x="105257" y="9144"/>
                </a:lnTo>
                <a:lnTo>
                  <a:pt x="103733" y="6096"/>
                </a:lnTo>
                <a:lnTo>
                  <a:pt x="100685" y="3048"/>
                </a:lnTo>
                <a:lnTo>
                  <a:pt x="97637" y="1524"/>
                </a:lnTo>
                <a:lnTo>
                  <a:pt x="97637" y="18288"/>
                </a:lnTo>
                <a:lnTo>
                  <a:pt x="97637" y="39712"/>
                </a:lnTo>
                <a:lnTo>
                  <a:pt x="96113" y="42760"/>
                </a:lnTo>
                <a:lnTo>
                  <a:pt x="94589" y="44284"/>
                </a:lnTo>
                <a:lnTo>
                  <a:pt x="94589" y="45808"/>
                </a:lnTo>
                <a:lnTo>
                  <a:pt x="91541" y="48856"/>
                </a:lnTo>
                <a:lnTo>
                  <a:pt x="73253" y="48856"/>
                </a:lnTo>
                <a:lnTo>
                  <a:pt x="73253" y="9144"/>
                </a:lnTo>
                <a:lnTo>
                  <a:pt x="86969" y="9144"/>
                </a:lnTo>
                <a:lnTo>
                  <a:pt x="88493" y="10668"/>
                </a:lnTo>
                <a:lnTo>
                  <a:pt x="90017" y="10668"/>
                </a:lnTo>
                <a:lnTo>
                  <a:pt x="93065" y="13716"/>
                </a:lnTo>
                <a:lnTo>
                  <a:pt x="94589" y="13716"/>
                </a:lnTo>
                <a:lnTo>
                  <a:pt x="96113" y="16764"/>
                </a:lnTo>
                <a:lnTo>
                  <a:pt x="97637" y="18288"/>
                </a:lnTo>
                <a:lnTo>
                  <a:pt x="97637" y="1524"/>
                </a:lnTo>
                <a:lnTo>
                  <a:pt x="94589" y="0"/>
                </a:lnTo>
                <a:lnTo>
                  <a:pt x="61061" y="0"/>
                </a:lnTo>
                <a:lnTo>
                  <a:pt x="61061" y="59524"/>
                </a:lnTo>
                <a:lnTo>
                  <a:pt x="91541" y="59524"/>
                </a:lnTo>
                <a:lnTo>
                  <a:pt x="100685" y="54952"/>
                </a:lnTo>
                <a:lnTo>
                  <a:pt x="105257" y="50380"/>
                </a:lnTo>
                <a:lnTo>
                  <a:pt x="106019" y="48856"/>
                </a:lnTo>
                <a:lnTo>
                  <a:pt x="106781" y="47332"/>
                </a:lnTo>
                <a:lnTo>
                  <a:pt x="108305" y="42760"/>
                </a:lnTo>
                <a:lnTo>
                  <a:pt x="109829" y="39712"/>
                </a:lnTo>
                <a:lnTo>
                  <a:pt x="111353" y="35140"/>
                </a:lnTo>
                <a:lnTo>
                  <a:pt x="111353" y="24384"/>
                </a:lnTo>
                <a:close/>
              </a:path>
              <a:path w="163829" h="59689">
                <a:moveTo>
                  <a:pt x="163258" y="48856"/>
                </a:moveTo>
                <a:lnTo>
                  <a:pt x="132778" y="48856"/>
                </a:lnTo>
                <a:lnTo>
                  <a:pt x="132778" y="0"/>
                </a:lnTo>
                <a:lnTo>
                  <a:pt x="122110" y="0"/>
                </a:lnTo>
                <a:lnTo>
                  <a:pt x="122110" y="59524"/>
                </a:lnTo>
                <a:lnTo>
                  <a:pt x="163258" y="59524"/>
                </a:lnTo>
                <a:lnTo>
                  <a:pt x="163258" y="48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82832" y="4432774"/>
            <a:ext cx="1059329" cy="62994"/>
          </a:xfrm>
          <a:custGeom>
            <a:avLst/>
            <a:gdLst/>
            <a:ahLst/>
            <a:cxnLst/>
            <a:rect l="l" t="t" r="r" b="b"/>
            <a:pathLst>
              <a:path w="450214" h="61595">
                <a:moveTo>
                  <a:pt x="53428" y="43141"/>
                </a:moveTo>
                <a:lnTo>
                  <a:pt x="41148" y="38569"/>
                </a:lnTo>
                <a:lnTo>
                  <a:pt x="39624" y="43141"/>
                </a:lnTo>
                <a:lnTo>
                  <a:pt x="36576" y="49237"/>
                </a:lnTo>
                <a:lnTo>
                  <a:pt x="30480" y="52285"/>
                </a:lnTo>
                <a:lnTo>
                  <a:pt x="22860" y="52285"/>
                </a:lnTo>
                <a:lnTo>
                  <a:pt x="19812" y="50761"/>
                </a:lnTo>
                <a:lnTo>
                  <a:pt x="16764" y="46189"/>
                </a:lnTo>
                <a:lnTo>
                  <a:pt x="13716" y="43141"/>
                </a:lnTo>
                <a:lnTo>
                  <a:pt x="13716" y="18757"/>
                </a:lnTo>
                <a:lnTo>
                  <a:pt x="19812" y="12560"/>
                </a:lnTo>
                <a:lnTo>
                  <a:pt x="22860" y="11036"/>
                </a:lnTo>
                <a:lnTo>
                  <a:pt x="33528" y="11036"/>
                </a:lnTo>
                <a:lnTo>
                  <a:pt x="36576" y="12560"/>
                </a:lnTo>
                <a:lnTo>
                  <a:pt x="38100" y="15709"/>
                </a:lnTo>
                <a:lnTo>
                  <a:pt x="39624" y="17233"/>
                </a:lnTo>
                <a:lnTo>
                  <a:pt x="41148" y="20281"/>
                </a:lnTo>
                <a:lnTo>
                  <a:pt x="51816" y="17233"/>
                </a:lnTo>
                <a:lnTo>
                  <a:pt x="51816" y="12560"/>
                </a:lnTo>
                <a:lnTo>
                  <a:pt x="41148" y="1892"/>
                </a:lnTo>
                <a:lnTo>
                  <a:pt x="36576" y="368"/>
                </a:lnTo>
                <a:lnTo>
                  <a:pt x="19812" y="368"/>
                </a:lnTo>
                <a:lnTo>
                  <a:pt x="13716" y="3416"/>
                </a:lnTo>
                <a:lnTo>
                  <a:pt x="7620" y="7988"/>
                </a:lnTo>
                <a:lnTo>
                  <a:pt x="3048" y="14084"/>
                </a:lnTo>
                <a:lnTo>
                  <a:pt x="0" y="21805"/>
                </a:lnTo>
                <a:lnTo>
                  <a:pt x="0" y="41617"/>
                </a:lnTo>
                <a:lnTo>
                  <a:pt x="3048" y="47713"/>
                </a:lnTo>
                <a:lnTo>
                  <a:pt x="7620" y="53809"/>
                </a:lnTo>
                <a:lnTo>
                  <a:pt x="13716" y="59905"/>
                </a:lnTo>
                <a:lnTo>
                  <a:pt x="19812" y="61429"/>
                </a:lnTo>
                <a:lnTo>
                  <a:pt x="33528" y="61429"/>
                </a:lnTo>
                <a:lnTo>
                  <a:pt x="53428" y="43141"/>
                </a:lnTo>
                <a:close/>
              </a:path>
              <a:path w="450214" h="61595">
                <a:moveTo>
                  <a:pt x="102196" y="26377"/>
                </a:moveTo>
                <a:lnTo>
                  <a:pt x="100672" y="24853"/>
                </a:lnTo>
                <a:lnTo>
                  <a:pt x="100672" y="23329"/>
                </a:lnTo>
                <a:lnTo>
                  <a:pt x="99148" y="21805"/>
                </a:lnTo>
                <a:lnTo>
                  <a:pt x="99148" y="20281"/>
                </a:lnTo>
                <a:lnTo>
                  <a:pt x="96100" y="18757"/>
                </a:lnTo>
                <a:lnTo>
                  <a:pt x="94576" y="18757"/>
                </a:lnTo>
                <a:lnTo>
                  <a:pt x="93052" y="17233"/>
                </a:lnTo>
                <a:lnTo>
                  <a:pt x="82384" y="17233"/>
                </a:lnTo>
                <a:lnTo>
                  <a:pt x="77812" y="18757"/>
                </a:lnTo>
                <a:lnTo>
                  <a:pt x="74764" y="23329"/>
                </a:lnTo>
                <a:lnTo>
                  <a:pt x="74764" y="1892"/>
                </a:lnTo>
                <a:lnTo>
                  <a:pt x="62572" y="1892"/>
                </a:lnTo>
                <a:lnTo>
                  <a:pt x="62572" y="61429"/>
                </a:lnTo>
                <a:lnTo>
                  <a:pt x="74764" y="61429"/>
                </a:lnTo>
                <a:lnTo>
                  <a:pt x="74764" y="30949"/>
                </a:lnTo>
                <a:lnTo>
                  <a:pt x="79336" y="26377"/>
                </a:lnTo>
                <a:lnTo>
                  <a:pt x="80860" y="26377"/>
                </a:lnTo>
                <a:lnTo>
                  <a:pt x="82384" y="24853"/>
                </a:lnTo>
                <a:lnTo>
                  <a:pt x="85432" y="24853"/>
                </a:lnTo>
                <a:lnTo>
                  <a:pt x="86956" y="26377"/>
                </a:lnTo>
                <a:lnTo>
                  <a:pt x="88480" y="26377"/>
                </a:lnTo>
                <a:lnTo>
                  <a:pt x="88480" y="27901"/>
                </a:lnTo>
                <a:lnTo>
                  <a:pt x="90004" y="27901"/>
                </a:lnTo>
                <a:lnTo>
                  <a:pt x="90004" y="30949"/>
                </a:lnTo>
                <a:lnTo>
                  <a:pt x="91528" y="33997"/>
                </a:lnTo>
                <a:lnTo>
                  <a:pt x="91528" y="61429"/>
                </a:lnTo>
                <a:lnTo>
                  <a:pt x="102196" y="61429"/>
                </a:lnTo>
                <a:lnTo>
                  <a:pt x="102196" y="26377"/>
                </a:lnTo>
                <a:close/>
              </a:path>
              <a:path w="450214" h="61595">
                <a:moveTo>
                  <a:pt x="155625" y="32473"/>
                </a:moveTo>
                <a:lnTo>
                  <a:pt x="154101" y="27901"/>
                </a:lnTo>
                <a:lnTo>
                  <a:pt x="152577" y="26377"/>
                </a:lnTo>
                <a:lnTo>
                  <a:pt x="144957" y="18757"/>
                </a:lnTo>
                <a:lnTo>
                  <a:pt x="143433" y="18249"/>
                </a:lnTo>
                <a:lnTo>
                  <a:pt x="143433" y="32473"/>
                </a:lnTo>
                <a:lnTo>
                  <a:pt x="143433" y="46189"/>
                </a:lnTo>
                <a:lnTo>
                  <a:pt x="138861" y="50761"/>
                </a:lnTo>
                <a:lnTo>
                  <a:pt x="135813" y="52285"/>
                </a:lnTo>
                <a:lnTo>
                  <a:pt x="131241" y="52285"/>
                </a:lnTo>
                <a:lnTo>
                  <a:pt x="128193" y="50761"/>
                </a:lnTo>
                <a:lnTo>
                  <a:pt x="123621" y="46189"/>
                </a:lnTo>
                <a:lnTo>
                  <a:pt x="123621" y="32473"/>
                </a:lnTo>
                <a:lnTo>
                  <a:pt x="128193" y="27901"/>
                </a:lnTo>
                <a:lnTo>
                  <a:pt x="131241" y="26377"/>
                </a:lnTo>
                <a:lnTo>
                  <a:pt x="137337" y="26377"/>
                </a:lnTo>
                <a:lnTo>
                  <a:pt x="143433" y="32473"/>
                </a:lnTo>
                <a:lnTo>
                  <a:pt x="143433" y="18249"/>
                </a:lnTo>
                <a:lnTo>
                  <a:pt x="140385" y="17233"/>
                </a:lnTo>
                <a:lnTo>
                  <a:pt x="125145" y="17233"/>
                </a:lnTo>
                <a:lnTo>
                  <a:pt x="122097" y="20281"/>
                </a:lnTo>
                <a:lnTo>
                  <a:pt x="119049" y="21805"/>
                </a:lnTo>
                <a:lnTo>
                  <a:pt x="116001" y="24853"/>
                </a:lnTo>
                <a:lnTo>
                  <a:pt x="112953" y="30949"/>
                </a:lnTo>
                <a:lnTo>
                  <a:pt x="111429" y="35521"/>
                </a:lnTo>
                <a:lnTo>
                  <a:pt x="111429" y="43141"/>
                </a:lnTo>
                <a:lnTo>
                  <a:pt x="112953" y="47713"/>
                </a:lnTo>
                <a:lnTo>
                  <a:pt x="114477" y="50761"/>
                </a:lnTo>
                <a:lnTo>
                  <a:pt x="116001" y="55333"/>
                </a:lnTo>
                <a:lnTo>
                  <a:pt x="119049" y="56857"/>
                </a:lnTo>
                <a:lnTo>
                  <a:pt x="122097" y="59905"/>
                </a:lnTo>
                <a:lnTo>
                  <a:pt x="125145" y="61429"/>
                </a:lnTo>
                <a:lnTo>
                  <a:pt x="140385" y="61429"/>
                </a:lnTo>
                <a:lnTo>
                  <a:pt x="144957" y="59905"/>
                </a:lnTo>
                <a:lnTo>
                  <a:pt x="152577" y="52285"/>
                </a:lnTo>
                <a:lnTo>
                  <a:pt x="154101" y="50761"/>
                </a:lnTo>
                <a:lnTo>
                  <a:pt x="155625" y="46189"/>
                </a:lnTo>
                <a:lnTo>
                  <a:pt x="155625" y="32473"/>
                </a:lnTo>
                <a:close/>
              </a:path>
              <a:path w="450214" h="61595">
                <a:moveTo>
                  <a:pt x="177152" y="0"/>
                </a:moveTo>
                <a:lnTo>
                  <a:pt x="164973" y="0"/>
                </a:lnTo>
                <a:lnTo>
                  <a:pt x="164973" y="60960"/>
                </a:lnTo>
                <a:lnTo>
                  <a:pt x="177152" y="60960"/>
                </a:lnTo>
                <a:lnTo>
                  <a:pt x="177152" y="0"/>
                </a:lnTo>
                <a:close/>
              </a:path>
              <a:path w="450214" h="61595">
                <a:moveTo>
                  <a:pt x="225831" y="33997"/>
                </a:moveTo>
                <a:lnTo>
                  <a:pt x="222783" y="27901"/>
                </a:lnTo>
                <a:lnTo>
                  <a:pt x="220751" y="24853"/>
                </a:lnTo>
                <a:lnTo>
                  <a:pt x="216687" y="18757"/>
                </a:lnTo>
                <a:lnTo>
                  <a:pt x="213639" y="17995"/>
                </a:lnTo>
                <a:lnTo>
                  <a:pt x="213639" y="32473"/>
                </a:lnTo>
                <a:lnTo>
                  <a:pt x="213639" y="35521"/>
                </a:lnTo>
                <a:lnTo>
                  <a:pt x="196875" y="35521"/>
                </a:lnTo>
                <a:lnTo>
                  <a:pt x="196875" y="29425"/>
                </a:lnTo>
                <a:lnTo>
                  <a:pt x="199923" y="26377"/>
                </a:lnTo>
                <a:lnTo>
                  <a:pt x="202971" y="24853"/>
                </a:lnTo>
                <a:lnTo>
                  <a:pt x="207543" y="24853"/>
                </a:lnTo>
                <a:lnTo>
                  <a:pt x="212115" y="29425"/>
                </a:lnTo>
                <a:lnTo>
                  <a:pt x="213639" y="32473"/>
                </a:lnTo>
                <a:lnTo>
                  <a:pt x="213639" y="17995"/>
                </a:lnTo>
                <a:lnTo>
                  <a:pt x="210591" y="17233"/>
                </a:lnTo>
                <a:lnTo>
                  <a:pt x="198399" y="17233"/>
                </a:lnTo>
                <a:lnTo>
                  <a:pt x="193827" y="18757"/>
                </a:lnTo>
                <a:lnTo>
                  <a:pt x="190779" y="23329"/>
                </a:lnTo>
                <a:lnTo>
                  <a:pt x="186207" y="26377"/>
                </a:lnTo>
                <a:lnTo>
                  <a:pt x="184683" y="32473"/>
                </a:lnTo>
                <a:lnTo>
                  <a:pt x="184683" y="46189"/>
                </a:lnTo>
                <a:lnTo>
                  <a:pt x="186207" y="50761"/>
                </a:lnTo>
                <a:lnTo>
                  <a:pt x="189255" y="53809"/>
                </a:lnTo>
                <a:lnTo>
                  <a:pt x="192303" y="59905"/>
                </a:lnTo>
                <a:lnTo>
                  <a:pt x="198399" y="61429"/>
                </a:lnTo>
                <a:lnTo>
                  <a:pt x="213639" y="61429"/>
                </a:lnTo>
                <a:lnTo>
                  <a:pt x="218211" y="58381"/>
                </a:lnTo>
                <a:lnTo>
                  <a:pt x="221259" y="56857"/>
                </a:lnTo>
                <a:lnTo>
                  <a:pt x="222783" y="53809"/>
                </a:lnTo>
                <a:lnTo>
                  <a:pt x="224307" y="49237"/>
                </a:lnTo>
                <a:lnTo>
                  <a:pt x="213639" y="47713"/>
                </a:lnTo>
                <a:lnTo>
                  <a:pt x="212115" y="49237"/>
                </a:lnTo>
                <a:lnTo>
                  <a:pt x="212115" y="50761"/>
                </a:lnTo>
                <a:lnTo>
                  <a:pt x="210591" y="52285"/>
                </a:lnTo>
                <a:lnTo>
                  <a:pt x="209067" y="52285"/>
                </a:lnTo>
                <a:lnTo>
                  <a:pt x="207543" y="53809"/>
                </a:lnTo>
                <a:lnTo>
                  <a:pt x="202971" y="53809"/>
                </a:lnTo>
                <a:lnTo>
                  <a:pt x="199923" y="50761"/>
                </a:lnTo>
                <a:lnTo>
                  <a:pt x="196875" y="49237"/>
                </a:lnTo>
                <a:lnTo>
                  <a:pt x="196875" y="43141"/>
                </a:lnTo>
                <a:lnTo>
                  <a:pt x="224307" y="43141"/>
                </a:lnTo>
                <a:lnTo>
                  <a:pt x="225577" y="35521"/>
                </a:lnTo>
                <a:lnTo>
                  <a:pt x="225831" y="33997"/>
                </a:lnTo>
                <a:close/>
              </a:path>
              <a:path w="450214" h="61595">
                <a:moveTo>
                  <a:pt x="270116" y="27901"/>
                </a:moveTo>
                <a:lnTo>
                  <a:pt x="268592" y="24853"/>
                </a:lnTo>
                <a:lnTo>
                  <a:pt x="260972" y="17233"/>
                </a:lnTo>
                <a:lnTo>
                  <a:pt x="244208" y="17233"/>
                </a:lnTo>
                <a:lnTo>
                  <a:pt x="239636" y="18757"/>
                </a:lnTo>
                <a:lnTo>
                  <a:pt x="236588" y="20281"/>
                </a:lnTo>
                <a:lnTo>
                  <a:pt x="233540" y="23329"/>
                </a:lnTo>
                <a:lnTo>
                  <a:pt x="232016" y="26377"/>
                </a:lnTo>
                <a:lnTo>
                  <a:pt x="232016" y="33997"/>
                </a:lnTo>
                <a:lnTo>
                  <a:pt x="254876" y="44665"/>
                </a:lnTo>
                <a:lnTo>
                  <a:pt x="256400" y="46189"/>
                </a:lnTo>
                <a:lnTo>
                  <a:pt x="257924" y="46189"/>
                </a:lnTo>
                <a:lnTo>
                  <a:pt x="259448" y="47713"/>
                </a:lnTo>
                <a:lnTo>
                  <a:pt x="259448" y="50761"/>
                </a:lnTo>
                <a:lnTo>
                  <a:pt x="256400" y="53809"/>
                </a:lnTo>
                <a:lnTo>
                  <a:pt x="245732" y="53809"/>
                </a:lnTo>
                <a:lnTo>
                  <a:pt x="242684" y="50761"/>
                </a:lnTo>
                <a:lnTo>
                  <a:pt x="242684" y="49237"/>
                </a:lnTo>
                <a:lnTo>
                  <a:pt x="241160" y="46189"/>
                </a:lnTo>
                <a:lnTo>
                  <a:pt x="230492" y="49237"/>
                </a:lnTo>
                <a:lnTo>
                  <a:pt x="233540" y="55333"/>
                </a:lnTo>
                <a:lnTo>
                  <a:pt x="236588" y="58381"/>
                </a:lnTo>
                <a:lnTo>
                  <a:pt x="241160" y="61429"/>
                </a:lnTo>
                <a:lnTo>
                  <a:pt x="257924" y="61429"/>
                </a:lnTo>
                <a:lnTo>
                  <a:pt x="262496" y="59905"/>
                </a:lnTo>
                <a:lnTo>
                  <a:pt x="265544" y="58381"/>
                </a:lnTo>
                <a:lnTo>
                  <a:pt x="268592" y="55333"/>
                </a:lnTo>
                <a:lnTo>
                  <a:pt x="269100" y="53809"/>
                </a:lnTo>
                <a:lnTo>
                  <a:pt x="270116" y="50761"/>
                </a:lnTo>
                <a:lnTo>
                  <a:pt x="270116" y="41617"/>
                </a:lnTo>
                <a:lnTo>
                  <a:pt x="265544" y="37045"/>
                </a:lnTo>
                <a:lnTo>
                  <a:pt x="260972" y="35521"/>
                </a:lnTo>
                <a:lnTo>
                  <a:pt x="248780" y="32473"/>
                </a:lnTo>
                <a:lnTo>
                  <a:pt x="244208" y="30949"/>
                </a:lnTo>
                <a:lnTo>
                  <a:pt x="242684" y="29425"/>
                </a:lnTo>
                <a:lnTo>
                  <a:pt x="242684" y="26377"/>
                </a:lnTo>
                <a:lnTo>
                  <a:pt x="244208" y="26377"/>
                </a:lnTo>
                <a:lnTo>
                  <a:pt x="245732" y="24853"/>
                </a:lnTo>
                <a:lnTo>
                  <a:pt x="254876" y="24853"/>
                </a:lnTo>
                <a:lnTo>
                  <a:pt x="257924" y="27901"/>
                </a:lnTo>
                <a:lnTo>
                  <a:pt x="257924" y="29425"/>
                </a:lnTo>
                <a:lnTo>
                  <a:pt x="270116" y="27901"/>
                </a:lnTo>
                <a:close/>
              </a:path>
              <a:path w="450214" h="61595">
                <a:moveTo>
                  <a:pt x="302221" y="59905"/>
                </a:moveTo>
                <a:lnTo>
                  <a:pt x="300951" y="52285"/>
                </a:lnTo>
                <a:lnTo>
                  <a:pt x="300697" y="50761"/>
                </a:lnTo>
                <a:lnTo>
                  <a:pt x="299173" y="52285"/>
                </a:lnTo>
                <a:lnTo>
                  <a:pt x="294601" y="52285"/>
                </a:lnTo>
                <a:lnTo>
                  <a:pt x="293077" y="50761"/>
                </a:lnTo>
                <a:lnTo>
                  <a:pt x="293077" y="26377"/>
                </a:lnTo>
                <a:lnTo>
                  <a:pt x="300697" y="26377"/>
                </a:lnTo>
                <a:lnTo>
                  <a:pt x="300697" y="17233"/>
                </a:lnTo>
                <a:lnTo>
                  <a:pt x="293077" y="17233"/>
                </a:lnTo>
                <a:lnTo>
                  <a:pt x="293077" y="1905"/>
                </a:lnTo>
                <a:lnTo>
                  <a:pt x="280797" y="9525"/>
                </a:lnTo>
                <a:lnTo>
                  <a:pt x="280797" y="17233"/>
                </a:lnTo>
                <a:lnTo>
                  <a:pt x="276225" y="17233"/>
                </a:lnTo>
                <a:lnTo>
                  <a:pt x="276225" y="26377"/>
                </a:lnTo>
                <a:lnTo>
                  <a:pt x="280797" y="26377"/>
                </a:lnTo>
                <a:lnTo>
                  <a:pt x="280797" y="52285"/>
                </a:lnTo>
                <a:lnTo>
                  <a:pt x="282321" y="53809"/>
                </a:lnTo>
                <a:lnTo>
                  <a:pt x="282321" y="56857"/>
                </a:lnTo>
                <a:lnTo>
                  <a:pt x="283845" y="58381"/>
                </a:lnTo>
                <a:lnTo>
                  <a:pt x="283845" y="59905"/>
                </a:lnTo>
                <a:lnTo>
                  <a:pt x="285369" y="59905"/>
                </a:lnTo>
                <a:lnTo>
                  <a:pt x="286981" y="61429"/>
                </a:lnTo>
                <a:lnTo>
                  <a:pt x="299173" y="61429"/>
                </a:lnTo>
                <a:lnTo>
                  <a:pt x="302221" y="59905"/>
                </a:lnTo>
                <a:close/>
              </a:path>
              <a:path w="450214" h="61595">
                <a:moveTo>
                  <a:pt x="346506" y="33997"/>
                </a:moveTo>
                <a:lnTo>
                  <a:pt x="343369" y="27901"/>
                </a:lnTo>
                <a:lnTo>
                  <a:pt x="341337" y="24853"/>
                </a:lnTo>
                <a:lnTo>
                  <a:pt x="337273" y="18757"/>
                </a:lnTo>
                <a:lnTo>
                  <a:pt x="334225" y="17995"/>
                </a:lnTo>
                <a:lnTo>
                  <a:pt x="334225" y="32473"/>
                </a:lnTo>
                <a:lnTo>
                  <a:pt x="334225" y="35521"/>
                </a:lnTo>
                <a:lnTo>
                  <a:pt x="317461" y="35521"/>
                </a:lnTo>
                <a:lnTo>
                  <a:pt x="317461" y="29425"/>
                </a:lnTo>
                <a:lnTo>
                  <a:pt x="318985" y="27901"/>
                </a:lnTo>
                <a:lnTo>
                  <a:pt x="322033" y="26377"/>
                </a:lnTo>
                <a:lnTo>
                  <a:pt x="323557" y="24853"/>
                </a:lnTo>
                <a:lnTo>
                  <a:pt x="328129" y="24853"/>
                </a:lnTo>
                <a:lnTo>
                  <a:pt x="332701" y="29425"/>
                </a:lnTo>
                <a:lnTo>
                  <a:pt x="334225" y="32473"/>
                </a:lnTo>
                <a:lnTo>
                  <a:pt x="334225" y="17995"/>
                </a:lnTo>
                <a:lnTo>
                  <a:pt x="331177" y="17233"/>
                </a:lnTo>
                <a:lnTo>
                  <a:pt x="318985" y="17233"/>
                </a:lnTo>
                <a:lnTo>
                  <a:pt x="314413" y="18757"/>
                </a:lnTo>
                <a:lnTo>
                  <a:pt x="311365" y="23329"/>
                </a:lnTo>
                <a:lnTo>
                  <a:pt x="306793" y="26377"/>
                </a:lnTo>
                <a:lnTo>
                  <a:pt x="305269" y="32473"/>
                </a:lnTo>
                <a:lnTo>
                  <a:pt x="305269" y="46189"/>
                </a:lnTo>
                <a:lnTo>
                  <a:pt x="306793" y="50761"/>
                </a:lnTo>
                <a:lnTo>
                  <a:pt x="309841" y="53809"/>
                </a:lnTo>
                <a:lnTo>
                  <a:pt x="312889" y="59905"/>
                </a:lnTo>
                <a:lnTo>
                  <a:pt x="318985" y="61429"/>
                </a:lnTo>
                <a:lnTo>
                  <a:pt x="335749" y="61429"/>
                </a:lnTo>
                <a:lnTo>
                  <a:pt x="338797" y="58381"/>
                </a:lnTo>
                <a:lnTo>
                  <a:pt x="341845" y="56857"/>
                </a:lnTo>
                <a:lnTo>
                  <a:pt x="343369" y="53809"/>
                </a:lnTo>
                <a:lnTo>
                  <a:pt x="344982" y="49237"/>
                </a:lnTo>
                <a:lnTo>
                  <a:pt x="334225" y="47713"/>
                </a:lnTo>
                <a:lnTo>
                  <a:pt x="332701" y="49237"/>
                </a:lnTo>
                <a:lnTo>
                  <a:pt x="332701" y="50761"/>
                </a:lnTo>
                <a:lnTo>
                  <a:pt x="331177" y="52285"/>
                </a:lnTo>
                <a:lnTo>
                  <a:pt x="329653" y="52285"/>
                </a:lnTo>
                <a:lnTo>
                  <a:pt x="328129" y="53809"/>
                </a:lnTo>
                <a:lnTo>
                  <a:pt x="323557" y="53809"/>
                </a:lnTo>
                <a:lnTo>
                  <a:pt x="320509" y="50761"/>
                </a:lnTo>
                <a:lnTo>
                  <a:pt x="317461" y="49237"/>
                </a:lnTo>
                <a:lnTo>
                  <a:pt x="317461" y="43141"/>
                </a:lnTo>
                <a:lnTo>
                  <a:pt x="346506" y="43141"/>
                </a:lnTo>
                <a:lnTo>
                  <a:pt x="346506" y="35521"/>
                </a:lnTo>
                <a:lnTo>
                  <a:pt x="346506" y="33997"/>
                </a:lnTo>
                <a:close/>
              </a:path>
              <a:path w="450214" h="61595">
                <a:moveTo>
                  <a:pt x="383082" y="18757"/>
                </a:moveTo>
                <a:lnTo>
                  <a:pt x="380034" y="17233"/>
                </a:lnTo>
                <a:lnTo>
                  <a:pt x="370890" y="17233"/>
                </a:lnTo>
                <a:lnTo>
                  <a:pt x="370890" y="18757"/>
                </a:lnTo>
                <a:lnTo>
                  <a:pt x="369366" y="18757"/>
                </a:lnTo>
                <a:lnTo>
                  <a:pt x="364794" y="23329"/>
                </a:lnTo>
                <a:lnTo>
                  <a:pt x="364794" y="17233"/>
                </a:lnTo>
                <a:lnTo>
                  <a:pt x="354126" y="17233"/>
                </a:lnTo>
                <a:lnTo>
                  <a:pt x="354126" y="61429"/>
                </a:lnTo>
                <a:lnTo>
                  <a:pt x="366318" y="61429"/>
                </a:lnTo>
                <a:lnTo>
                  <a:pt x="366318" y="32473"/>
                </a:lnTo>
                <a:lnTo>
                  <a:pt x="367842" y="30949"/>
                </a:lnTo>
                <a:lnTo>
                  <a:pt x="367842" y="29425"/>
                </a:lnTo>
                <a:lnTo>
                  <a:pt x="369366" y="27901"/>
                </a:lnTo>
                <a:lnTo>
                  <a:pt x="370890" y="27901"/>
                </a:lnTo>
                <a:lnTo>
                  <a:pt x="372414" y="26377"/>
                </a:lnTo>
                <a:lnTo>
                  <a:pt x="375462" y="26377"/>
                </a:lnTo>
                <a:lnTo>
                  <a:pt x="378510" y="29425"/>
                </a:lnTo>
                <a:lnTo>
                  <a:pt x="383082" y="18757"/>
                </a:lnTo>
                <a:close/>
              </a:path>
              <a:path w="450214" h="61595">
                <a:moveTo>
                  <a:pt x="430428" y="32473"/>
                </a:moveTo>
                <a:lnTo>
                  <a:pt x="427380" y="27901"/>
                </a:lnTo>
                <a:lnTo>
                  <a:pt x="425856" y="26377"/>
                </a:lnTo>
                <a:lnTo>
                  <a:pt x="422808" y="23329"/>
                </a:lnTo>
                <a:lnTo>
                  <a:pt x="419760" y="18757"/>
                </a:lnTo>
                <a:lnTo>
                  <a:pt x="418236" y="18376"/>
                </a:lnTo>
                <a:lnTo>
                  <a:pt x="418236" y="35521"/>
                </a:lnTo>
                <a:lnTo>
                  <a:pt x="418236" y="43141"/>
                </a:lnTo>
                <a:lnTo>
                  <a:pt x="415188" y="49237"/>
                </a:lnTo>
                <a:lnTo>
                  <a:pt x="412140" y="50761"/>
                </a:lnTo>
                <a:lnTo>
                  <a:pt x="410616" y="52285"/>
                </a:lnTo>
                <a:lnTo>
                  <a:pt x="404520" y="52285"/>
                </a:lnTo>
                <a:lnTo>
                  <a:pt x="401383" y="50761"/>
                </a:lnTo>
                <a:lnTo>
                  <a:pt x="399859" y="49237"/>
                </a:lnTo>
                <a:lnTo>
                  <a:pt x="396811" y="43141"/>
                </a:lnTo>
                <a:lnTo>
                  <a:pt x="396811" y="35521"/>
                </a:lnTo>
                <a:lnTo>
                  <a:pt x="399859" y="29425"/>
                </a:lnTo>
                <a:lnTo>
                  <a:pt x="401383" y="27901"/>
                </a:lnTo>
                <a:lnTo>
                  <a:pt x="404520" y="26377"/>
                </a:lnTo>
                <a:lnTo>
                  <a:pt x="410616" y="26377"/>
                </a:lnTo>
                <a:lnTo>
                  <a:pt x="412140" y="27901"/>
                </a:lnTo>
                <a:lnTo>
                  <a:pt x="415188" y="29425"/>
                </a:lnTo>
                <a:lnTo>
                  <a:pt x="418236" y="35521"/>
                </a:lnTo>
                <a:lnTo>
                  <a:pt x="418236" y="18376"/>
                </a:lnTo>
                <a:lnTo>
                  <a:pt x="413664" y="17233"/>
                </a:lnTo>
                <a:lnTo>
                  <a:pt x="399859" y="17233"/>
                </a:lnTo>
                <a:lnTo>
                  <a:pt x="395287" y="20281"/>
                </a:lnTo>
                <a:lnTo>
                  <a:pt x="392239" y="21805"/>
                </a:lnTo>
                <a:lnTo>
                  <a:pt x="389191" y="24853"/>
                </a:lnTo>
                <a:lnTo>
                  <a:pt x="386143" y="30949"/>
                </a:lnTo>
                <a:lnTo>
                  <a:pt x="384619" y="35521"/>
                </a:lnTo>
                <a:lnTo>
                  <a:pt x="384619" y="43141"/>
                </a:lnTo>
                <a:lnTo>
                  <a:pt x="386143" y="47713"/>
                </a:lnTo>
                <a:lnTo>
                  <a:pt x="387667" y="50761"/>
                </a:lnTo>
                <a:lnTo>
                  <a:pt x="389191" y="55333"/>
                </a:lnTo>
                <a:lnTo>
                  <a:pt x="392239" y="56857"/>
                </a:lnTo>
                <a:lnTo>
                  <a:pt x="395287" y="59905"/>
                </a:lnTo>
                <a:lnTo>
                  <a:pt x="399859" y="61429"/>
                </a:lnTo>
                <a:lnTo>
                  <a:pt x="413664" y="61429"/>
                </a:lnTo>
                <a:lnTo>
                  <a:pt x="419760" y="59905"/>
                </a:lnTo>
                <a:lnTo>
                  <a:pt x="422808" y="55333"/>
                </a:lnTo>
                <a:lnTo>
                  <a:pt x="425856" y="52285"/>
                </a:lnTo>
                <a:lnTo>
                  <a:pt x="427380" y="50761"/>
                </a:lnTo>
                <a:lnTo>
                  <a:pt x="430428" y="46189"/>
                </a:lnTo>
                <a:lnTo>
                  <a:pt x="430428" y="32473"/>
                </a:lnTo>
                <a:close/>
              </a:path>
              <a:path w="450214" h="61595">
                <a:moveTo>
                  <a:pt x="449961" y="0"/>
                </a:moveTo>
                <a:lnTo>
                  <a:pt x="437756" y="0"/>
                </a:lnTo>
                <a:lnTo>
                  <a:pt x="437756" y="60960"/>
                </a:lnTo>
                <a:lnTo>
                  <a:pt x="449961" y="60960"/>
                </a:lnTo>
                <a:lnTo>
                  <a:pt x="4499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06745" y="4384833"/>
            <a:ext cx="363071" cy="61047"/>
          </a:xfrm>
          <a:custGeom>
            <a:avLst/>
            <a:gdLst/>
            <a:ahLst/>
            <a:cxnLst/>
            <a:rect l="l" t="t" r="r" b="b"/>
            <a:pathLst>
              <a:path w="154304" h="59689">
                <a:moveTo>
                  <a:pt x="59524" y="59436"/>
                </a:moveTo>
                <a:lnTo>
                  <a:pt x="53898" y="45720"/>
                </a:lnTo>
                <a:lnTo>
                  <a:pt x="49517" y="35052"/>
                </a:lnTo>
                <a:lnTo>
                  <a:pt x="40767" y="13716"/>
                </a:lnTo>
                <a:lnTo>
                  <a:pt x="36664" y="3721"/>
                </a:lnTo>
                <a:lnTo>
                  <a:pt x="36664" y="35052"/>
                </a:lnTo>
                <a:lnTo>
                  <a:pt x="21424" y="35052"/>
                </a:lnTo>
                <a:lnTo>
                  <a:pt x="29044" y="13716"/>
                </a:lnTo>
                <a:lnTo>
                  <a:pt x="36664" y="35052"/>
                </a:lnTo>
                <a:lnTo>
                  <a:pt x="36664" y="3721"/>
                </a:lnTo>
                <a:lnTo>
                  <a:pt x="35140" y="0"/>
                </a:lnTo>
                <a:lnTo>
                  <a:pt x="22948" y="0"/>
                </a:lnTo>
                <a:lnTo>
                  <a:pt x="0" y="59436"/>
                </a:lnTo>
                <a:lnTo>
                  <a:pt x="12192" y="59436"/>
                </a:lnTo>
                <a:lnTo>
                  <a:pt x="16764" y="45720"/>
                </a:lnTo>
                <a:lnTo>
                  <a:pt x="41236" y="45720"/>
                </a:lnTo>
                <a:lnTo>
                  <a:pt x="45808" y="59436"/>
                </a:lnTo>
                <a:lnTo>
                  <a:pt x="59524" y="59436"/>
                </a:lnTo>
                <a:close/>
              </a:path>
              <a:path w="154304" h="59689">
                <a:moveTo>
                  <a:pt x="108394" y="48768"/>
                </a:moveTo>
                <a:lnTo>
                  <a:pt x="77812" y="48768"/>
                </a:lnTo>
                <a:lnTo>
                  <a:pt x="77812" y="0"/>
                </a:lnTo>
                <a:lnTo>
                  <a:pt x="65620" y="0"/>
                </a:lnTo>
                <a:lnTo>
                  <a:pt x="65620" y="59436"/>
                </a:lnTo>
                <a:lnTo>
                  <a:pt x="108394" y="59436"/>
                </a:lnTo>
                <a:lnTo>
                  <a:pt x="108394" y="48768"/>
                </a:lnTo>
                <a:close/>
              </a:path>
              <a:path w="154304" h="59689">
                <a:moveTo>
                  <a:pt x="154203" y="0"/>
                </a:moveTo>
                <a:lnTo>
                  <a:pt x="106857" y="0"/>
                </a:lnTo>
                <a:lnTo>
                  <a:pt x="106857" y="9144"/>
                </a:lnTo>
                <a:lnTo>
                  <a:pt x="123621" y="9144"/>
                </a:lnTo>
                <a:lnTo>
                  <a:pt x="123621" y="59436"/>
                </a:lnTo>
                <a:lnTo>
                  <a:pt x="135813" y="59436"/>
                </a:lnTo>
                <a:lnTo>
                  <a:pt x="135813" y="9144"/>
                </a:lnTo>
                <a:lnTo>
                  <a:pt x="154203" y="9144"/>
                </a:lnTo>
                <a:lnTo>
                  <a:pt x="154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394415" y="4383274"/>
            <a:ext cx="392953" cy="62345"/>
          </a:xfrm>
          <a:custGeom>
            <a:avLst/>
            <a:gdLst/>
            <a:ahLst/>
            <a:cxnLst/>
            <a:rect l="l" t="t" r="r" b="b"/>
            <a:pathLst>
              <a:path w="167004" h="60960">
                <a:moveTo>
                  <a:pt x="61048" y="60960"/>
                </a:moveTo>
                <a:lnTo>
                  <a:pt x="55422" y="47244"/>
                </a:lnTo>
                <a:lnTo>
                  <a:pt x="51054" y="36576"/>
                </a:lnTo>
                <a:lnTo>
                  <a:pt x="42303" y="15240"/>
                </a:lnTo>
                <a:lnTo>
                  <a:pt x="38188" y="5232"/>
                </a:lnTo>
                <a:lnTo>
                  <a:pt x="38188" y="36576"/>
                </a:lnTo>
                <a:lnTo>
                  <a:pt x="22948" y="36576"/>
                </a:lnTo>
                <a:lnTo>
                  <a:pt x="30568" y="15240"/>
                </a:lnTo>
                <a:lnTo>
                  <a:pt x="38188" y="36576"/>
                </a:lnTo>
                <a:lnTo>
                  <a:pt x="38188" y="5232"/>
                </a:lnTo>
                <a:lnTo>
                  <a:pt x="36664" y="1524"/>
                </a:lnTo>
                <a:lnTo>
                  <a:pt x="24472" y="1524"/>
                </a:lnTo>
                <a:lnTo>
                  <a:pt x="0" y="60960"/>
                </a:lnTo>
                <a:lnTo>
                  <a:pt x="13804" y="60960"/>
                </a:lnTo>
                <a:lnTo>
                  <a:pt x="18376" y="47244"/>
                </a:lnTo>
                <a:lnTo>
                  <a:pt x="42760" y="47244"/>
                </a:lnTo>
                <a:lnTo>
                  <a:pt x="47332" y="60960"/>
                </a:lnTo>
                <a:lnTo>
                  <a:pt x="61048" y="60960"/>
                </a:lnTo>
                <a:close/>
              </a:path>
              <a:path w="167004" h="60960">
                <a:moveTo>
                  <a:pt x="112966" y="39624"/>
                </a:moveTo>
                <a:lnTo>
                  <a:pt x="90106" y="22860"/>
                </a:lnTo>
                <a:lnTo>
                  <a:pt x="85534" y="21336"/>
                </a:lnTo>
                <a:lnTo>
                  <a:pt x="80962" y="21336"/>
                </a:lnTo>
                <a:lnTo>
                  <a:pt x="77914" y="18288"/>
                </a:lnTo>
                <a:lnTo>
                  <a:pt x="77914" y="12192"/>
                </a:lnTo>
                <a:lnTo>
                  <a:pt x="79438" y="12192"/>
                </a:lnTo>
                <a:lnTo>
                  <a:pt x="80962" y="10668"/>
                </a:lnTo>
                <a:lnTo>
                  <a:pt x="84010" y="9144"/>
                </a:lnTo>
                <a:lnTo>
                  <a:pt x="91630" y="9144"/>
                </a:lnTo>
                <a:lnTo>
                  <a:pt x="93154" y="10668"/>
                </a:lnTo>
                <a:lnTo>
                  <a:pt x="96202" y="12192"/>
                </a:lnTo>
                <a:lnTo>
                  <a:pt x="97726" y="13716"/>
                </a:lnTo>
                <a:lnTo>
                  <a:pt x="97726" y="15240"/>
                </a:lnTo>
                <a:lnTo>
                  <a:pt x="99250" y="18288"/>
                </a:lnTo>
                <a:lnTo>
                  <a:pt x="111442" y="18288"/>
                </a:lnTo>
                <a:lnTo>
                  <a:pt x="111442" y="12192"/>
                </a:lnTo>
                <a:lnTo>
                  <a:pt x="109410" y="9144"/>
                </a:lnTo>
                <a:lnTo>
                  <a:pt x="108394" y="7620"/>
                </a:lnTo>
                <a:lnTo>
                  <a:pt x="105346" y="4572"/>
                </a:lnTo>
                <a:lnTo>
                  <a:pt x="100774" y="1524"/>
                </a:lnTo>
                <a:lnTo>
                  <a:pt x="96202" y="0"/>
                </a:lnTo>
                <a:lnTo>
                  <a:pt x="79438" y="0"/>
                </a:lnTo>
                <a:lnTo>
                  <a:pt x="73342" y="3048"/>
                </a:lnTo>
                <a:lnTo>
                  <a:pt x="68770" y="7620"/>
                </a:lnTo>
                <a:lnTo>
                  <a:pt x="67144" y="10668"/>
                </a:lnTo>
                <a:lnTo>
                  <a:pt x="65620" y="13716"/>
                </a:lnTo>
                <a:lnTo>
                  <a:pt x="65620" y="21336"/>
                </a:lnTo>
                <a:lnTo>
                  <a:pt x="68770" y="25908"/>
                </a:lnTo>
                <a:lnTo>
                  <a:pt x="71818" y="28956"/>
                </a:lnTo>
                <a:lnTo>
                  <a:pt x="74866" y="30480"/>
                </a:lnTo>
                <a:lnTo>
                  <a:pt x="79438" y="33528"/>
                </a:lnTo>
                <a:lnTo>
                  <a:pt x="85534" y="35052"/>
                </a:lnTo>
                <a:lnTo>
                  <a:pt x="90106" y="35052"/>
                </a:lnTo>
                <a:lnTo>
                  <a:pt x="93154" y="36576"/>
                </a:lnTo>
                <a:lnTo>
                  <a:pt x="94678" y="36576"/>
                </a:lnTo>
                <a:lnTo>
                  <a:pt x="97726" y="38100"/>
                </a:lnTo>
                <a:lnTo>
                  <a:pt x="99250" y="38100"/>
                </a:lnTo>
                <a:lnTo>
                  <a:pt x="99250" y="39624"/>
                </a:lnTo>
                <a:lnTo>
                  <a:pt x="100774" y="41148"/>
                </a:lnTo>
                <a:lnTo>
                  <a:pt x="100774" y="45720"/>
                </a:lnTo>
                <a:lnTo>
                  <a:pt x="96202" y="50292"/>
                </a:lnTo>
                <a:lnTo>
                  <a:pt x="93154" y="51816"/>
                </a:lnTo>
                <a:lnTo>
                  <a:pt x="85534" y="51816"/>
                </a:lnTo>
                <a:lnTo>
                  <a:pt x="79438" y="48768"/>
                </a:lnTo>
                <a:lnTo>
                  <a:pt x="77914" y="47244"/>
                </a:lnTo>
                <a:lnTo>
                  <a:pt x="76390" y="44196"/>
                </a:lnTo>
                <a:lnTo>
                  <a:pt x="76390" y="39624"/>
                </a:lnTo>
                <a:lnTo>
                  <a:pt x="64096" y="41148"/>
                </a:lnTo>
                <a:lnTo>
                  <a:pt x="64096" y="47244"/>
                </a:lnTo>
                <a:lnTo>
                  <a:pt x="67144" y="53340"/>
                </a:lnTo>
                <a:lnTo>
                  <a:pt x="71818" y="56388"/>
                </a:lnTo>
                <a:lnTo>
                  <a:pt x="74866" y="59436"/>
                </a:lnTo>
                <a:lnTo>
                  <a:pt x="80962" y="60960"/>
                </a:lnTo>
                <a:lnTo>
                  <a:pt x="97726" y="60960"/>
                </a:lnTo>
                <a:lnTo>
                  <a:pt x="102298" y="59436"/>
                </a:lnTo>
                <a:lnTo>
                  <a:pt x="108394" y="56388"/>
                </a:lnTo>
                <a:lnTo>
                  <a:pt x="110680" y="51816"/>
                </a:lnTo>
                <a:lnTo>
                  <a:pt x="112966" y="47244"/>
                </a:lnTo>
                <a:lnTo>
                  <a:pt x="112966" y="39624"/>
                </a:lnTo>
                <a:close/>
              </a:path>
              <a:path w="167004" h="60960">
                <a:moveTo>
                  <a:pt x="166497" y="1524"/>
                </a:moveTo>
                <a:lnTo>
                  <a:pt x="119164" y="1524"/>
                </a:lnTo>
                <a:lnTo>
                  <a:pt x="119164" y="10668"/>
                </a:lnTo>
                <a:lnTo>
                  <a:pt x="135928" y="10668"/>
                </a:lnTo>
                <a:lnTo>
                  <a:pt x="135928" y="60960"/>
                </a:lnTo>
                <a:lnTo>
                  <a:pt x="148120" y="60960"/>
                </a:lnTo>
                <a:lnTo>
                  <a:pt x="148120" y="10668"/>
                </a:lnTo>
                <a:lnTo>
                  <a:pt x="166497" y="10668"/>
                </a:lnTo>
                <a:lnTo>
                  <a:pt x="166497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317569" y="4334956"/>
            <a:ext cx="38847" cy="61047"/>
          </a:xfrm>
          <a:custGeom>
            <a:avLst/>
            <a:gdLst/>
            <a:ahLst/>
            <a:cxnLst/>
            <a:rect l="l" t="t" r="r" b="b"/>
            <a:pathLst>
              <a:path w="16509" h="59689">
                <a:moveTo>
                  <a:pt x="12192" y="59436"/>
                </a:moveTo>
                <a:lnTo>
                  <a:pt x="0" y="59436"/>
                </a:lnTo>
                <a:lnTo>
                  <a:pt x="0" y="0"/>
                </a:lnTo>
                <a:lnTo>
                  <a:pt x="12192" y="0"/>
                </a:lnTo>
                <a:lnTo>
                  <a:pt x="12192" y="22860"/>
                </a:lnTo>
                <a:lnTo>
                  <a:pt x="16192" y="22860"/>
                </a:lnTo>
                <a:lnTo>
                  <a:pt x="16192" y="33528"/>
                </a:lnTo>
                <a:lnTo>
                  <a:pt x="12192" y="33528"/>
                </a:lnTo>
                <a:lnTo>
                  <a:pt x="1219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35593" y="4725005"/>
            <a:ext cx="657412" cy="63644"/>
          </a:xfrm>
          <a:custGeom>
            <a:avLst/>
            <a:gdLst/>
            <a:ahLst/>
            <a:cxnLst/>
            <a:rect l="l" t="t" r="r" b="b"/>
            <a:pathLst>
              <a:path w="279400" h="62229">
                <a:moveTo>
                  <a:pt x="9144" y="52578"/>
                </a:moveTo>
                <a:lnTo>
                  <a:pt x="0" y="52578"/>
                </a:lnTo>
                <a:lnTo>
                  <a:pt x="0" y="61722"/>
                </a:lnTo>
                <a:lnTo>
                  <a:pt x="9144" y="61722"/>
                </a:lnTo>
                <a:lnTo>
                  <a:pt x="9144" y="52578"/>
                </a:lnTo>
                <a:close/>
              </a:path>
              <a:path w="279400" h="62229">
                <a:moveTo>
                  <a:pt x="59067" y="39636"/>
                </a:moveTo>
                <a:lnTo>
                  <a:pt x="55257" y="32016"/>
                </a:lnTo>
                <a:lnTo>
                  <a:pt x="54495" y="30492"/>
                </a:lnTo>
                <a:lnTo>
                  <a:pt x="51447" y="28968"/>
                </a:lnTo>
                <a:lnTo>
                  <a:pt x="51447" y="39636"/>
                </a:lnTo>
                <a:lnTo>
                  <a:pt x="51447" y="47256"/>
                </a:lnTo>
                <a:lnTo>
                  <a:pt x="49923" y="50304"/>
                </a:lnTo>
                <a:lnTo>
                  <a:pt x="45351" y="54876"/>
                </a:lnTo>
                <a:lnTo>
                  <a:pt x="34683" y="54876"/>
                </a:lnTo>
                <a:lnTo>
                  <a:pt x="33159" y="53352"/>
                </a:lnTo>
                <a:lnTo>
                  <a:pt x="31635" y="53352"/>
                </a:lnTo>
                <a:lnTo>
                  <a:pt x="30111" y="51828"/>
                </a:lnTo>
                <a:lnTo>
                  <a:pt x="28587" y="48780"/>
                </a:lnTo>
                <a:lnTo>
                  <a:pt x="27063" y="47256"/>
                </a:lnTo>
                <a:lnTo>
                  <a:pt x="27063" y="39636"/>
                </a:lnTo>
                <a:lnTo>
                  <a:pt x="28587" y="36588"/>
                </a:lnTo>
                <a:lnTo>
                  <a:pt x="33159" y="32016"/>
                </a:lnTo>
                <a:lnTo>
                  <a:pt x="45351" y="32016"/>
                </a:lnTo>
                <a:lnTo>
                  <a:pt x="49923" y="36588"/>
                </a:lnTo>
                <a:lnTo>
                  <a:pt x="51447" y="39636"/>
                </a:lnTo>
                <a:lnTo>
                  <a:pt x="51447" y="28968"/>
                </a:lnTo>
                <a:lnTo>
                  <a:pt x="46875" y="27444"/>
                </a:lnTo>
                <a:lnTo>
                  <a:pt x="49923" y="27444"/>
                </a:lnTo>
                <a:lnTo>
                  <a:pt x="52971" y="25920"/>
                </a:lnTo>
                <a:lnTo>
                  <a:pt x="54495" y="22872"/>
                </a:lnTo>
                <a:lnTo>
                  <a:pt x="56019" y="21348"/>
                </a:lnTo>
                <a:lnTo>
                  <a:pt x="56019" y="12204"/>
                </a:lnTo>
                <a:lnTo>
                  <a:pt x="54495" y="7632"/>
                </a:lnTo>
                <a:lnTo>
                  <a:pt x="52971" y="6108"/>
                </a:lnTo>
                <a:lnTo>
                  <a:pt x="48399" y="1536"/>
                </a:lnTo>
                <a:lnTo>
                  <a:pt x="48399" y="10680"/>
                </a:lnTo>
                <a:lnTo>
                  <a:pt x="48399" y="21348"/>
                </a:lnTo>
                <a:lnTo>
                  <a:pt x="46875" y="22872"/>
                </a:lnTo>
                <a:lnTo>
                  <a:pt x="43827" y="24396"/>
                </a:lnTo>
                <a:lnTo>
                  <a:pt x="42303" y="25920"/>
                </a:lnTo>
                <a:lnTo>
                  <a:pt x="36207" y="25920"/>
                </a:lnTo>
                <a:lnTo>
                  <a:pt x="34683" y="24396"/>
                </a:lnTo>
                <a:lnTo>
                  <a:pt x="31635" y="22872"/>
                </a:lnTo>
                <a:lnTo>
                  <a:pt x="30111" y="21348"/>
                </a:lnTo>
                <a:lnTo>
                  <a:pt x="30111" y="10680"/>
                </a:lnTo>
                <a:lnTo>
                  <a:pt x="31635" y="9156"/>
                </a:lnTo>
                <a:lnTo>
                  <a:pt x="34683" y="7632"/>
                </a:lnTo>
                <a:lnTo>
                  <a:pt x="36207" y="6108"/>
                </a:lnTo>
                <a:lnTo>
                  <a:pt x="42303" y="6108"/>
                </a:lnTo>
                <a:lnTo>
                  <a:pt x="45351" y="9156"/>
                </a:lnTo>
                <a:lnTo>
                  <a:pt x="48399" y="10680"/>
                </a:lnTo>
                <a:lnTo>
                  <a:pt x="48399" y="1536"/>
                </a:lnTo>
                <a:lnTo>
                  <a:pt x="43827" y="12"/>
                </a:lnTo>
                <a:lnTo>
                  <a:pt x="33159" y="12"/>
                </a:lnTo>
                <a:lnTo>
                  <a:pt x="30111" y="1536"/>
                </a:lnTo>
                <a:lnTo>
                  <a:pt x="24015" y="7632"/>
                </a:lnTo>
                <a:lnTo>
                  <a:pt x="22491" y="12204"/>
                </a:lnTo>
                <a:lnTo>
                  <a:pt x="22491" y="21348"/>
                </a:lnTo>
                <a:lnTo>
                  <a:pt x="24015" y="22872"/>
                </a:lnTo>
                <a:lnTo>
                  <a:pt x="25539" y="25920"/>
                </a:lnTo>
                <a:lnTo>
                  <a:pt x="28587" y="27444"/>
                </a:lnTo>
                <a:lnTo>
                  <a:pt x="30111" y="27444"/>
                </a:lnTo>
                <a:lnTo>
                  <a:pt x="24015" y="30492"/>
                </a:lnTo>
                <a:lnTo>
                  <a:pt x="19443" y="39636"/>
                </a:lnTo>
                <a:lnTo>
                  <a:pt x="19443" y="48780"/>
                </a:lnTo>
                <a:lnTo>
                  <a:pt x="20967" y="53352"/>
                </a:lnTo>
                <a:lnTo>
                  <a:pt x="25539" y="56400"/>
                </a:lnTo>
                <a:lnTo>
                  <a:pt x="28587" y="59448"/>
                </a:lnTo>
                <a:lnTo>
                  <a:pt x="33159" y="61061"/>
                </a:lnTo>
                <a:lnTo>
                  <a:pt x="45351" y="61061"/>
                </a:lnTo>
                <a:lnTo>
                  <a:pt x="49923" y="59448"/>
                </a:lnTo>
                <a:lnTo>
                  <a:pt x="52971" y="56400"/>
                </a:lnTo>
                <a:lnTo>
                  <a:pt x="55257" y="54876"/>
                </a:lnTo>
                <a:lnTo>
                  <a:pt x="57543" y="53352"/>
                </a:lnTo>
                <a:lnTo>
                  <a:pt x="59067" y="48780"/>
                </a:lnTo>
                <a:lnTo>
                  <a:pt x="59067" y="39636"/>
                </a:lnTo>
                <a:close/>
              </a:path>
              <a:path w="279400" h="62229">
                <a:moveTo>
                  <a:pt x="104876" y="35064"/>
                </a:moveTo>
                <a:lnTo>
                  <a:pt x="103352" y="30492"/>
                </a:lnTo>
                <a:lnTo>
                  <a:pt x="100304" y="27444"/>
                </a:lnTo>
                <a:lnTo>
                  <a:pt x="97256" y="22872"/>
                </a:lnTo>
                <a:lnTo>
                  <a:pt x="97256" y="33540"/>
                </a:lnTo>
                <a:lnTo>
                  <a:pt x="97256" y="48780"/>
                </a:lnTo>
                <a:lnTo>
                  <a:pt x="94208" y="51828"/>
                </a:lnTo>
                <a:lnTo>
                  <a:pt x="92684" y="54876"/>
                </a:lnTo>
                <a:lnTo>
                  <a:pt x="82016" y="54876"/>
                </a:lnTo>
                <a:lnTo>
                  <a:pt x="77444" y="50304"/>
                </a:lnTo>
                <a:lnTo>
                  <a:pt x="75819" y="48780"/>
                </a:lnTo>
                <a:lnTo>
                  <a:pt x="74295" y="45732"/>
                </a:lnTo>
                <a:lnTo>
                  <a:pt x="74295" y="36588"/>
                </a:lnTo>
                <a:lnTo>
                  <a:pt x="75819" y="33540"/>
                </a:lnTo>
                <a:lnTo>
                  <a:pt x="77444" y="32016"/>
                </a:lnTo>
                <a:lnTo>
                  <a:pt x="80492" y="28968"/>
                </a:lnTo>
                <a:lnTo>
                  <a:pt x="82016" y="27444"/>
                </a:lnTo>
                <a:lnTo>
                  <a:pt x="89636" y="27444"/>
                </a:lnTo>
                <a:lnTo>
                  <a:pt x="92684" y="28968"/>
                </a:lnTo>
                <a:lnTo>
                  <a:pt x="94208" y="32016"/>
                </a:lnTo>
                <a:lnTo>
                  <a:pt x="97256" y="33540"/>
                </a:lnTo>
                <a:lnTo>
                  <a:pt x="97256" y="22872"/>
                </a:lnTo>
                <a:lnTo>
                  <a:pt x="92684" y="21348"/>
                </a:lnTo>
                <a:lnTo>
                  <a:pt x="85064" y="21348"/>
                </a:lnTo>
                <a:lnTo>
                  <a:pt x="78968" y="24396"/>
                </a:lnTo>
                <a:lnTo>
                  <a:pt x="77444" y="24396"/>
                </a:lnTo>
                <a:lnTo>
                  <a:pt x="74295" y="27444"/>
                </a:lnTo>
                <a:lnTo>
                  <a:pt x="72771" y="28968"/>
                </a:lnTo>
                <a:lnTo>
                  <a:pt x="72796" y="24345"/>
                </a:lnTo>
                <a:lnTo>
                  <a:pt x="74295" y="19824"/>
                </a:lnTo>
                <a:lnTo>
                  <a:pt x="74295" y="15252"/>
                </a:lnTo>
                <a:lnTo>
                  <a:pt x="75819" y="12204"/>
                </a:lnTo>
                <a:lnTo>
                  <a:pt x="78968" y="10680"/>
                </a:lnTo>
                <a:lnTo>
                  <a:pt x="82016" y="7632"/>
                </a:lnTo>
                <a:lnTo>
                  <a:pt x="85064" y="6108"/>
                </a:lnTo>
                <a:lnTo>
                  <a:pt x="89636" y="6108"/>
                </a:lnTo>
                <a:lnTo>
                  <a:pt x="92684" y="7632"/>
                </a:lnTo>
                <a:lnTo>
                  <a:pt x="95732" y="10680"/>
                </a:lnTo>
                <a:lnTo>
                  <a:pt x="95732" y="13728"/>
                </a:lnTo>
                <a:lnTo>
                  <a:pt x="97256" y="15252"/>
                </a:lnTo>
                <a:lnTo>
                  <a:pt x="103352" y="15252"/>
                </a:lnTo>
                <a:lnTo>
                  <a:pt x="103352" y="10680"/>
                </a:lnTo>
                <a:lnTo>
                  <a:pt x="101828" y="7632"/>
                </a:lnTo>
                <a:lnTo>
                  <a:pt x="100304" y="6108"/>
                </a:lnTo>
                <a:lnTo>
                  <a:pt x="95732" y="1536"/>
                </a:lnTo>
                <a:lnTo>
                  <a:pt x="91160" y="12"/>
                </a:lnTo>
                <a:lnTo>
                  <a:pt x="80492" y="12"/>
                </a:lnTo>
                <a:lnTo>
                  <a:pt x="75819" y="3060"/>
                </a:lnTo>
                <a:lnTo>
                  <a:pt x="72771" y="7632"/>
                </a:lnTo>
                <a:lnTo>
                  <a:pt x="69659" y="11861"/>
                </a:lnTo>
                <a:lnTo>
                  <a:pt x="67246" y="17538"/>
                </a:lnTo>
                <a:lnTo>
                  <a:pt x="65709" y="24345"/>
                </a:lnTo>
                <a:lnTo>
                  <a:pt x="65265" y="30492"/>
                </a:lnTo>
                <a:lnTo>
                  <a:pt x="65151" y="42684"/>
                </a:lnTo>
                <a:lnTo>
                  <a:pt x="68199" y="50304"/>
                </a:lnTo>
                <a:lnTo>
                  <a:pt x="71247" y="54876"/>
                </a:lnTo>
                <a:lnTo>
                  <a:pt x="75819" y="59448"/>
                </a:lnTo>
                <a:lnTo>
                  <a:pt x="80492" y="61061"/>
                </a:lnTo>
                <a:lnTo>
                  <a:pt x="92684" y="61061"/>
                </a:lnTo>
                <a:lnTo>
                  <a:pt x="95732" y="59448"/>
                </a:lnTo>
                <a:lnTo>
                  <a:pt x="98780" y="57924"/>
                </a:lnTo>
                <a:lnTo>
                  <a:pt x="101828" y="54876"/>
                </a:lnTo>
                <a:lnTo>
                  <a:pt x="104876" y="48780"/>
                </a:lnTo>
                <a:lnTo>
                  <a:pt x="104876" y="35064"/>
                </a:lnTo>
                <a:close/>
              </a:path>
              <a:path w="279400" h="62229">
                <a:moveTo>
                  <a:pt x="152209" y="39636"/>
                </a:moveTo>
                <a:lnTo>
                  <a:pt x="148399" y="32016"/>
                </a:lnTo>
                <a:lnTo>
                  <a:pt x="147637" y="30492"/>
                </a:lnTo>
                <a:lnTo>
                  <a:pt x="144589" y="28968"/>
                </a:lnTo>
                <a:lnTo>
                  <a:pt x="144589" y="39636"/>
                </a:lnTo>
                <a:lnTo>
                  <a:pt x="144589" y="47256"/>
                </a:lnTo>
                <a:lnTo>
                  <a:pt x="143065" y="50304"/>
                </a:lnTo>
                <a:lnTo>
                  <a:pt x="138493" y="54876"/>
                </a:lnTo>
                <a:lnTo>
                  <a:pt x="127736" y="54876"/>
                </a:lnTo>
                <a:lnTo>
                  <a:pt x="126212" y="53352"/>
                </a:lnTo>
                <a:lnTo>
                  <a:pt x="123164" y="53352"/>
                </a:lnTo>
                <a:lnTo>
                  <a:pt x="121640" y="51828"/>
                </a:lnTo>
                <a:lnTo>
                  <a:pt x="121640" y="48780"/>
                </a:lnTo>
                <a:lnTo>
                  <a:pt x="120116" y="47256"/>
                </a:lnTo>
                <a:lnTo>
                  <a:pt x="120116" y="39636"/>
                </a:lnTo>
                <a:lnTo>
                  <a:pt x="121640" y="36588"/>
                </a:lnTo>
                <a:lnTo>
                  <a:pt x="126212" y="32016"/>
                </a:lnTo>
                <a:lnTo>
                  <a:pt x="138493" y="32016"/>
                </a:lnTo>
                <a:lnTo>
                  <a:pt x="140017" y="35064"/>
                </a:lnTo>
                <a:lnTo>
                  <a:pt x="143065" y="36588"/>
                </a:lnTo>
                <a:lnTo>
                  <a:pt x="144589" y="39636"/>
                </a:lnTo>
                <a:lnTo>
                  <a:pt x="144589" y="28968"/>
                </a:lnTo>
                <a:lnTo>
                  <a:pt x="140017" y="27444"/>
                </a:lnTo>
                <a:lnTo>
                  <a:pt x="143065" y="27444"/>
                </a:lnTo>
                <a:lnTo>
                  <a:pt x="146113" y="25920"/>
                </a:lnTo>
                <a:lnTo>
                  <a:pt x="147637" y="22872"/>
                </a:lnTo>
                <a:lnTo>
                  <a:pt x="149161" y="21348"/>
                </a:lnTo>
                <a:lnTo>
                  <a:pt x="149161" y="12204"/>
                </a:lnTo>
                <a:lnTo>
                  <a:pt x="147637" y="7632"/>
                </a:lnTo>
                <a:lnTo>
                  <a:pt x="146113" y="6108"/>
                </a:lnTo>
                <a:lnTo>
                  <a:pt x="141541" y="1536"/>
                </a:lnTo>
                <a:lnTo>
                  <a:pt x="141541" y="10680"/>
                </a:lnTo>
                <a:lnTo>
                  <a:pt x="141541" y="21348"/>
                </a:lnTo>
                <a:lnTo>
                  <a:pt x="138493" y="22872"/>
                </a:lnTo>
                <a:lnTo>
                  <a:pt x="135445" y="25920"/>
                </a:lnTo>
                <a:lnTo>
                  <a:pt x="129260" y="25920"/>
                </a:lnTo>
                <a:lnTo>
                  <a:pt x="126212" y="24396"/>
                </a:lnTo>
                <a:lnTo>
                  <a:pt x="123164" y="21348"/>
                </a:lnTo>
                <a:lnTo>
                  <a:pt x="121640" y="18300"/>
                </a:lnTo>
                <a:lnTo>
                  <a:pt x="121640" y="13728"/>
                </a:lnTo>
                <a:lnTo>
                  <a:pt x="123164" y="10680"/>
                </a:lnTo>
                <a:lnTo>
                  <a:pt x="126212" y="7632"/>
                </a:lnTo>
                <a:lnTo>
                  <a:pt x="129260" y="6108"/>
                </a:lnTo>
                <a:lnTo>
                  <a:pt x="135445" y="6108"/>
                </a:lnTo>
                <a:lnTo>
                  <a:pt x="138493" y="9156"/>
                </a:lnTo>
                <a:lnTo>
                  <a:pt x="141541" y="10680"/>
                </a:lnTo>
                <a:lnTo>
                  <a:pt x="141541" y="1536"/>
                </a:lnTo>
                <a:lnTo>
                  <a:pt x="136969" y="12"/>
                </a:lnTo>
                <a:lnTo>
                  <a:pt x="126212" y="12"/>
                </a:lnTo>
                <a:lnTo>
                  <a:pt x="123164" y="1536"/>
                </a:lnTo>
                <a:lnTo>
                  <a:pt x="120116" y="4584"/>
                </a:lnTo>
                <a:lnTo>
                  <a:pt x="115544" y="7632"/>
                </a:lnTo>
                <a:lnTo>
                  <a:pt x="114020" y="12204"/>
                </a:lnTo>
                <a:lnTo>
                  <a:pt x="114020" y="18300"/>
                </a:lnTo>
                <a:lnTo>
                  <a:pt x="115544" y="21348"/>
                </a:lnTo>
                <a:lnTo>
                  <a:pt x="117068" y="22872"/>
                </a:lnTo>
                <a:lnTo>
                  <a:pt x="118592" y="25920"/>
                </a:lnTo>
                <a:lnTo>
                  <a:pt x="120116" y="27444"/>
                </a:lnTo>
                <a:lnTo>
                  <a:pt x="123164" y="27444"/>
                </a:lnTo>
                <a:lnTo>
                  <a:pt x="117068" y="30492"/>
                </a:lnTo>
                <a:lnTo>
                  <a:pt x="112496" y="39636"/>
                </a:lnTo>
                <a:lnTo>
                  <a:pt x="112496" y="48780"/>
                </a:lnTo>
                <a:lnTo>
                  <a:pt x="114020" y="53352"/>
                </a:lnTo>
                <a:lnTo>
                  <a:pt x="117068" y="56400"/>
                </a:lnTo>
                <a:lnTo>
                  <a:pt x="121640" y="59448"/>
                </a:lnTo>
                <a:lnTo>
                  <a:pt x="126212" y="61061"/>
                </a:lnTo>
                <a:lnTo>
                  <a:pt x="138493" y="61061"/>
                </a:lnTo>
                <a:lnTo>
                  <a:pt x="143065" y="59448"/>
                </a:lnTo>
                <a:lnTo>
                  <a:pt x="146113" y="56400"/>
                </a:lnTo>
                <a:lnTo>
                  <a:pt x="148399" y="54876"/>
                </a:lnTo>
                <a:lnTo>
                  <a:pt x="150685" y="53352"/>
                </a:lnTo>
                <a:lnTo>
                  <a:pt x="152209" y="48780"/>
                </a:lnTo>
                <a:lnTo>
                  <a:pt x="152209" y="39636"/>
                </a:lnTo>
                <a:close/>
              </a:path>
              <a:path w="279400" h="62229">
                <a:moveTo>
                  <a:pt x="198031" y="39636"/>
                </a:moveTo>
                <a:lnTo>
                  <a:pt x="190309" y="39636"/>
                </a:lnTo>
                <a:lnTo>
                  <a:pt x="190309" y="12204"/>
                </a:lnTo>
                <a:lnTo>
                  <a:pt x="190309" y="12"/>
                </a:lnTo>
                <a:lnTo>
                  <a:pt x="184213" y="12"/>
                </a:lnTo>
                <a:lnTo>
                  <a:pt x="182689" y="2222"/>
                </a:lnTo>
                <a:lnTo>
                  <a:pt x="182689" y="12204"/>
                </a:lnTo>
                <a:lnTo>
                  <a:pt x="182689" y="39636"/>
                </a:lnTo>
                <a:lnTo>
                  <a:pt x="164401" y="39636"/>
                </a:lnTo>
                <a:lnTo>
                  <a:pt x="182689" y="12204"/>
                </a:lnTo>
                <a:lnTo>
                  <a:pt x="182689" y="2222"/>
                </a:lnTo>
                <a:lnTo>
                  <a:pt x="156781" y="39636"/>
                </a:lnTo>
                <a:lnTo>
                  <a:pt x="156781" y="45732"/>
                </a:lnTo>
                <a:lnTo>
                  <a:pt x="182689" y="45732"/>
                </a:lnTo>
                <a:lnTo>
                  <a:pt x="182689" y="61061"/>
                </a:lnTo>
                <a:lnTo>
                  <a:pt x="190309" y="61061"/>
                </a:lnTo>
                <a:lnTo>
                  <a:pt x="190309" y="45732"/>
                </a:lnTo>
                <a:lnTo>
                  <a:pt x="198031" y="45732"/>
                </a:lnTo>
                <a:lnTo>
                  <a:pt x="198031" y="39636"/>
                </a:lnTo>
                <a:close/>
              </a:path>
              <a:path w="279400" h="62229">
                <a:moveTo>
                  <a:pt x="245275" y="21336"/>
                </a:moveTo>
                <a:lnTo>
                  <a:pt x="242227" y="12192"/>
                </a:lnTo>
                <a:lnTo>
                  <a:pt x="240703" y="9144"/>
                </a:lnTo>
                <a:lnTo>
                  <a:pt x="237655" y="6096"/>
                </a:lnTo>
                <a:lnTo>
                  <a:pt x="236131" y="4572"/>
                </a:lnTo>
                <a:lnTo>
                  <a:pt x="236131" y="16764"/>
                </a:lnTo>
                <a:lnTo>
                  <a:pt x="236131" y="24384"/>
                </a:lnTo>
                <a:lnTo>
                  <a:pt x="233083" y="30480"/>
                </a:lnTo>
                <a:lnTo>
                  <a:pt x="231559" y="32004"/>
                </a:lnTo>
                <a:lnTo>
                  <a:pt x="228511" y="33528"/>
                </a:lnTo>
                <a:lnTo>
                  <a:pt x="220891" y="33528"/>
                </a:lnTo>
                <a:lnTo>
                  <a:pt x="217843" y="32004"/>
                </a:lnTo>
                <a:lnTo>
                  <a:pt x="213271" y="27432"/>
                </a:lnTo>
                <a:lnTo>
                  <a:pt x="213271" y="16764"/>
                </a:lnTo>
                <a:lnTo>
                  <a:pt x="216319" y="10668"/>
                </a:lnTo>
                <a:lnTo>
                  <a:pt x="219367" y="7620"/>
                </a:lnTo>
                <a:lnTo>
                  <a:pt x="222415" y="6096"/>
                </a:lnTo>
                <a:lnTo>
                  <a:pt x="228511" y="6096"/>
                </a:lnTo>
                <a:lnTo>
                  <a:pt x="231559" y="7620"/>
                </a:lnTo>
                <a:lnTo>
                  <a:pt x="233083" y="10668"/>
                </a:lnTo>
                <a:lnTo>
                  <a:pt x="234607" y="12192"/>
                </a:lnTo>
                <a:lnTo>
                  <a:pt x="236131" y="16764"/>
                </a:lnTo>
                <a:lnTo>
                  <a:pt x="236131" y="4572"/>
                </a:lnTo>
                <a:lnTo>
                  <a:pt x="234607" y="3048"/>
                </a:lnTo>
                <a:lnTo>
                  <a:pt x="228511" y="0"/>
                </a:lnTo>
                <a:lnTo>
                  <a:pt x="219367" y="0"/>
                </a:lnTo>
                <a:lnTo>
                  <a:pt x="210223" y="6096"/>
                </a:lnTo>
                <a:lnTo>
                  <a:pt x="207175" y="9144"/>
                </a:lnTo>
                <a:lnTo>
                  <a:pt x="205651" y="15240"/>
                </a:lnTo>
                <a:lnTo>
                  <a:pt x="205651" y="25908"/>
                </a:lnTo>
                <a:lnTo>
                  <a:pt x="207175" y="32004"/>
                </a:lnTo>
                <a:lnTo>
                  <a:pt x="213271" y="38100"/>
                </a:lnTo>
                <a:lnTo>
                  <a:pt x="217843" y="39624"/>
                </a:lnTo>
                <a:lnTo>
                  <a:pt x="228511" y="39624"/>
                </a:lnTo>
                <a:lnTo>
                  <a:pt x="231559" y="38100"/>
                </a:lnTo>
                <a:lnTo>
                  <a:pt x="233083" y="36576"/>
                </a:lnTo>
                <a:lnTo>
                  <a:pt x="236131" y="35052"/>
                </a:lnTo>
                <a:lnTo>
                  <a:pt x="236893" y="33528"/>
                </a:lnTo>
                <a:lnTo>
                  <a:pt x="237655" y="32004"/>
                </a:lnTo>
                <a:lnTo>
                  <a:pt x="237655" y="39624"/>
                </a:lnTo>
                <a:lnTo>
                  <a:pt x="236131" y="42672"/>
                </a:lnTo>
                <a:lnTo>
                  <a:pt x="236131" y="45720"/>
                </a:lnTo>
                <a:lnTo>
                  <a:pt x="234607" y="48780"/>
                </a:lnTo>
                <a:lnTo>
                  <a:pt x="233083" y="50304"/>
                </a:lnTo>
                <a:lnTo>
                  <a:pt x="233083" y="51828"/>
                </a:lnTo>
                <a:lnTo>
                  <a:pt x="231559" y="53352"/>
                </a:lnTo>
                <a:lnTo>
                  <a:pt x="230035" y="53352"/>
                </a:lnTo>
                <a:lnTo>
                  <a:pt x="226987" y="54876"/>
                </a:lnTo>
                <a:lnTo>
                  <a:pt x="217843" y="54876"/>
                </a:lnTo>
                <a:lnTo>
                  <a:pt x="214795" y="51828"/>
                </a:lnTo>
                <a:lnTo>
                  <a:pt x="214795" y="48780"/>
                </a:lnTo>
                <a:lnTo>
                  <a:pt x="213271" y="45720"/>
                </a:lnTo>
                <a:lnTo>
                  <a:pt x="207175" y="47244"/>
                </a:lnTo>
                <a:lnTo>
                  <a:pt x="207175" y="51828"/>
                </a:lnTo>
                <a:lnTo>
                  <a:pt x="208699" y="54876"/>
                </a:lnTo>
                <a:lnTo>
                  <a:pt x="211747" y="57924"/>
                </a:lnTo>
                <a:lnTo>
                  <a:pt x="214795" y="59448"/>
                </a:lnTo>
                <a:lnTo>
                  <a:pt x="217843" y="61061"/>
                </a:lnTo>
                <a:lnTo>
                  <a:pt x="231559" y="61061"/>
                </a:lnTo>
                <a:lnTo>
                  <a:pt x="234607" y="57924"/>
                </a:lnTo>
                <a:lnTo>
                  <a:pt x="237655" y="54876"/>
                </a:lnTo>
                <a:lnTo>
                  <a:pt x="240703" y="51828"/>
                </a:lnTo>
                <a:lnTo>
                  <a:pt x="243751" y="42672"/>
                </a:lnTo>
                <a:lnTo>
                  <a:pt x="245275" y="36576"/>
                </a:lnTo>
                <a:lnTo>
                  <a:pt x="245275" y="32004"/>
                </a:lnTo>
                <a:lnTo>
                  <a:pt x="245275" y="21336"/>
                </a:lnTo>
                <a:close/>
              </a:path>
              <a:path w="279400" h="62229">
                <a:moveTo>
                  <a:pt x="278904" y="12"/>
                </a:moveTo>
                <a:lnTo>
                  <a:pt x="274332" y="12"/>
                </a:lnTo>
                <a:lnTo>
                  <a:pt x="271284" y="6108"/>
                </a:lnTo>
                <a:lnTo>
                  <a:pt x="268236" y="9156"/>
                </a:lnTo>
                <a:lnTo>
                  <a:pt x="265188" y="10680"/>
                </a:lnTo>
                <a:lnTo>
                  <a:pt x="262140" y="13728"/>
                </a:lnTo>
                <a:lnTo>
                  <a:pt x="257568" y="15252"/>
                </a:lnTo>
                <a:lnTo>
                  <a:pt x="257568" y="22872"/>
                </a:lnTo>
                <a:lnTo>
                  <a:pt x="259092" y="21348"/>
                </a:lnTo>
                <a:lnTo>
                  <a:pt x="268236" y="16776"/>
                </a:lnTo>
                <a:lnTo>
                  <a:pt x="269760" y="15252"/>
                </a:lnTo>
                <a:lnTo>
                  <a:pt x="272808" y="13728"/>
                </a:lnTo>
                <a:lnTo>
                  <a:pt x="272808" y="61061"/>
                </a:lnTo>
                <a:lnTo>
                  <a:pt x="278904" y="61061"/>
                </a:lnTo>
                <a:lnTo>
                  <a:pt x="278904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36098" y="4725005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4" h="62229">
                <a:moveTo>
                  <a:pt x="38100" y="19812"/>
                </a:moveTo>
                <a:lnTo>
                  <a:pt x="36576" y="16764"/>
                </a:lnTo>
                <a:lnTo>
                  <a:pt x="36576" y="13716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4572"/>
                </a:lnTo>
                <a:lnTo>
                  <a:pt x="30480" y="21336"/>
                </a:lnTo>
                <a:lnTo>
                  <a:pt x="30480" y="41148"/>
                </a:lnTo>
                <a:lnTo>
                  <a:pt x="28956" y="47244"/>
                </a:lnTo>
                <a:lnTo>
                  <a:pt x="27432" y="50292"/>
                </a:lnTo>
                <a:lnTo>
                  <a:pt x="24384" y="53340"/>
                </a:lnTo>
                <a:lnTo>
                  <a:pt x="21336" y="54864"/>
                </a:lnTo>
                <a:lnTo>
                  <a:pt x="15240" y="54864"/>
                </a:lnTo>
                <a:lnTo>
                  <a:pt x="12192" y="53340"/>
                </a:lnTo>
                <a:lnTo>
                  <a:pt x="10668" y="50292"/>
                </a:lnTo>
                <a:lnTo>
                  <a:pt x="7620" y="47244"/>
                </a:lnTo>
                <a:lnTo>
                  <a:pt x="6096" y="41148"/>
                </a:lnTo>
                <a:lnTo>
                  <a:pt x="6096" y="21336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1336" y="6096"/>
                </a:lnTo>
                <a:lnTo>
                  <a:pt x="24384" y="7620"/>
                </a:lnTo>
                <a:lnTo>
                  <a:pt x="27432" y="10668"/>
                </a:lnTo>
                <a:lnTo>
                  <a:pt x="28956" y="15240"/>
                </a:lnTo>
                <a:lnTo>
                  <a:pt x="30480" y="21336"/>
                </a:lnTo>
                <a:lnTo>
                  <a:pt x="30480" y="4572"/>
                </a:lnTo>
                <a:lnTo>
                  <a:pt x="28956" y="3048"/>
                </a:lnTo>
                <a:lnTo>
                  <a:pt x="27432" y="3048"/>
                </a:lnTo>
                <a:lnTo>
                  <a:pt x="21336" y="0"/>
                </a:lnTo>
                <a:lnTo>
                  <a:pt x="13716" y="0"/>
                </a:lnTo>
                <a:lnTo>
                  <a:pt x="10668" y="1524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4572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28956" y="57912"/>
                </a:lnTo>
                <a:lnTo>
                  <a:pt x="32004" y="54864"/>
                </a:lnTo>
                <a:lnTo>
                  <a:pt x="35052" y="51816"/>
                </a:lnTo>
                <a:lnTo>
                  <a:pt x="36576" y="47244"/>
                </a:lnTo>
                <a:lnTo>
                  <a:pt x="38100" y="44196"/>
                </a:lnTo>
                <a:lnTo>
                  <a:pt x="38100" y="19812"/>
                </a:lnTo>
                <a:close/>
              </a:path>
              <a:path w="340994" h="62229">
                <a:moveTo>
                  <a:pt x="57721" y="52578"/>
                </a:moveTo>
                <a:lnTo>
                  <a:pt x="48590" y="52578"/>
                </a:lnTo>
                <a:lnTo>
                  <a:pt x="48590" y="61722"/>
                </a:lnTo>
                <a:lnTo>
                  <a:pt x="57721" y="61722"/>
                </a:lnTo>
                <a:lnTo>
                  <a:pt x="57721" y="52578"/>
                </a:lnTo>
                <a:close/>
              </a:path>
              <a:path w="340994" h="62229">
                <a:moveTo>
                  <a:pt x="108407" y="35064"/>
                </a:moveTo>
                <a:lnTo>
                  <a:pt x="106883" y="30492"/>
                </a:lnTo>
                <a:lnTo>
                  <a:pt x="102298" y="27444"/>
                </a:lnTo>
                <a:lnTo>
                  <a:pt x="100685" y="25095"/>
                </a:lnTo>
                <a:lnTo>
                  <a:pt x="100685" y="38112"/>
                </a:lnTo>
                <a:lnTo>
                  <a:pt x="100685" y="45732"/>
                </a:lnTo>
                <a:lnTo>
                  <a:pt x="97637" y="51828"/>
                </a:lnTo>
                <a:lnTo>
                  <a:pt x="94589" y="54876"/>
                </a:lnTo>
                <a:lnTo>
                  <a:pt x="85445" y="54876"/>
                </a:lnTo>
                <a:lnTo>
                  <a:pt x="82397" y="53352"/>
                </a:lnTo>
                <a:lnTo>
                  <a:pt x="77825" y="48780"/>
                </a:lnTo>
                <a:lnTo>
                  <a:pt x="77825" y="45732"/>
                </a:lnTo>
                <a:lnTo>
                  <a:pt x="76301" y="44208"/>
                </a:lnTo>
                <a:lnTo>
                  <a:pt x="76301" y="36588"/>
                </a:lnTo>
                <a:lnTo>
                  <a:pt x="77825" y="33540"/>
                </a:lnTo>
                <a:lnTo>
                  <a:pt x="80873" y="32016"/>
                </a:lnTo>
                <a:lnTo>
                  <a:pt x="82397" y="28968"/>
                </a:lnTo>
                <a:lnTo>
                  <a:pt x="85445" y="27444"/>
                </a:lnTo>
                <a:lnTo>
                  <a:pt x="91541" y="27444"/>
                </a:lnTo>
                <a:lnTo>
                  <a:pt x="94589" y="28968"/>
                </a:lnTo>
                <a:lnTo>
                  <a:pt x="99161" y="33540"/>
                </a:lnTo>
                <a:lnTo>
                  <a:pt x="100685" y="38112"/>
                </a:lnTo>
                <a:lnTo>
                  <a:pt x="100685" y="25095"/>
                </a:lnTo>
                <a:lnTo>
                  <a:pt x="99161" y="22872"/>
                </a:lnTo>
                <a:lnTo>
                  <a:pt x="94589" y="21348"/>
                </a:lnTo>
                <a:lnTo>
                  <a:pt x="86969" y="21348"/>
                </a:lnTo>
                <a:lnTo>
                  <a:pt x="85445" y="22872"/>
                </a:lnTo>
                <a:lnTo>
                  <a:pt x="82397" y="24396"/>
                </a:lnTo>
                <a:lnTo>
                  <a:pt x="79349" y="24396"/>
                </a:lnTo>
                <a:lnTo>
                  <a:pt x="77825" y="27444"/>
                </a:lnTo>
                <a:lnTo>
                  <a:pt x="76301" y="28968"/>
                </a:lnTo>
                <a:lnTo>
                  <a:pt x="76301" y="19824"/>
                </a:lnTo>
                <a:lnTo>
                  <a:pt x="77825" y="15252"/>
                </a:lnTo>
                <a:lnTo>
                  <a:pt x="79349" y="12204"/>
                </a:lnTo>
                <a:lnTo>
                  <a:pt x="80873" y="10680"/>
                </a:lnTo>
                <a:lnTo>
                  <a:pt x="83921" y="9156"/>
                </a:lnTo>
                <a:lnTo>
                  <a:pt x="86969" y="6108"/>
                </a:lnTo>
                <a:lnTo>
                  <a:pt x="93065" y="6108"/>
                </a:lnTo>
                <a:lnTo>
                  <a:pt x="97637" y="10680"/>
                </a:lnTo>
                <a:lnTo>
                  <a:pt x="99161" y="13728"/>
                </a:lnTo>
                <a:lnTo>
                  <a:pt x="99161" y="15252"/>
                </a:lnTo>
                <a:lnTo>
                  <a:pt x="106883" y="15252"/>
                </a:lnTo>
                <a:lnTo>
                  <a:pt x="106883" y="10680"/>
                </a:lnTo>
                <a:lnTo>
                  <a:pt x="103822" y="7632"/>
                </a:lnTo>
                <a:lnTo>
                  <a:pt x="103060" y="6108"/>
                </a:lnTo>
                <a:lnTo>
                  <a:pt x="102298" y="4584"/>
                </a:lnTo>
                <a:lnTo>
                  <a:pt x="99161" y="1536"/>
                </a:lnTo>
                <a:lnTo>
                  <a:pt x="94589" y="12"/>
                </a:lnTo>
                <a:lnTo>
                  <a:pt x="83921" y="12"/>
                </a:lnTo>
                <a:lnTo>
                  <a:pt x="79349" y="3060"/>
                </a:lnTo>
                <a:lnTo>
                  <a:pt x="70205" y="12204"/>
                </a:lnTo>
                <a:lnTo>
                  <a:pt x="68681" y="21348"/>
                </a:lnTo>
                <a:lnTo>
                  <a:pt x="68681" y="42684"/>
                </a:lnTo>
                <a:lnTo>
                  <a:pt x="70205" y="50304"/>
                </a:lnTo>
                <a:lnTo>
                  <a:pt x="74777" y="54876"/>
                </a:lnTo>
                <a:lnTo>
                  <a:pt x="77825" y="59448"/>
                </a:lnTo>
                <a:lnTo>
                  <a:pt x="82397" y="61061"/>
                </a:lnTo>
                <a:lnTo>
                  <a:pt x="96113" y="61061"/>
                </a:lnTo>
                <a:lnTo>
                  <a:pt x="99161" y="59448"/>
                </a:lnTo>
                <a:lnTo>
                  <a:pt x="102298" y="57924"/>
                </a:lnTo>
                <a:lnTo>
                  <a:pt x="103822" y="54876"/>
                </a:lnTo>
                <a:lnTo>
                  <a:pt x="106883" y="48780"/>
                </a:lnTo>
                <a:lnTo>
                  <a:pt x="108407" y="44208"/>
                </a:lnTo>
                <a:lnTo>
                  <a:pt x="108407" y="35064"/>
                </a:lnTo>
                <a:close/>
              </a:path>
              <a:path w="340994" h="62229">
                <a:moveTo>
                  <a:pt x="154127" y="36588"/>
                </a:moveTo>
                <a:lnTo>
                  <a:pt x="151079" y="33540"/>
                </a:lnTo>
                <a:lnTo>
                  <a:pt x="150317" y="32016"/>
                </a:lnTo>
                <a:lnTo>
                  <a:pt x="149555" y="30492"/>
                </a:lnTo>
                <a:lnTo>
                  <a:pt x="146507" y="28968"/>
                </a:lnTo>
                <a:lnTo>
                  <a:pt x="146507" y="36588"/>
                </a:lnTo>
                <a:lnTo>
                  <a:pt x="146507" y="50304"/>
                </a:lnTo>
                <a:lnTo>
                  <a:pt x="143459" y="51828"/>
                </a:lnTo>
                <a:lnTo>
                  <a:pt x="141935" y="54876"/>
                </a:lnTo>
                <a:lnTo>
                  <a:pt x="131267" y="54876"/>
                </a:lnTo>
                <a:lnTo>
                  <a:pt x="128219" y="53352"/>
                </a:lnTo>
                <a:lnTo>
                  <a:pt x="126695" y="53352"/>
                </a:lnTo>
                <a:lnTo>
                  <a:pt x="125171" y="51828"/>
                </a:lnTo>
                <a:lnTo>
                  <a:pt x="123647" y="48780"/>
                </a:lnTo>
                <a:lnTo>
                  <a:pt x="123647" y="47256"/>
                </a:lnTo>
                <a:lnTo>
                  <a:pt x="122123" y="45732"/>
                </a:lnTo>
                <a:lnTo>
                  <a:pt x="122123" y="39636"/>
                </a:lnTo>
                <a:lnTo>
                  <a:pt x="123647" y="36588"/>
                </a:lnTo>
                <a:lnTo>
                  <a:pt x="126695" y="35064"/>
                </a:lnTo>
                <a:lnTo>
                  <a:pt x="128219" y="32016"/>
                </a:lnTo>
                <a:lnTo>
                  <a:pt x="141935" y="32016"/>
                </a:lnTo>
                <a:lnTo>
                  <a:pt x="143459" y="35064"/>
                </a:lnTo>
                <a:lnTo>
                  <a:pt x="146507" y="36588"/>
                </a:lnTo>
                <a:lnTo>
                  <a:pt x="146507" y="28968"/>
                </a:lnTo>
                <a:lnTo>
                  <a:pt x="143459" y="27444"/>
                </a:lnTo>
                <a:lnTo>
                  <a:pt x="146507" y="27444"/>
                </a:lnTo>
                <a:lnTo>
                  <a:pt x="148031" y="25920"/>
                </a:lnTo>
                <a:lnTo>
                  <a:pt x="149555" y="22872"/>
                </a:lnTo>
                <a:lnTo>
                  <a:pt x="151079" y="21348"/>
                </a:lnTo>
                <a:lnTo>
                  <a:pt x="152603" y="18300"/>
                </a:lnTo>
                <a:lnTo>
                  <a:pt x="152603" y="12204"/>
                </a:lnTo>
                <a:lnTo>
                  <a:pt x="151079" y="7632"/>
                </a:lnTo>
                <a:lnTo>
                  <a:pt x="149555" y="6108"/>
                </a:lnTo>
                <a:lnTo>
                  <a:pt x="148031" y="4584"/>
                </a:lnTo>
                <a:lnTo>
                  <a:pt x="144983" y="2552"/>
                </a:lnTo>
                <a:lnTo>
                  <a:pt x="144983" y="13728"/>
                </a:lnTo>
                <a:lnTo>
                  <a:pt x="144983" y="18300"/>
                </a:lnTo>
                <a:lnTo>
                  <a:pt x="143459" y="21348"/>
                </a:lnTo>
                <a:lnTo>
                  <a:pt x="140411" y="24396"/>
                </a:lnTo>
                <a:lnTo>
                  <a:pt x="137363" y="25920"/>
                </a:lnTo>
                <a:lnTo>
                  <a:pt x="131267" y="25920"/>
                </a:lnTo>
                <a:lnTo>
                  <a:pt x="126695" y="21348"/>
                </a:lnTo>
                <a:lnTo>
                  <a:pt x="125171" y="18300"/>
                </a:lnTo>
                <a:lnTo>
                  <a:pt x="125171" y="13728"/>
                </a:lnTo>
                <a:lnTo>
                  <a:pt x="126695" y="10680"/>
                </a:lnTo>
                <a:lnTo>
                  <a:pt x="129743" y="7632"/>
                </a:lnTo>
                <a:lnTo>
                  <a:pt x="132791" y="6108"/>
                </a:lnTo>
                <a:lnTo>
                  <a:pt x="137363" y="6108"/>
                </a:lnTo>
                <a:lnTo>
                  <a:pt x="140411" y="7632"/>
                </a:lnTo>
                <a:lnTo>
                  <a:pt x="143459" y="10680"/>
                </a:lnTo>
                <a:lnTo>
                  <a:pt x="144983" y="13728"/>
                </a:lnTo>
                <a:lnTo>
                  <a:pt x="144983" y="2552"/>
                </a:lnTo>
                <a:lnTo>
                  <a:pt x="143459" y="1536"/>
                </a:lnTo>
                <a:lnTo>
                  <a:pt x="140411" y="12"/>
                </a:lnTo>
                <a:lnTo>
                  <a:pt x="129743" y="12"/>
                </a:lnTo>
                <a:lnTo>
                  <a:pt x="125171" y="1536"/>
                </a:lnTo>
                <a:lnTo>
                  <a:pt x="119075" y="7632"/>
                </a:lnTo>
                <a:lnTo>
                  <a:pt x="117551" y="12204"/>
                </a:lnTo>
                <a:lnTo>
                  <a:pt x="117551" y="18300"/>
                </a:lnTo>
                <a:lnTo>
                  <a:pt x="119075" y="21348"/>
                </a:lnTo>
                <a:lnTo>
                  <a:pt x="119075" y="22872"/>
                </a:lnTo>
                <a:lnTo>
                  <a:pt x="120599" y="25920"/>
                </a:lnTo>
                <a:lnTo>
                  <a:pt x="123647" y="27444"/>
                </a:lnTo>
                <a:lnTo>
                  <a:pt x="126695" y="27444"/>
                </a:lnTo>
                <a:lnTo>
                  <a:pt x="120599" y="30492"/>
                </a:lnTo>
                <a:lnTo>
                  <a:pt x="117551" y="33540"/>
                </a:lnTo>
                <a:lnTo>
                  <a:pt x="114503" y="39636"/>
                </a:lnTo>
                <a:lnTo>
                  <a:pt x="114503" y="48780"/>
                </a:lnTo>
                <a:lnTo>
                  <a:pt x="117551" y="53352"/>
                </a:lnTo>
                <a:lnTo>
                  <a:pt x="123647" y="59448"/>
                </a:lnTo>
                <a:lnTo>
                  <a:pt x="129743" y="61061"/>
                </a:lnTo>
                <a:lnTo>
                  <a:pt x="140411" y="61061"/>
                </a:lnTo>
                <a:lnTo>
                  <a:pt x="144983" y="59448"/>
                </a:lnTo>
                <a:lnTo>
                  <a:pt x="149555" y="56400"/>
                </a:lnTo>
                <a:lnTo>
                  <a:pt x="151079" y="54876"/>
                </a:lnTo>
                <a:lnTo>
                  <a:pt x="152603" y="53352"/>
                </a:lnTo>
                <a:lnTo>
                  <a:pt x="154127" y="48780"/>
                </a:lnTo>
                <a:lnTo>
                  <a:pt x="154127" y="36588"/>
                </a:lnTo>
                <a:close/>
              </a:path>
              <a:path w="340994" h="62229">
                <a:moveTo>
                  <a:pt x="201460" y="1524"/>
                </a:moveTo>
                <a:lnTo>
                  <a:pt x="161836" y="1524"/>
                </a:lnTo>
                <a:lnTo>
                  <a:pt x="161836" y="9144"/>
                </a:lnTo>
                <a:lnTo>
                  <a:pt x="190792" y="9144"/>
                </a:lnTo>
                <a:lnTo>
                  <a:pt x="187744" y="12192"/>
                </a:lnTo>
                <a:lnTo>
                  <a:pt x="181648" y="24384"/>
                </a:lnTo>
                <a:lnTo>
                  <a:pt x="177076" y="30480"/>
                </a:lnTo>
                <a:lnTo>
                  <a:pt x="174028" y="42672"/>
                </a:lnTo>
                <a:lnTo>
                  <a:pt x="170980" y="50292"/>
                </a:lnTo>
                <a:lnTo>
                  <a:pt x="170980" y="61061"/>
                </a:lnTo>
                <a:lnTo>
                  <a:pt x="178600" y="61061"/>
                </a:lnTo>
                <a:lnTo>
                  <a:pt x="178600" y="54864"/>
                </a:lnTo>
                <a:lnTo>
                  <a:pt x="180124" y="48768"/>
                </a:lnTo>
                <a:lnTo>
                  <a:pt x="181648" y="44196"/>
                </a:lnTo>
                <a:lnTo>
                  <a:pt x="183172" y="36576"/>
                </a:lnTo>
                <a:lnTo>
                  <a:pt x="186220" y="30480"/>
                </a:lnTo>
                <a:lnTo>
                  <a:pt x="189268" y="22860"/>
                </a:lnTo>
                <a:lnTo>
                  <a:pt x="193840" y="16764"/>
                </a:lnTo>
                <a:lnTo>
                  <a:pt x="196888" y="10668"/>
                </a:lnTo>
                <a:lnTo>
                  <a:pt x="201460" y="7620"/>
                </a:lnTo>
                <a:lnTo>
                  <a:pt x="201460" y="1524"/>
                </a:lnTo>
                <a:close/>
              </a:path>
              <a:path w="340994" h="62229">
                <a:moveTo>
                  <a:pt x="247370" y="39636"/>
                </a:moveTo>
                <a:lnTo>
                  <a:pt x="239649" y="39636"/>
                </a:lnTo>
                <a:lnTo>
                  <a:pt x="239649" y="12204"/>
                </a:lnTo>
                <a:lnTo>
                  <a:pt x="239649" y="12"/>
                </a:lnTo>
                <a:lnTo>
                  <a:pt x="233553" y="12"/>
                </a:lnTo>
                <a:lnTo>
                  <a:pt x="232029" y="2222"/>
                </a:lnTo>
                <a:lnTo>
                  <a:pt x="232029" y="12204"/>
                </a:lnTo>
                <a:lnTo>
                  <a:pt x="232029" y="39636"/>
                </a:lnTo>
                <a:lnTo>
                  <a:pt x="213741" y="39636"/>
                </a:lnTo>
                <a:lnTo>
                  <a:pt x="232029" y="12204"/>
                </a:lnTo>
                <a:lnTo>
                  <a:pt x="232029" y="2222"/>
                </a:lnTo>
                <a:lnTo>
                  <a:pt x="206121" y="39636"/>
                </a:lnTo>
                <a:lnTo>
                  <a:pt x="206121" y="45732"/>
                </a:lnTo>
                <a:lnTo>
                  <a:pt x="232029" y="45732"/>
                </a:lnTo>
                <a:lnTo>
                  <a:pt x="232029" y="61061"/>
                </a:lnTo>
                <a:lnTo>
                  <a:pt x="239649" y="61061"/>
                </a:lnTo>
                <a:lnTo>
                  <a:pt x="239649" y="45732"/>
                </a:lnTo>
                <a:lnTo>
                  <a:pt x="247370" y="45732"/>
                </a:lnTo>
                <a:lnTo>
                  <a:pt x="247370" y="39636"/>
                </a:lnTo>
                <a:close/>
              </a:path>
              <a:path w="340994" h="62229">
                <a:moveTo>
                  <a:pt x="293090" y="35052"/>
                </a:moveTo>
                <a:lnTo>
                  <a:pt x="288518" y="30480"/>
                </a:lnTo>
                <a:lnTo>
                  <a:pt x="282422" y="27432"/>
                </a:lnTo>
                <a:lnTo>
                  <a:pt x="285470" y="27432"/>
                </a:lnTo>
                <a:lnTo>
                  <a:pt x="286994" y="25908"/>
                </a:lnTo>
                <a:lnTo>
                  <a:pt x="288518" y="22860"/>
                </a:lnTo>
                <a:lnTo>
                  <a:pt x="290042" y="21336"/>
                </a:lnTo>
                <a:lnTo>
                  <a:pt x="291566" y="18288"/>
                </a:lnTo>
                <a:lnTo>
                  <a:pt x="291566" y="13716"/>
                </a:lnTo>
                <a:lnTo>
                  <a:pt x="288518" y="7620"/>
                </a:lnTo>
                <a:lnTo>
                  <a:pt x="286994" y="6096"/>
                </a:lnTo>
                <a:lnTo>
                  <a:pt x="285470" y="4572"/>
                </a:lnTo>
                <a:lnTo>
                  <a:pt x="279374" y="1524"/>
                </a:lnTo>
                <a:lnTo>
                  <a:pt x="276225" y="0"/>
                </a:lnTo>
                <a:lnTo>
                  <a:pt x="268605" y="0"/>
                </a:lnTo>
                <a:lnTo>
                  <a:pt x="264033" y="1524"/>
                </a:lnTo>
                <a:lnTo>
                  <a:pt x="257937" y="7620"/>
                </a:lnTo>
                <a:lnTo>
                  <a:pt x="256413" y="10668"/>
                </a:lnTo>
                <a:lnTo>
                  <a:pt x="254889" y="15240"/>
                </a:lnTo>
                <a:lnTo>
                  <a:pt x="262509" y="16764"/>
                </a:lnTo>
                <a:lnTo>
                  <a:pt x="262509" y="13716"/>
                </a:lnTo>
                <a:lnTo>
                  <a:pt x="264033" y="10668"/>
                </a:lnTo>
                <a:lnTo>
                  <a:pt x="267081" y="9144"/>
                </a:lnTo>
                <a:lnTo>
                  <a:pt x="270129" y="6096"/>
                </a:lnTo>
                <a:lnTo>
                  <a:pt x="276225" y="6096"/>
                </a:lnTo>
                <a:lnTo>
                  <a:pt x="279374" y="7620"/>
                </a:lnTo>
                <a:lnTo>
                  <a:pt x="282422" y="10668"/>
                </a:lnTo>
                <a:lnTo>
                  <a:pt x="283946" y="13716"/>
                </a:lnTo>
                <a:lnTo>
                  <a:pt x="283946" y="19812"/>
                </a:lnTo>
                <a:lnTo>
                  <a:pt x="282422" y="21336"/>
                </a:lnTo>
                <a:lnTo>
                  <a:pt x="279374" y="22860"/>
                </a:lnTo>
                <a:lnTo>
                  <a:pt x="277850" y="24384"/>
                </a:lnTo>
                <a:lnTo>
                  <a:pt x="274701" y="25908"/>
                </a:lnTo>
                <a:lnTo>
                  <a:pt x="270129" y="25908"/>
                </a:lnTo>
                <a:lnTo>
                  <a:pt x="268605" y="32004"/>
                </a:lnTo>
                <a:lnTo>
                  <a:pt x="280898" y="32004"/>
                </a:lnTo>
                <a:lnTo>
                  <a:pt x="282422" y="35052"/>
                </a:lnTo>
                <a:lnTo>
                  <a:pt x="285470" y="36576"/>
                </a:lnTo>
                <a:lnTo>
                  <a:pt x="285470" y="48768"/>
                </a:lnTo>
                <a:lnTo>
                  <a:pt x="279374" y="54864"/>
                </a:lnTo>
                <a:lnTo>
                  <a:pt x="268605" y="54864"/>
                </a:lnTo>
                <a:lnTo>
                  <a:pt x="265557" y="53340"/>
                </a:lnTo>
                <a:lnTo>
                  <a:pt x="262509" y="47244"/>
                </a:lnTo>
                <a:lnTo>
                  <a:pt x="262509" y="44196"/>
                </a:lnTo>
                <a:lnTo>
                  <a:pt x="254889" y="44196"/>
                </a:lnTo>
                <a:lnTo>
                  <a:pt x="254889" y="50292"/>
                </a:lnTo>
                <a:lnTo>
                  <a:pt x="256413" y="53340"/>
                </a:lnTo>
                <a:lnTo>
                  <a:pt x="260985" y="56388"/>
                </a:lnTo>
                <a:lnTo>
                  <a:pt x="264033" y="59436"/>
                </a:lnTo>
                <a:lnTo>
                  <a:pt x="268605" y="61061"/>
                </a:lnTo>
                <a:lnTo>
                  <a:pt x="279374" y="61061"/>
                </a:lnTo>
                <a:lnTo>
                  <a:pt x="283946" y="59436"/>
                </a:lnTo>
                <a:lnTo>
                  <a:pt x="288518" y="56388"/>
                </a:lnTo>
                <a:lnTo>
                  <a:pt x="289534" y="54864"/>
                </a:lnTo>
                <a:lnTo>
                  <a:pt x="291566" y="51816"/>
                </a:lnTo>
                <a:lnTo>
                  <a:pt x="293090" y="48768"/>
                </a:lnTo>
                <a:lnTo>
                  <a:pt x="293090" y="35052"/>
                </a:lnTo>
                <a:close/>
              </a:path>
              <a:path w="340994" h="62229">
                <a:moveTo>
                  <a:pt x="340436" y="39624"/>
                </a:moveTo>
                <a:lnTo>
                  <a:pt x="338912" y="35052"/>
                </a:lnTo>
                <a:lnTo>
                  <a:pt x="337388" y="33528"/>
                </a:lnTo>
                <a:lnTo>
                  <a:pt x="335864" y="30480"/>
                </a:lnTo>
                <a:lnTo>
                  <a:pt x="329666" y="27432"/>
                </a:lnTo>
                <a:lnTo>
                  <a:pt x="331190" y="27432"/>
                </a:lnTo>
                <a:lnTo>
                  <a:pt x="334238" y="25908"/>
                </a:lnTo>
                <a:lnTo>
                  <a:pt x="335864" y="22860"/>
                </a:lnTo>
                <a:lnTo>
                  <a:pt x="337388" y="21336"/>
                </a:lnTo>
                <a:lnTo>
                  <a:pt x="337388" y="10668"/>
                </a:lnTo>
                <a:lnTo>
                  <a:pt x="335864" y="7620"/>
                </a:lnTo>
                <a:lnTo>
                  <a:pt x="334238" y="6096"/>
                </a:lnTo>
                <a:lnTo>
                  <a:pt x="328142" y="3048"/>
                </a:lnTo>
                <a:lnTo>
                  <a:pt x="326618" y="1524"/>
                </a:lnTo>
                <a:lnTo>
                  <a:pt x="323570" y="0"/>
                </a:lnTo>
                <a:lnTo>
                  <a:pt x="314426" y="0"/>
                </a:lnTo>
                <a:lnTo>
                  <a:pt x="311378" y="1524"/>
                </a:lnTo>
                <a:lnTo>
                  <a:pt x="302234" y="10668"/>
                </a:lnTo>
                <a:lnTo>
                  <a:pt x="302234" y="15240"/>
                </a:lnTo>
                <a:lnTo>
                  <a:pt x="309854" y="16764"/>
                </a:lnTo>
                <a:lnTo>
                  <a:pt x="309854" y="13716"/>
                </a:lnTo>
                <a:lnTo>
                  <a:pt x="311378" y="10668"/>
                </a:lnTo>
                <a:lnTo>
                  <a:pt x="314426" y="7620"/>
                </a:lnTo>
                <a:lnTo>
                  <a:pt x="317474" y="6096"/>
                </a:lnTo>
                <a:lnTo>
                  <a:pt x="323570" y="6096"/>
                </a:lnTo>
                <a:lnTo>
                  <a:pt x="328142" y="10668"/>
                </a:lnTo>
                <a:lnTo>
                  <a:pt x="329666" y="13716"/>
                </a:lnTo>
                <a:lnTo>
                  <a:pt x="329666" y="19812"/>
                </a:lnTo>
                <a:lnTo>
                  <a:pt x="326618" y="22860"/>
                </a:lnTo>
                <a:lnTo>
                  <a:pt x="320522" y="25908"/>
                </a:lnTo>
                <a:lnTo>
                  <a:pt x="315950" y="25908"/>
                </a:lnTo>
                <a:lnTo>
                  <a:pt x="315950" y="32004"/>
                </a:lnTo>
                <a:lnTo>
                  <a:pt x="326618" y="32004"/>
                </a:lnTo>
                <a:lnTo>
                  <a:pt x="331190" y="36576"/>
                </a:lnTo>
                <a:lnTo>
                  <a:pt x="332714" y="39624"/>
                </a:lnTo>
                <a:lnTo>
                  <a:pt x="332714" y="47244"/>
                </a:lnTo>
                <a:lnTo>
                  <a:pt x="328142" y="51816"/>
                </a:lnTo>
                <a:lnTo>
                  <a:pt x="326618" y="54864"/>
                </a:lnTo>
                <a:lnTo>
                  <a:pt x="314426" y="54864"/>
                </a:lnTo>
                <a:lnTo>
                  <a:pt x="312902" y="53340"/>
                </a:lnTo>
                <a:lnTo>
                  <a:pt x="308330" y="44196"/>
                </a:lnTo>
                <a:lnTo>
                  <a:pt x="300710" y="44196"/>
                </a:lnTo>
                <a:lnTo>
                  <a:pt x="302234" y="50292"/>
                </a:lnTo>
                <a:lnTo>
                  <a:pt x="303758" y="53340"/>
                </a:lnTo>
                <a:lnTo>
                  <a:pt x="309854" y="59436"/>
                </a:lnTo>
                <a:lnTo>
                  <a:pt x="314426" y="61061"/>
                </a:lnTo>
                <a:lnTo>
                  <a:pt x="326618" y="61061"/>
                </a:lnTo>
                <a:lnTo>
                  <a:pt x="331190" y="59436"/>
                </a:lnTo>
                <a:lnTo>
                  <a:pt x="338912" y="51816"/>
                </a:lnTo>
                <a:lnTo>
                  <a:pt x="340436" y="48768"/>
                </a:lnTo>
                <a:lnTo>
                  <a:pt x="340436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52503" y="4725006"/>
            <a:ext cx="800995" cy="6312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73719" y="4725006"/>
            <a:ext cx="800995" cy="6312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127839" y="4725005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712" y="24384"/>
                </a:moveTo>
                <a:lnTo>
                  <a:pt x="38188" y="19812"/>
                </a:lnTo>
                <a:lnTo>
                  <a:pt x="38188" y="16764"/>
                </a:lnTo>
                <a:lnTo>
                  <a:pt x="36664" y="13716"/>
                </a:lnTo>
                <a:lnTo>
                  <a:pt x="35052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2004" y="21336"/>
                </a:lnTo>
                <a:lnTo>
                  <a:pt x="32004" y="41148"/>
                </a:lnTo>
                <a:lnTo>
                  <a:pt x="30480" y="47244"/>
                </a:lnTo>
                <a:lnTo>
                  <a:pt x="28956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5240"/>
                </a:lnTo>
                <a:lnTo>
                  <a:pt x="32004" y="21336"/>
                </a:lnTo>
                <a:lnTo>
                  <a:pt x="32004" y="6096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528" y="54864"/>
                </a:lnTo>
                <a:lnTo>
                  <a:pt x="35052" y="51816"/>
                </a:lnTo>
                <a:lnTo>
                  <a:pt x="36664" y="47244"/>
                </a:lnTo>
                <a:lnTo>
                  <a:pt x="38188" y="44196"/>
                </a:lnTo>
                <a:lnTo>
                  <a:pt x="39712" y="38100"/>
                </a:lnTo>
                <a:lnTo>
                  <a:pt x="39712" y="24384"/>
                </a:lnTo>
                <a:close/>
              </a:path>
              <a:path w="342264" h="62229">
                <a:moveTo>
                  <a:pt x="59817" y="52578"/>
                </a:moveTo>
                <a:lnTo>
                  <a:pt x="50660" y="52578"/>
                </a:lnTo>
                <a:lnTo>
                  <a:pt x="50660" y="61722"/>
                </a:lnTo>
                <a:lnTo>
                  <a:pt x="59817" y="61722"/>
                </a:lnTo>
                <a:lnTo>
                  <a:pt x="59817" y="52578"/>
                </a:lnTo>
                <a:close/>
              </a:path>
              <a:path w="342264" h="62229">
                <a:moveTo>
                  <a:pt x="108394" y="15252"/>
                </a:moveTo>
                <a:lnTo>
                  <a:pt x="106870" y="10680"/>
                </a:lnTo>
                <a:lnTo>
                  <a:pt x="105346" y="7632"/>
                </a:lnTo>
                <a:lnTo>
                  <a:pt x="103822" y="6108"/>
                </a:lnTo>
                <a:lnTo>
                  <a:pt x="99250" y="1536"/>
                </a:lnTo>
                <a:lnTo>
                  <a:pt x="96202" y="12"/>
                </a:lnTo>
                <a:lnTo>
                  <a:pt x="83908" y="12"/>
                </a:lnTo>
                <a:lnTo>
                  <a:pt x="79336" y="3060"/>
                </a:lnTo>
                <a:lnTo>
                  <a:pt x="76288" y="7632"/>
                </a:lnTo>
                <a:lnTo>
                  <a:pt x="71716" y="12204"/>
                </a:lnTo>
                <a:lnTo>
                  <a:pt x="70192" y="21348"/>
                </a:lnTo>
                <a:lnTo>
                  <a:pt x="70192" y="42684"/>
                </a:lnTo>
                <a:lnTo>
                  <a:pt x="71716" y="50304"/>
                </a:lnTo>
                <a:lnTo>
                  <a:pt x="74764" y="54876"/>
                </a:lnTo>
                <a:lnTo>
                  <a:pt x="79336" y="59448"/>
                </a:lnTo>
                <a:lnTo>
                  <a:pt x="83908" y="61061"/>
                </a:lnTo>
                <a:lnTo>
                  <a:pt x="97726" y="61061"/>
                </a:lnTo>
                <a:lnTo>
                  <a:pt x="99250" y="59448"/>
                </a:lnTo>
                <a:lnTo>
                  <a:pt x="102298" y="57924"/>
                </a:lnTo>
                <a:lnTo>
                  <a:pt x="105346" y="54876"/>
                </a:lnTo>
                <a:lnTo>
                  <a:pt x="108394" y="48780"/>
                </a:lnTo>
                <a:lnTo>
                  <a:pt x="108394" y="35064"/>
                </a:lnTo>
                <a:lnTo>
                  <a:pt x="106870" y="30492"/>
                </a:lnTo>
                <a:lnTo>
                  <a:pt x="103822" y="27444"/>
                </a:lnTo>
                <a:lnTo>
                  <a:pt x="102298" y="25158"/>
                </a:lnTo>
                <a:lnTo>
                  <a:pt x="102298" y="38112"/>
                </a:lnTo>
                <a:lnTo>
                  <a:pt x="102298" y="45732"/>
                </a:lnTo>
                <a:lnTo>
                  <a:pt x="100774" y="48780"/>
                </a:lnTo>
                <a:lnTo>
                  <a:pt x="97726" y="51828"/>
                </a:lnTo>
                <a:lnTo>
                  <a:pt x="96202" y="54876"/>
                </a:lnTo>
                <a:lnTo>
                  <a:pt x="85432" y="54876"/>
                </a:lnTo>
                <a:lnTo>
                  <a:pt x="79336" y="48780"/>
                </a:lnTo>
                <a:lnTo>
                  <a:pt x="77812" y="45732"/>
                </a:lnTo>
                <a:lnTo>
                  <a:pt x="77812" y="36588"/>
                </a:lnTo>
                <a:lnTo>
                  <a:pt x="79336" y="33540"/>
                </a:lnTo>
                <a:lnTo>
                  <a:pt x="83908" y="28968"/>
                </a:lnTo>
                <a:lnTo>
                  <a:pt x="86956" y="27444"/>
                </a:lnTo>
                <a:lnTo>
                  <a:pt x="93052" y="27444"/>
                </a:lnTo>
                <a:lnTo>
                  <a:pt x="96202" y="28968"/>
                </a:lnTo>
                <a:lnTo>
                  <a:pt x="97726" y="32016"/>
                </a:lnTo>
                <a:lnTo>
                  <a:pt x="100774" y="33540"/>
                </a:lnTo>
                <a:lnTo>
                  <a:pt x="102298" y="38112"/>
                </a:lnTo>
                <a:lnTo>
                  <a:pt x="102298" y="25158"/>
                </a:lnTo>
                <a:lnTo>
                  <a:pt x="100774" y="22872"/>
                </a:lnTo>
                <a:lnTo>
                  <a:pt x="96202" y="21348"/>
                </a:lnTo>
                <a:lnTo>
                  <a:pt x="88480" y="21348"/>
                </a:lnTo>
                <a:lnTo>
                  <a:pt x="85432" y="22872"/>
                </a:lnTo>
                <a:lnTo>
                  <a:pt x="83908" y="24396"/>
                </a:lnTo>
                <a:lnTo>
                  <a:pt x="80860" y="24396"/>
                </a:lnTo>
                <a:lnTo>
                  <a:pt x="76288" y="28968"/>
                </a:lnTo>
                <a:lnTo>
                  <a:pt x="76288" y="24396"/>
                </a:lnTo>
                <a:lnTo>
                  <a:pt x="79336" y="15252"/>
                </a:lnTo>
                <a:lnTo>
                  <a:pt x="80860" y="12204"/>
                </a:lnTo>
                <a:lnTo>
                  <a:pt x="85432" y="7632"/>
                </a:lnTo>
                <a:lnTo>
                  <a:pt x="88480" y="6108"/>
                </a:lnTo>
                <a:lnTo>
                  <a:pt x="93052" y="6108"/>
                </a:lnTo>
                <a:lnTo>
                  <a:pt x="96202" y="7632"/>
                </a:lnTo>
                <a:lnTo>
                  <a:pt x="99250" y="10680"/>
                </a:lnTo>
                <a:lnTo>
                  <a:pt x="100774" y="13728"/>
                </a:lnTo>
                <a:lnTo>
                  <a:pt x="100774" y="15252"/>
                </a:lnTo>
                <a:lnTo>
                  <a:pt x="108394" y="15252"/>
                </a:lnTo>
                <a:close/>
              </a:path>
              <a:path w="342264" h="62229">
                <a:moveTo>
                  <a:pt x="155727" y="39624"/>
                </a:moveTo>
                <a:lnTo>
                  <a:pt x="154203" y="35052"/>
                </a:lnTo>
                <a:lnTo>
                  <a:pt x="152679" y="33528"/>
                </a:lnTo>
                <a:lnTo>
                  <a:pt x="151066" y="30480"/>
                </a:lnTo>
                <a:lnTo>
                  <a:pt x="144970" y="27432"/>
                </a:lnTo>
                <a:lnTo>
                  <a:pt x="146494" y="27432"/>
                </a:lnTo>
                <a:lnTo>
                  <a:pt x="149542" y="25908"/>
                </a:lnTo>
                <a:lnTo>
                  <a:pt x="151066" y="22860"/>
                </a:lnTo>
                <a:lnTo>
                  <a:pt x="151066" y="21336"/>
                </a:lnTo>
                <a:lnTo>
                  <a:pt x="152679" y="18288"/>
                </a:lnTo>
                <a:lnTo>
                  <a:pt x="152679" y="13716"/>
                </a:lnTo>
                <a:lnTo>
                  <a:pt x="151066" y="10668"/>
                </a:lnTo>
                <a:lnTo>
                  <a:pt x="151066" y="7620"/>
                </a:lnTo>
                <a:lnTo>
                  <a:pt x="149542" y="6096"/>
                </a:lnTo>
                <a:lnTo>
                  <a:pt x="143446" y="3048"/>
                </a:lnTo>
                <a:lnTo>
                  <a:pt x="141922" y="1524"/>
                </a:lnTo>
                <a:lnTo>
                  <a:pt x="138874" y="0"/>
                </a:lnTo>
                <a:lnTo>
                  <a:pt x="129730" y="0"/>
                </a:lnTo>
                <a:lnTo>
                  <a:pt x="126682" y="1524"/>
                </a:lnTo>
                <a:lnTo>
                  <a:pt x="117538" y="10668"/>
                </a:lnTo>
                <a:lnTo>
                  <a:pt x="117538" y="15240"/>
                </a:lnTo>
                <a:lnTo>
                  <a:pt x="125158" y="16764"/>
                </a:lnTo>
                <a:lnTo>
                  <a:pt x="125158" y="13716"/>
                </a:lnTo>
                <a:lnTo>
                  <a:pt x="126682" y="10668"/>
                </a:lnTo>
                <a:lnTo>
                  <a:pt x="129730" y="7620"/>
                </a:lnTo>
                <a:lnTo>
                  <a:pt x="132778" y="6096"/>
                </a:lnTo>
                <a:lnTo>
                  <a:pt x="137350" y="6096"/>
                </a:lnTo>
                <a:lnTo>
                  <a:pt x="140398" y="7620"/>
                </a:lnTo>
                <a:lnTo>
                  <a:pt x="143446" y="10668"/>
                </a:lnTo>
                <a:lnTo>
                  <a:pt x="144970" y="13716"/>
                </a:lnTo>
                <a:lnTo>
                  <a:pt x="144970" y="19812"/>
                </a:lnTo>
                <a:lnTo>
                  <a:pt x="141922" y="22860"/>
                </a:lnTo>
                <a:lnTo>
                  <a:pt x="135826" y="25908"/>
                </a:lnTo>
                <a:lnTo>
                  <a:pt x="131254" y="25908"/>
                </a:lnTo>
                <a:lnTo>
                  <a:pt x="131254" y="32004"/>
                </a:lnTo>
                <a:lnTo>
                  <a:pt x="141922" y="32004"/>
                </a:lnTo>
                <a:lnTo>
                  <a:pt x="146494" y="36576"/>
                </a:lnTo>
                <a:lnTo>
                  <a:pt x="148018" y="39624"/>
                </a:lnTo>
                <a:lnTo>
                  <a:pt x="148018" y="47244"/>
                </a:lnTo>
                <a:lnTo>
                  <a:pt x="143446" y="51816"/>
                </a:lnTo>
                <a:lnTo>
                  <a:pt x="141922" y="54864"/>
                </a:lnTo>
                <a:lnTo>
                  <a:pt x="129730" y="54864"/>
                </a:lnTo>
                <a:lnTo>
                  <a:pt x="128206" y="53340"/>
                </a:lnTo>
                <a:lnTo>
                  <a:pt x="123634" y="44196"/>
                </a:lnTo>
                <a:lnTo>
                  <a:pt x="116014" y="44196"/>
                </a:lnTo>
                <a:lnTo>
                  <a:pt x="117538" y="50292"/>
                </a:lnTo>
                <a:lnTo>
                  <a:pt x="119062" y="53340"/>
                </a:lnTo>
                <a:lnTo>
                  <a:pt x="125158" y="59436"/>
                </a:lnTo>
                <a:lnTo>
                  <a:pt x="129730" y="61061"/>
                </a:lnTo>
                <a:lnTo>
                  <a:pt x="140398" y="61061"/>
                </a:lnTo>
                <a:lnTo>
                  <a:pt x="146494" y="59436"/>
                </a:lnTo>
                <a:lnTo>
                  <a:pt x="154203" y="51816"/>
                </a:lnTo>
                <a:lnTo>
                  <a:pt x="155727" y="48768"/>
                </a:lnTo>
                <a:lnTo>
                  <a:pt x="155727" y="39624"/>
                </a:lnTo>
                <a:close/>
              </a:path>
              <a:path w="342264" h="62229">
                <a:moveTo>
                  <a:pt x="190779" y="12"/>
                </a:moveTo>
                <a:lnTo>
                  <a:pt x="186207" y="12"/>
                </a:lnTo>
                <a:lnTo>
                  <a:pt x="184683" y="3060"/>
                </a:lnTo>
                <a:lnTo>
                  <a:pt x="178587" y="9156"/>
                </a:lnTo>
                <a:lnTo>
                  <a:pt x="175539" y="10680"/>
                </a:lnTo>
                <a:lnTo>
                  <a:pt x="172491" y="13728"/>
                </a:lnTo>
                <a:lnTo>
                  <a:pt x="167919" y="15252"/>
                </a:lnTo>
                <a:lnTo>
                  <a:pt x="167919" y="22872"/>
                </a:lnTo>
                <a:lnTo>
                  <a:pt x="170967" y="21348"/>
                </a:lnTo>
                <a:lnTo>
                  <a:pt x="172491" y="19824"/>
                </a:lnTo>
                <a:lnTo>
                  <a:pt x="181635" y="15252"/>
                </a:lnTo>
                <a:lnTo>
                  <a:pt x="183159" y="13728"/>
                </a:lnTo>
                <a:lnTo>
                  <a:pt x="183159" y="61061"/>
                </a:lnTo>
                <a:lnTo>
                  <a:pt x="190779" y="61061"/>
                </a:lnTo>
                <a:lnTo>
                  <a:pt x="190779" y="12"/>
                </a:lnTo>
                <a:close/>
              </a:path>
              <a:path w="342264" h="62229">
                <a:moveTo>
                  <a:pt x="248780" y="24384"/>
                </a:moveTo>
                <a:lnTo>
                  <a:pt x="247256" y="19812"/>
                </a:lnTo>
                <a:lnTo>
                  <a:pt x="247256" y="16764"/>
                </a:lnTo>
                <a:lnTo>
                  <a:pt x="245732" y="13716"/>
                </a:lnTo>
                <a:lnTo>
                  <a:pt x="244119" y="10668"/>
                </a:lnTo>
                <a:lnTo>
                  <a:pt x="242595" y="7620"/>
                </a:lnTo>
                <a:lnTo>
                  <a:pt x="241071" y="6096"/>
                </a:lnTo>
                <a:lnTo>
                  <a:pt x="241071" y="21336"/>
                </a:lnTo>
                <a:lnTo>
                  <a:pt x="241071" y="41148"/>
                </a:lnTo>
                <a:lnTo>
                  <a:pt x="239547" y="47244"/>
                </a:lnTo>
                <a:lnTo>
                  <a:pt x="238023" y="50292"/>
                </a:lnTo>
                <a:lnTo>
                  <a:pt x="234975" y="53340"/>
                </a:lnTo>
                <a:lnTo>
                  <a:pt x="231927" y="54864"/>
                </a:lnTo>
                <a:lnTo>
                  <a:pt x="225831" y="54864"/>
                </a:lnTo>
                <a:lnTo>
                  <a:pt x="222783" y="53340"/>
                </a:lnTo>
                <a:lnTo>
                  <a:pt x="219735" y="50292"/>
                </a:lnTo>
                <a:lnTo>
                  <a:pt x="218211" y="47244"/>
                </a:lnTo>
                <a:lnTo>
                  <a:pt x="216687" y="41148"/>
                </a:lnTo>
                <a:lnTo>
                  <a:pt x="216687" y="21336"/>
                </a:lnTo>
                <a:lnTo>
                  <a:pt x="218211" y="13716"/>
                </a:lnTo>
                <a:lnTo>
                  <a:pt x="221259" y="10668"/>
                </a:lnTo>
                <a:lnTo>
                  <a:pt x="222783" y="7620"/>
                </a:lnTo>
                <a:lnTo>
                  <a:pt x="225831" y="6096"/>
                </a:lnTo>
                <a:lnTo>
                  <a:pt x="231927" y="6096"/>
                </a:lnTo>
                <a:lnTo>
                  <a:pt x="234975" y="7620"/>
                </a:lnTo>
                <a:lnTo>
                  <a:pt x="238023" y="10668"/>
                </a:lnTo>
                <a:lnTo>
                  <a:pt x="239547" y="15240"/>
                </a:lnTo>
                <a:lnTo>
                  <a:pt x="241071" y="21336"/>
                </a:lnTo>
                <a:lnTo>
                  <a:pt x="241071" y="6096"/>
                </a:lnTo>
                <a:lnTo>
                  <a:pt x="239547" y="3048"/>
                </a:lnTo>
                <a:lnTo>
                  <a:pt x="236499" y="3048"/>
                </a:lnTo>
                <a:lnTo>
                  <a:pt x="234975" y="1524"/>
                </a:lnTo>
                <a:lnTo>
                  <a:pt x="231927" y="0"/>
                </a:lnTo>
                <a:lnTo>
                  <a:pt x="224307" y="0"/>
                </a:lnTo>
                <a:lnTo>
                  <a:pt x="221259" y="1524"/>
                </a:lnTo>
                <a:lnTo>
                  <a:pt x="218211" y="4572"/>
                </a:lnTo>
                <a:lnTo>
                  <a:pt x="215163" y="6096"/>
                </a:lnTo>
                <a:lnTo>
                  <a:pt x="213639" y="9144"/>
                </a:lnTo>
                <a:lnTo>
                  <a:pt x="210591" y="18288"/>
                </a:lnTo>
                <a:lnTo>
                  <a:pt x="209067" y="24384"/>
                </a:lnTo>
                <a:lnTo>
                  <a:pt x="209067" y="42672"/>
                </a:lnTo>
                <a:lnTo>
                  <a:pt x="210591" y="50292"/>
                </a:lnTo>
                <a:lnTo>
                  <a:pt x="215163" y="54864"/>
                </a:lnTo>
                <a:lnTo>
                  <a:pt x="218211" y="59436"/>
                </a:lnTo>
                <a:lnTo>
                  <a:pt x="222783" y="61061"/>
                </a:lnTo>
                <a:lnTo>
                  <a:pt x="236499" y="61061"/>
                </a:lnTo>
                <a:lnTo>
                  <a:pt x="239547" y="57912"/>
                </a:lnTo>
                <a:lnTo>
                  <a:pt x="242595" y="54864"/>
                </a:lnTo>
                <a:lnTo>
                  <a:pt x="244119" y="51816"/>
                </a:lnTo>
                <a:lnTo>
                  <a:pt x="245732" y="47244"/>
                </a:lnTo>
                <a:lnTo>
                  <a:pt x="247256" y="44196"/>
                </a:lnTo>
                <a:lnTo>
                  <a:pt x="248780" y="38100"/>
                </a:lnTo>
                <a:lnTo>
                  <a:pt x="248780" y="24384"/>
                </a:lnTo>
                <a:close/>
              </a:path>
              <a:path w="342264" h="62229">
                <a:moveTo>
                  <a:pt x="294690" y="39636"/>
                </a:moveTo>
                <a:lnTo>
                  <a:pt x="286981" y="39636"/>
                </a:lnTo>
                <a:lnTo>
                  <a:pt x="286981" y="12204"/>
                </a:lnTo>
                <a:lnTo>
                  <a:pt x="286981" y="12"/>
                </a:lnTo>
                <a:lnTo>
                  <a:pt x="280885" y="12"/>
                </a:lnTo>
                <a:lnTo>
                  <a:pt x="279361" y="2222"/>
                </a:lnTo>
                <a:lnTo>
                  <a:pt x="279361" y="12204"/>
                </a:lnTo>
                <a:lnTo>
                  <a:pt x="279361" y="39636"/>
                </a:lnTo>
                <a:lnTo>
                  <a:pt x="261073" y="39636"/>
                </a:lnTo>
                <a:lnTo>
                  <a:pt x="279361" y="12204"/>
                </a:lnTo>
                <a:lnTo>
                  <a:pt x="279361" y="2222"/>
                </a:lnTo>
                <a:lnTo>
                  <a:pt x="253453" y="39636"/>
                </a:lnTo>
                <a:lnTo>
                  <a:pt x="253453" y="45732"/>
                </a:lnTo>
                <a:lnTo>
                  <a:pt x="279361" y="45732"/>
                </a:lnTo>
                <a:lnTo>
                  <a:pt x="279361" y="61061"/>
                </a:lnTo>
                <a:lnTo>
                  <a:pt x="286981" y="61061"/>
                </a:lnTo>
                <a:lnTo>
                  <a:pt x="286981" y="45732"/>
                </a:lnTo>
                <a:lnTo>
                  <a:pt x="294690" y="45732"/>
                </a:lnTo>
                <a:lnTo>
                  <a:pt x="294690" y="39636"/>
                </a:lnTo>
                <a:close/>
              </a:path>
              <a:path w="342264" h="62229">
                <a:moveTo>
                  <a:pt x="341934" y="35052"/>
                </a:moveTo>
                <a:lnTo>
                  <a:pt x="340410" y="30480"/>
                </a:lnTo>
                <a:lnTo>
                  <a:pt x="332790" y="22860"/>
                </a:lnTo>
                <a:lnTo>
                  <a:pt x="328218" y="21336"/>
                </a:lnTo>
                <a:lnTo>
                  <a:pt x="318985" y="21336"/>
                </a:lnTo>
                <a:lnTo>
                  <a:pt x="315937" y="22860"/>
                </a:lnTo>
                <a:lnTo>
                  <a:pt x="311365" y="24384"/>
                </a:lnTo>
                <a:lnTo>
                  <a:pt x="314413" y="9144"/>
                </a:lnTo>
                <a:lnTo>
                  <a:pt x="338886" y="9144"/>
                </a:lnTo>
                <a:lnTo>
                  <a:pt x="338886" y="1524"/>
                </a:lnTo>
                <a:lnTo>
                  <a:pt x="309841" y="1524"/>
                </a:lnTo>
                <a:lnTo>
                  <a:pt x="303745" y="32004"/>
                </a:lnTo>
                <a:lnTo>
                  <a:pt x="309841" y="33528"/>
                </a:lnTo>
                <a:lnTo>
                  <a:pt x="315937" y="27432"/>
                </a:lnTo>
                <a:lnTo>
                  <a:pt x="325081" y="27432"/>
                </a:lnTo>
                <a:lnTo>
                  <a:pt x="328218" y="28956"/>
                </a:lnTo>
                <a:lnTo>
                  <a:pt x="332790" y="33528"/>
                </a:lnTo>
                <a:lnTo>
                  <a:pt x="334314" y="36576"/>
                </a:lnTo>
                <a:lnTo>
                  <a:pt x="334314" y="45720"/>
                </a:lnTo>
                <a:lnTo>
                  <a:pt x="332790" y="48768"/>
                </a:lnTo>
                <a:lnTo>
                  <a:pt x="329742" y="51816"/>
                </a:lnTo>
                <a:lnTo>
                  <a:pt x="328218" y="54864"/>
                </a:lnTo>
                <a:lnTo>
                  <a:pt x="315937" y="54864"/>
                </a:lnTo>
                <a:lnTo>
                  <a:pt x="311365" y="50292"/>
                </a:lnTo>
                <a:lnTo>
                  <a:pt x="309841" y="47244"/>
                </a:lnTo>
                <a:lnTo>
                  <a:pt x="309841" y="44196"/>
                </a:lnTo>
                <a:lnTo>
                  <a:pt x="302221" y="44196"/>
                </a:lnTo>
                <a:lnTo>
                  <a:pt x="302221" y="50292"/>
                </a:lnTo>
                <a:lnTo>
                  <a:pt x="311365" y="59436"/>
                </a:lnTo>
                <a:lnTo>
                  <a:pt x="315937" y="61061"/>
                </a:lnTo>
                <a:lnTo>
                  <a:pt x="328218" y="61061"/>
                </a:lnTo>
                <a:lnTo>
                  <a:pt x="332790" y="59436"/>
                </a:lnTo>
                <a:lnTo>
                  <a:pt x="337362" y="54864"/>
                </a:lnTo>
                <a:lnTo>
                  <a:pt x="340410" y="50292"/>
                </a:lnTo>
                <a:lnTo>
                  <a:pt x="341934" y="45720"/>
                </a:lnTo>
                <a:lnTo>
                  <a:pt x="341934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81928" y="4725005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624" y="19812"/>
                </a:moveTo>
                <a:lnTo>
                  <a:pt x="36576" y="13716"/>
                </a:lnTo>
                <a:lnTo>
                  <a:pt x="36576" y="10668"/>
                </a:lnTo>
                <a:lnTo>
                  <a:pt x="32004" y="6096"/>
                </a:lnTo>
                <a:lnTo>
                  <a:pt x="32004" y="21336"/>
                </a:lnTo>
                <a:lnTo>
                  <a:pt x="32004" y="41148"/>
                </a:lnTo>
                <a:lnTo>
                  <a:pt x="30480" y="47244"/>
                </a:lnTo>
                <a:lnTo>
                  <a:pt x="28956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5240"/>
                </a:lnTo>
                <a:lnTo>
                  <a:pt x="32004" y="21336"/>
                </a:lnTo>
                <a:lnTo>
                  <a:pt x="32004" y="6096"/>
                </a:lnTo>
                <a:lnTo>
                  <a:pt x="30480" y="3048"/>
                </a:lnTo>
                <a:lnTo>
                  <a:pt x="28956" y="3048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9144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3048" y="50292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528" y="54864"/>
                </a:lnTo>
                <a:lnTo>
                  <a:pt x="35052" y="51816"/>
                </a:lnTo>
                <a:lnTo>
                  <a:pt x="36576" y="47244"/>
                </a:lnTo>
                <a:lnTo>
                  <a:pt x="38100" y="44196"/>
                </a:lnTo>
                <a:lnTo>
                  <a:pt x="39624" y="38100"/>
                </a:lnTo>
                <a:lnTo>
                  <a:pt x="39624" y="19812"/>
                </a:lnTo>
                <a:close/>
              </a:path>
              <a:path w="342264" h="62229">
                <a:moveTo>
                  <a:pt x="58877" y="52578"/>
                </a:moveTo>
                <a:lnTo>
                  <a:pt x="49720" y="52578"/>
                </a:lnTo>
                <a:lnTo>
                  <a:pt x="49720" y="61722"/>
                </a:lnTo>
                <a:lnTo>
                  <a:pt x="58877" y="61722"/>
                </a:lnTo>
                <a:lnTo>
                  <a:pt x="58877" y="52578"/>
                </a:lnTo>
                <a:close/>
              </a:path>
              <a:path w="342264" h="62229">
                <a:moveTo>
                  <a:pt x="108394" y="19812"/>
                </a:moveTo>
                <a:lnTo>
                  <a:pt x="106870" y="16764"/>
                </a:lnTo>
                <a:lnTo>
                  <a:pt x="106870" y="13716"/>
                </a:lnTo>
                <a:lnTo>
                  <a:pt x="103822" y="7620"/>
                </a:lnTo>
                <a:lnTo>
                  <a:pt x="102298" y="6096"/>
                </a:lnTo>
                <a:lnTo>
                  <a:pt x="100685" y="3048"/>
                </a:lnTo>
                <a:lnTo>
                  <a:pt x="100685" y="15240"/>
                </a:lnTo>
                <a:lnTo>
                  <a:pt x="100685" y="47244"/>
                </a:lnTo>
                <a:lnTo>
                  <a:pt x="97637" y="50292"/>
                </a:lnTo>
                <a:lnTo>
                  <a:pt x="96113" y="53340"/>
                </a:lnTo>
                <a:lnTo>
                  <a:pt x="93065" y="54864"/>
                </a:lnTo>
                <a:lnTo>
                  <a:pt x="85445" y="54864"/>
                </a:lnTo>
                <a:lnTo>
                  <a:pt x="80873" y="50292"/>
                </a:lnTo>
                <a:lnTo>
                  <a:pt x="79349" y="47244"/>
                </a:lnTo>
                <a:lnTo>
                  <a:pt x="77825" y="41148"/>
                </a:lnTo>
                <a:lnTo>
                  <a:pt x="77825" y="21336"/>
                </a:lnTo>
                <a:lnTo>
                  <a:pt x="79349" y="13716"/>
                </a:lnTo>
                <a:lnTo>
                  <a:pt x="80873" y="10668"/>
                </a:lnTo>
                <a:lnTo>
                  <a:pt x="85445" y="6096"/>
                </a:lnTo>
                <a:lnTo>
                  <a:pt x="93065" y="6096"/>
                </a:lnTo>
                <a:lnTo>
                  <a:pt x="96113" y="7620"/>
                </a:lnTo>
                <a:lnTo>
                  <a:pt x="97637" y="10668"/>
                </a:lnTo>
                <a:lnTo>
                  <a:pt x="100685" y="15240"/>
                </a:lnTo>
                <a:lnTo>
                  <a:pt x="100685" y="3048"/>
                </a:lnTo>
                <a:lnTo>
                  <a:pt x="97637" y="3048"/>
                </a:lnTo>
                <a:lnTo>
                  <a:pt x="96113" y="1524"/>
                </a:lnTo>
                <a:lnTo>
                  <a:pt x="93065" y="0"/>
                </a:lnTo>
                <a:lnTo>
                  <a:pt x="85445" y="0"/>
                </a:lnTo>
                <a:lnTo>
                  <a:pt x="80873" y="1524"/>
                </a:lnTo>
                <a:lnTo>
                  <a:pt x="79349" y="4572"/>
                </a:lnTo>
                <a:lnTo>
                  <a:pt x="76301" y="6096"/>
                </a:lnTo>
                <a:lnTo>
                  <a:pt x="73253" y="9144"/>
                </a:lnTo>
                <a:lnTo>
                  <a:pt x="70205" y="18288"/>
                </a:lnTo>
                <a:lnTo>
                  <a:pt x="70205" y="42672"/>
                </a:lnTo>
                <a:lnTo>
                  <a:pt x="71729" y="50292"/>
                </a:lnTo>
                <a:lnTo>
                  <a:pt x="76301" y="54864"/>
                </a:lnTo>
                <a:lnTo>
                  <a:pt x="79349" y="59436"/>
                </a:lnTo>
                <a:lnTo>
                  <a:pt x="83921" y="61061"/>
                </a:lnTo>
                <a:lnTo>
                  <a:pt x="97637" y="61061"/>
                </a:lnTo>
                <a:lnTo>
                  <a:pt x="100685" y="57912"/>
                </a:lnTo>
                <a:lnTo>
                  <a:pt x="103822" y="54864"/>
                </a:lnTo>
                <a:lnTo>
                  <a:pt x="105346" y="51816"/>
                </a:lnTo>
                <a:lnTo>
                  <a:pt x="106870" y="47244"/>
                </a:lnTo>
                <a:lnTo>
                  <a:pt x="108394" y="44196"/>
                </a:lnTo>
                <a:lnTo>
                  <a:pt x="108394" y="19812"/>
                </a:lnTo>
                <a:close/>
              </a:path>
              <a:path w="342264" h="62229">
                <a:moveTo>
                  <a:pt x="155651" y="19812"/>
                </a:moveTo>
                <a:lnTo>
                  <a:pt x="152603" y="13716"/>
                </a:lnTo>
                <a:lnTo>
                  <a:pt x="152603" y="10668"/>
                </a:lnTo>
                <a:lnTo>
                  <a:pt x="148031" y="6096"/>
                </a:lnTo>
                <a:lnTo>
                  <a:pt x="148031" y="21336"/>
                </a:lnTo>
                <a:lnTo>
                  <a:pt x="148031" y="41148"/>
                </a:lnTo>
                <a:lnTo>
                  <a:pt x="146507" y="47244"/>
                </a:lnTo>
                <a:lnTo>
                  <a:pt x="144983" y="50292"/>
                </a:lnTo>
                <a:lnTo>
                  <a:pt x="141935" y="53340"/>
                </a:lnTo>
                <a:lnTo>
                  <a:pt x="138887" y="54864"/>
                </a:lnTo>
                <a:lnTo>
                  <a:pt x="132791" y="54864"/>
                </a:lnTo>
                <a:lnTo>
                  <a:pt x="129743" y="53340"/>
                </a:lnTo>
                <a:lnTo>
                  <a:pt x="126695" y="50292"/>
                </a:lnTo>
                <a:lnTo>
                  <a:pt x="125171" y="47244"/>
                </a:lnTo>
                <a:lnTo>
                  <a:pt x="123647" y="41148"/>
                </a:lnTo>
                <a:lnTo>
                  <a:pt x="123647" y="21336"/>
                </a:lnTo>
                <a:lnTo>
                  <a:pt x="125171" y="13716"/>
                </a:lnTo>
                <a:lnTo>
                  <a:pt x="128219" y="10668"/>
                </a:lnTo>
                <a:lnTo>
                  <a:pt x="129743" y="7620"/>
                </a:lnTo>
                <a:lnTo>
                  <a:pt x="132791" y="6096"/>
                </a:lnTo>
                <a:lnTo>
                  <a:pt x="138887" y="6096"/>
                </a:lnTo>
                <a:lnTo>
                  <a:pt x="141935" y="7620"/>
                </a:lnTo>
                <a:lnTo>
                  <a:pt x="144983" y="10668"/>
                </a:lnTo>
                <a:lnTo>
                  <a:pt x="146507" y="15240"/>
                </a:lnTo>
                <a:lnTo>
                  <a:pt x="148031" y="21336"/>
                </a:lnTo>
                <a:lnTo>
                  <a:pt x="148031" y="6096"/>
                </a:lnTo>
                <a:lnTo>
                  <a:pt x="146507" y="3048"/>
                </a:lnTo>
                <a:lnTo>
                  <a:pt x="144983" y="3048"/>
                </a:lnTo>
                <a:lnTo>
                  <a:pt x="138887" y="0"/>
                </a:lnTo>
                <a:lnTo>
                  <a:pt x="131267" y="0"/>
                </a:lnTo>
                <a:lnTo>
                  <a:pt x="128219" y="1524"/>
                </a:lnTo>
                <a:lnTo>
                  <a:pt x="125171" y="4572"/>
                </a:lnTo>
                <a:lnTo>
                  <a:pt x="122123" y="6096"/>
                </a:lnTo>
                <a:lnTo>
                  <a:pt x="120599" y="9144"/>
                </a:lnTo>
                <a:lnTo>
                  <a:pt x="117551" y="18288"/>
                </a:lnTo>
                <a:lnTo>
                  <a:pt x="116027" y="24384"/>
                </a:lnTo>
                <a:lnTo>
                  <a:pt x="116027" y="42672"/>
                </a:lnTo>
                <a:lnTo>
                  <a:pt x="119075" y="50292"/>
                </a:lnTo>
                <a:lnTo>
                  <a:pt x="125171" y="59436"/>
                </a:lnTo>
                <a:lnTo>
                  <a:pt x="129743" y="61061"/>
                </a:lnTo>
                <a:lnTo>
                  <a:pt x="143459" y="61061"/>
                </a:lnTo>
                <a:lnTo>
                  <a:pt x="146507" y="57912"/>
                </a:lnTo>
                <a:lnTo>
                  <a:pt x="149555" y="54864"/>
                </a:lnTo>
                <a:lnTo>
                  <a:pt x="151079" y="51816"/>
                </a:lnTo>
                <a:lnTo>
                  <a:pt x="152603" y="47244"/>
                </a:lnTo>
                <a:lnTo>
                  <a:pt x="154127" y="44196"/>
                </a:lnTo>
                <a:lnTo>
                  <a:pt x="155651" y="38100"/>
                </a:lnTo>
                <a:lnTo>
                  <a:pt x="155651" y="19812"/>
                </a:lnTo>
                <a:close/>
              </a:path>
              <a:path w="342264" h="62229">
                <a:moveTo>
                  <a:pt x="190792" y="12"/>
                </a:moveTo>
                <a:lnTo>
                  <a:pt x="186220" y="12"/>
                </a:lnTo>
                <a:lnTo>
                  <a:pt x="184696" y="3060"/>
                </a:lnTo>
                <a:lnTo>
                  <a:pt x="178600" y="9156"/>
                </a:lnTo>
                <a:lnTo>
                  <a:pt x="175552" y="10680"/>
                </a:lnTo>
                <a:lnTo>
                  <a:pt x="172504" y="13728"/>
                </a:lnTo>
                <a:lnTo>
                  <a:pt x="167932" y="15252"/>
                </a:lnTo>
                <a:lnTo>
                  <a:pt x="167932" y="22872"/>
                </a:lnTo>
                <a:lnTo>
                  <a:pt x="174028" y="19824"/>
                </a:lnTo>
                <a:lnTo>
                  <a:pt x="175552" y="18300"/>
                </a:lnTo>
                <a:lnTo>
                  <a:pt x="181648" y="15252"/>
                </a:lnTo>
                <a:lnTo>
                  <a:pt x="183172" y="13728"/>
                </a:lnTo>
                <a:lnTo>
                  <a:pt x="183172" y="61061"/>
                </a:lnTo>
                <a:lnTo>
                  <a:pt x="190792" y="61061"/>
                </a:lnTo>
                <a:lnTo>
                  <a:pt x="190792" y="12"/>
                </a:lnTo>
                <a:close/>
              </a:path>
              <a:path w="342264" h="62229">
                <a:moveTo>
                  <a:pt x="248805" y="39624"/>
                </a:moveTo>
                <a:lnTo>
                  <a:pt x="247281" y="35052"/>
                </a:lnTo>
                <a:lnTo>
                  <a:pt x="245757" y="33528"/>
                </a:lnTo>
                <a:lnTo>
                  <a:pt x="244233" y="30480"/>
                </a:lnTo>
                <a:lnTo>
                  <a:pt x="241185" y="28956"/>
                </a:lnTo>
                <a:lnTo>
                  <a:pt x="236613" y="27432"/>
                </a:lnTo>
                <a:lnTo>
                  <a:pt x="239661" y="27432"/>
                </a:lnTo>
                <a:lnTo>
                  <a:pt x="242709" y="25908"/>
                </a:lnTo>
                <a:lnTo>
                  <a:pt x="244233" y="22860"/>
                </a:lnTo>
                <a:lnTo>
                  <a:pt x="244233" y="21336"/>
                </a:lnTo>
                <a:lnTo>
                  <a:pt x="245757" y="18288"/>
                </a:lnTo>
                <a:lnTo>
                  <a:pt x="245757" y="13716"/>
                </a:lnTo>
                <a:lnTo>
                  <a:pt x="242709" y="7620"/>
                </a:lnTo>
                <a:lnTo>
                  <a:pt x="241185" y="6096"/>
                </a:lnTo>
                <a:lnTo>
                  <a:pt x="239661" y="4572"/>
                </a:lnTo>
                <a:lnTo>
                  <a:pt x="236613" y="3048"/>
                </a:lnTo>
                <a:lnTo>
                  <a:pt x="235089" y="1524"/>
                </a:lnTo>
                <a:lnTo>
                  <a:pt x="232041" y="0"/>
                </a:lnTo>
                <a:lnTo>
                  <a:pt x="222897" y="0"/>
                </a:lnTo>
                <a:lnTo>
                  <a:pt x="219849" y="1524"/>
                </a:lnTo>
                <a:lnTo>
                  <a:pt x="216700" y="4572"/>
                </a:lnTo>
                <a:lnTo>
                  <a:pt x="210604" y="10668"/>
                </a:lnTo>
                <a:lnTo>
                  <a:pt x="210604" y="15240"/>
                </a:lnTo>
                <a:lnTo>
                  <a:pt x="216700" y="16764"/>
                </a:lnTo>
                <a:lnTo>
                  <a:pt x="218224" y="13716"/>
                </a:lnTo>
                <a:lnTo>
                  <a:pt x="219849" y="10668"/>
                </a:lnTo>
                <a:lnTo>
                  <a:pt x="222897" y="7620"/>
                </a:lnTo>
                <a:lnTo>
                  <a:pt x="225945" y="6096"/>
                </a:lnTo>
                <a:lnTo>
                  <a:pt x="230517" y="6096"/>
                </a:lnTo>
                <a:lnTo>
                  <a:pt x="233565" y="7620"/>
                </a:lnTo>
                <a:lnTo>
                  <a:pt x="236613" y="10668"/>
                </a:lnTo>
                <a:lnTo>
                  <a:pt x="238137" y="13716"/>
                </a:lnTo>
                <a:lnTo>
                  <a:pt x="238137" y="19812"/>
                </a:lnTo>
                <a:lnTo>
                  <a:pt x="236613" y="21336"/>
                </a:lnTo>
                <a:lnTo>
                  <a:pt x="233565" y="22860"/>
                </a:lnTo>
                <a:lnTo>
                  <a:pt x="232041" y="24384"/>
                </a:lnTo>
                <a:lnTo>
                  <a:pt x="228993" y="25908"/>
                </a:lnTo>
                <a:lnTo>
                  <a:pt x="224421" y="25908"/>
                </a:lnTo>
                <a:lnTo>
                  <a:pt x="224421" y="32004"/>
                </a:lnTo>
                <a:lnTo>
                  <a:pt x="235089" y="32004"/>
                </a:lnTo>
                <a:lnTo>
                  <a:pt x="239661" y="36576"/>
                </a:lnTo>
                <a:lnTo>
                  <a:pt x="241185" y="39624"/>
                </a:lnTo>
                <a:lnTo>
                  <a:pt x="241185" y="47244"/>
                </a:lnTo>
                <a:lnTo>
                  <a:pt x="236613" y="51816"/>
                </a:lnTo>
                <a:lnTo>
                  <a:pt x="235089" y="54864"/>
                </a:lnTo>
                <a:lnTo>
                  <a:pt x="222897" y="54864"/>
                </a:lnTo>
                <a:lnTo>
                  <a:pt x="221373" y="53340"/>
                </a:lnTo>
                <a:lnTo>
                  <a:pt x="218224" y="50292"/>
                </a:lnTo>
                <a:lnTo>
                  <a:pt x="216700" y="47244"/>
                </a:lnTo>
                <a:lnTo>
                  <a:pt x="216700" y="44196"/>
                </a:lnTo>
                <a:lnTo>
                  <a:pt x="209080" y="44196"/>
                </a:lnTo>
                <a:lnTo>
                  <a:pt x="209080" y="50292"/>
                </a:lnTo>
                <a:lnTo>
                  <a:pt x="218224" y="59436"/>
                </a:lnTo>
                <a:lnTo>
                  <a:pt x="222897" y="61061"/>
                </a:lnTo>
                <a:lnTo>
                  <a:pt x="233565" y="61061"/>
                </a:lnTo>
                <a:lnTo>
                  <a:pt x="239661" y="59436"/>
                </a:lnTo>
                <a:lnTo>
                  <a:pt x="244233" y="54864"/>
                </a:lnTo>
                <a:lnTo>
                  <a:pt x="247281" y="51816"/>
                </a:lnTo>
                <a:lnTo>
                  <a:pt x="248805" y="48768"/>
                </a:lnTo>
                <a:lnTo>
                  <a:pt x="248805" y="39624"/>
                </a:lnTo>
                <a:close/>
              </a:path>
              <a:path w="342264" h="62229">
                <a:moveTo>
                  <a:pt x="294614" y="12204"/>
                </a:moveTo>
                <a:lnTo>
                  <a:pt x="293090" y="9156"/>
                </a:lnTo>
                <a:lnTo>
                  <a:pt x="290042" y="6108"/>
                </a:lnTo>
                <a:lnTo>
                  <a:pt x="285470" y="1536"/>
                </a:lnTo>
                <a:lnTo>
                  <a:pt x="280898" y="12"/>
                </a:lnTo>
                <a:lnTo>
                  <a:pt x="270141" y="12"/>
                </a:lnTo>
                <a:lnTo>
                  <a:pt x="265569" y="1536"/>
                </a:lnTo>
                <a:lnTo>
                  <a:pt x="262521" y="4584"/>
                </a:lnTo>
                <a:lnTo>
                  <a:pt x="257949" y="7632"/>
                </a:lnTo>
                <a:lnTo>
                  <a:pt x="256425" y="12204"/>
                </a:lnTo>
                <a:lnTo>
                  <a:pt x="256425" y="18300"/>
                </a:lnTo>
                <a:lnTo>
                  <a:pt x="264045" y="18300"/>
                </a:lnTo>
                <a:lnTo>
                  <a:pt x="264045" y="12204"/>
                </a:lnTo>
                <a:lnTo>
                  <a:pt x="268617" y="7632"/>
                </a:lnTo>
                <a:lnTo>
                  <a:pt x="271665" y="6108"/>
                </a:lnTo>
                <a:lnTo>
                  <a:pt x="279374" y="6108"/>
                </a:lnTo>
                <a:lnTo>
                  <a:pt x="280898" y="7632"/>
                </a:lnTo>
                <a:lnTo>
                  <a:pt x="283946" y="9156"/>
                </a:lnTo>
                <a:lnTo>
                  <a:pt x="285470" y="12204"/>
                </a:lnTo>
                <a:lnTo>
                  <a:pt x="286994" y="13728"/>
                </a:lnTo>
                <a:lnTo>
                  <a:pt x="286994" y="19824"/>
                </a:lnTo>
                <a:lnTo>
                  <a:pt x="265569" y="41160"/>
                </a:lnTo>
                <a:lnTo>
                  <a:pt x="262521" y="44208"/>
                </a:lnTo>
                <a:lnTo>
                  <a:pt x="260997" y="47256"/>
                </a:lnTo>
                <a:lnTo>
                  <a:pt x="257949" y="50304"/>
                </a:lnTo>
                <a:lnTo>
                  <a:pt x="256425" y="53352"/>
                </a:lnTo>
                <a:lnTo>
                  <a:pt x="254901" y="54876"/>
                </a:lnTo>
                <a:lnTo>
                  <a:pt x="254901" y="61061"/>
                </a:lnTo>
                <a:lnTo>
                  <a:pt x="294614" y="61061"/>
                </a:lnTo>
                <a:lnTo>
                  <a:pt x="294614" y="53352"/>
                </a:lnTo>
                <a:lnTo>
                  <a:pt x="265569" y="53352"/>
                </a:lnTo>
                <a:lnTo>
                  <a:pt x="265569" y="51828"/>
                </a:lnTo>
                <a:lnTo>
                  <a:pt x="271665" y="45732"/>
                </a:lnTo>
                <a:lnTo>
                  <a:pt x="276237" y="42684"/>
                </a:lnTo>
                <a:lnTo>
                  <a:pt x="282422" y="38112"/>
                </a:lnTo>
                <a:lnTo>
                  <a:pt x="285470" y="33540"/>
                </a:lnTo>
                <a:lnTo>
                  <a:pt x="288518" y="32016"/>
                </a:lnTo>
                <a:lnTo>
                  <a:pt x="291566" y="25920"/>
                </a:lnTo>
                <a:lnTo>
                  <a:pt x="293090" y="24396"/>
                </a:lnTo>
                <a:lnTo>
                  <a:pt x="293090" y="21348"/>
                </a:lnTo>
                <a:lnTo>
                  <a:pt x="294614" y="19824"/>
                </a:lnTo>
                <a:lnTo>
                  <a:pt x="294614" y="12204"/>
                </a:lnTo>
                <a:close/>
              </a:path>
              <a:path w="342264" h="62229">
                <a:moveTo>
                  <a:pt x="341947" y="39636"/>
                </a:moveTo>
                <a:lnTo>
                  <a:pt x="338137" y="32016"/>
                </a:lnTo>
                <a:lnTo>
                  <a:pt x="337375" y="30492"/>
                </a:lnTo>
                <a:lnTo>
                  <a:pt x="334327" y="28968"/>
                </a:lnTo>
                <a:lnTo>
                  <a:pt x="334327" y="39636"/>
                </a:lnTo>
                <a:lnTo>
                  <a:pt x="334327" y="47256"/>
                </a:lnTo>
                <a:lnTo>
                  <a:pt x="332803" y="50304"/>
                </a:lnTo>
                <a:lnTo>
                  <a:pt x="328231" y="54876"/>
                </a:lnTo>
                <a:lnTo>
                  <a:pt x="317474" y="54876"/>
                </a:lnTo>
                <a:lnTo>
                  <a:pt x="315950" y="53352"/>
                </a:lnTo>
                <a:lnTo>
                  <a:pt x="312902" y="53352"/>
                </a:lnTo>
                <a:lnTo>
                  <a:pt x="311378" y="51828"/>
                </a:lnTo>
                <a:lnTo>
                  <a:pt x="311378" y="48780"/>
                </a:lnTo>
                <a:lnTo>
                  <a:pt x="309854" y="47256"/>
                </a:lnTo>
                <a:lnTo>
                  <a:pt x="309854" y="39636"/>
                </a:lnTo>
                <a:lnTo>
                  <a:pt x="311378" y="36588"/>
                </a:lnTo>
                <a:lnTo>
                  <a:pt x="315950" y="32016"/>
                </a:lnTo>
                <a:lnTo>
                  <a:pt x="328231" y="32016"/>
                </a:lnTo>
                <a:lnTo>
                  <a:pt x="329755" y="35064"/>
                </a:lnTo>
                <a:lnTo>
                  <a:pt x="332803" y="36588"/>
                </a:lnTo>
                <a:lnTo>
                  <a:pt x="334327" y="39636"/>
                </a:lnTo>
                <a:lnTo>
                  <a:pt x="334327" y="28968"/>
                </a:lnTo>
                <a:lnTo>
                  <a:pt x="329755" y="27444"/>
                </a:lnTo>
                <a:lnTo>
                  <a:pt x="332803" y="27444"/>
                </a:lnTo>
                <a:lnTo>
                  <a:pt x="335851" y="25920"/>
                </a:lnTo>
                <a:lnTo>
                  <a:pt x="337375" y="22872"/>
                </a:lnTo>
                <a:lnTo>
                  <a:pt x="338899" y="21348"/>
                </a:lnTo>
                <a:lnTo>
                  <a:pt x="338899" y="12204"/>
                </a:lnTo>
                <a:lnTo>
                  <a:pt x="337375" y="7632"/>
                </a:lnTo>
                <a:lnTo>
                  <a:pt x="335851" y="6108"/>
                </a:lnTo>
                <a:lnTo>
                  <a:pt x="331279" y="1536"/>
                </a:lnTo>
                <a:lnTo>
                  <a:pt x="331279" y="10680"/>
                </a:lnTo>
                <a:lnTo>
                  <a:pt x="331279" y="21348"/>
                </a:lnTo>
                <a:lnTo>
                  <a:pt x="328231" y="22872"/>
                </a:lnTo>
                <a:lnTo>
                  <a:pt x="325183" y="25920"/>
                </a:lnTo>
                <a:lnTo>
                  <a:pt x="318998" y="25920"/>
                </a:lnTo>
                <a:lnTo>
                  <a:pt x="315950" y="24396"/>
                </a:lnTo>
                <a:lnTo>
                  <a:pt x="312902" y="21348"/>
                </a:lnTo>
                <a:lnTo>
                  <a:pt x="311378" y="18300"/>
                </a:lnTo>
                <a:lnTo>
                  <a:pt x="311378" y="13728"/>
                </a:lnTo>
                <a:lnTo>
                  <a:pt x="312902" y="10680"/>
                </a:lnTo>
                <a:lnTo>
                  <a:pt x="315950" y="7632"/>
                </a:lnTo>
                <a:lnTo>
                  <a:pt x="318998" y="6108"/>
                </a:lnTo>
                <a:lnTo>
                  <a:pt x="325183" y="6108"/>
                </a:lnTo>
                <a:lnTo>
                  <a:pt x="328231" y="9156"/>
                </a:lnTo>
                <a:lnTo>
                  <a:pt x="331279" y="10680"/>
                </a:lnTo>
                <a:lnTo>
                  <a:pt x="331279" y="1536"/>
                </a:lnTo>
                <a:lnTo>
                  <a:pt x="326707" y="12"/>
                </a:lnTo>
                <a:lnTo>
                  <a:pt x="315950" y="12"/>
                </a:lnTo>
                <a:lnTo>
                  <a:pt x="312902" y="1536"/>
                </a:lnTo>
                <a:lnTo>
                  <a:pt x="309854" y="4584"/>
                </a:lnTo>
                <a:lnTo>
                  <a:pt x="305282" y="7632"/>
                </a:lnTo>
                <a:lnTo>
                  <a:pt x="303758" y="12204"/>
                </a:lnTo>
                <a:lnTo>
                  <a:pt x="303758" y="18300"/>
                </a:lnTo>
                <a:lnTo>
                  <a:pt x="305282" y="21348"/>
                </a:lnTo>
                <a:lnTo>
                  <a:pt x="306806" y="22872"/>
                </a:lnTo>
                <a:lnTo>
                  <a:pt x="308330" y="25920"/>
                </a:lnTo>
                <a:lnTo>
                  <a:pt x="309854" y="27444"/>
                </a:lnTo>
                <a:lnTo>
                  <a:pt x="312902" y="27444"/>
                </a:lnTo>
                <a:lnTo>
                  <a:pt x="306806" y="30492"/>
                </a:lnTo>
                <a:lnTo>
                  <a:pt x="302234" y="39636"/>
                </a:lnTo>
                <a:lnTo>
                  <a:pt x="302234" y="48780"/>
                </a:lnTo>
                <a:lnTo>
                  <a:pt x="303758" y="53352"/>
                </a:lnTo>
                <a:lnTo>
                  <a:pt x="306806" y="56400"/>
                </a:lnTo>
                <a:lnTo>
                  <a:pt x="311378" y="59448"/>
                </a:lnTo>
                <a:lnTo>
                  <a:pt x="315950" y="61061"/>
                </a:lnTo>
                <a:lnTo>
                  <a:pt x="328231" y="61061"/>
                </a:lnTo>
                <a:lnTo>
                  <a:pt x="332803" y="59448"/>
                </a:lnTo>
                <a:lnTo>
                  <a:pt x="335851" y="56400"/>
                </a:lnTo>
                <a:lnTo>
                  <a:pt x="338137" y="54876"/>
                </a:lnTo>
                <a:lnTo>
                  <a:pt x="340423" y="53352"/>
                </a:lnTo>
                <a:lnTo>
                  <a:pt x="341947" y="48780"/>
                </a:lnTo>
                <a:lnTo>
                  <a:pt x="341947" y="39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012008" y="4725006"/>
            <a:ext cx="800995" cy="63124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11037347" y="4778780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3" y="9143"/>
                </a:moveTo>
                <a:lnTo>
                  <a:pt x="0" y="9143"/>
                </a:lnTo>
                <a:lnTo>
                  <a:pt x="0" y="0"/>
                </a:lnTo>
                <a:lnTo>
                  <a:pt x="9143" y="0"/>
                </a:lnTo>
                <a:lnTo>
                  <a:pt x="9143" y="9143"/>
                </a:lnTo>
                <a:close/>
              </a:path>
              <a:path w="56514" h="9525">
                <a:moveTo>
                  <a:pt x="33527" y="9143"/>
                </a:moveTo>
                <a:lnTo>
                  <a:pt x="24383" y="9143"/>
                </a:lnTo>
                <a:lnTo>
                  <a:pt x="24383" y="0"/>
                </a:lnTo>
                <a:lnTo>
                  <a:pt x="33527" y="0"/>
                </a:lnTo>
                <a:lnTo>
                  <a:pt x="33527" y="9143"/>
                </a:lnTo>
                <a:close/>
              </a:path>
              <a:path w="56514" h="9525">
                <a:moveTo>
                  <a:pt x="56387" y="9143"/>
                </a:moveTo>
                <a:lnTo>
                  <a:pt x="47243" y="9143"/>
                </a:lnTo>
                <a:lnTo>
                  <a:pt x="47243" y="0"/>
                </a:lnTo>
                <a:lnTo>
                  <a:pt x="56387" y="0"/>
                </a:lnTo>
                <a:lnTo>
                  <a:pt x="5638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387641" y="4725006"/>
            <a:ext cx="804581" cy="6312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12666204" y="4725005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4" h="62229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3629" y="7620"/>
                </a:lnTo>
                <a:lnTo>
                  <a:pt x="32105" y="6096"/>
                </a:lnTo>
                <a:lnTo>
                  <a:pt x="32105" y="21336"/>
                </a:lnTo>
                <a:lnTo>
                  <a:pt x="32105" y="41148"/>
                </a:lnTo>
                <a:lnTo>
                  <a:pt x="30581" y="47244"/>
                </a:lnTo>
                <a:lnTo>
                  <a:pt x="27533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5240"/>
                </a:lnTo>
                <a:lnTo>
                  <a:pt x="32105" y="21336"/>
                </a:lnTo>
                <a:lnTo>
                  <a:pt x="32105" y="6096"/>
                </a:lnTo>
                <a:lnTo>
                  <a:pt x="30581" y="3048"/>
                </a:lnTo>
                <a:lnTo>
                  <a:pt x="27533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3048" y="13716"/>
                </a:lnTo>
                <a:lnTo>
                  <a:pt x="1524" y="18288"/>
                </a:lnTo>
                <a:lnTo>
                  <a:pt x="0" y="24384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533" y="61061"/>
                </a:lnTo>
                <a:lnTo>
                  <a:pt x="30581" y="57912"/>
                </a:lnTo>
                <a:lnTo>
                  <a:pt x="33629" y="54864"/>
                </a:lnTo>
                <a:lnTo>
                  <a:pt x="35153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9725" y="38100"/>
                </a:lnTo>
                <a:lnTo>
                  <a:pt x="39725" y="24384"/>
                </a:lnTo>
                <a:close/>
              </a:path>
              <a:path w="342264" h="62229">
                <a:moveTo>
                  <a:pt x="59055" y="52578"/>
                </a:moveTo>
                <a:lnTo>
                  <a:pt x="49923" y="52578"/>
                </a:lnTo>
                <a:lnTo>
                  <a:pt x="49923" y="61722"/>
                </a:lnTo>
                <a:lnTo>
                  <a:pt x="59055" y="61722"/>
                </a:lnTo>
                <a:lnTo>
                  <a:pt x="59055" y="52578"/>
                </a:lnTo>
                <a:close/>
              </a:path>
              <a:path w="342264" h="62229">
                <a:moveTo>
                  <a:pt x="108394" y="12204"/>
                </a:moveTo>
                <a:lnTo>
                  <a:pt x="106870" y="9156"/>
                </a:lnTo>
                <a:lnTo>
                  <a:pt x="103822" y="4584"/>
                </a:lnTo>
                <a:lnTo>
                  <a:pt x="99250" y="1536"/>
                </a:lnTo>
                <a:lnTo>
                  <a:pt x="94678" y="12"/>
                </a:lnTo>
                <a:lnTo>
                  <a:pt x="83921" y="12"/>
                </a:lnTo>
                <a:lnTo>
                  <a:pt x="79349" y="1536"/>
                </a:lnTo>
                <a:lnTo>
                  <a:pt x="73253" y="7632"/>
                </a:lnTo>
                <a:lnTo>
                  <a:pt x="70205" y="12204"/>
                </a:lnTo>
                <a:lnTo>
                  <a:pt x="70205" y="18300"/>
                </a:lnTo>
                <a:lnTo>
                  <a:pt x="77825" y="18300"/>
                </a:lnTo>
                <a:lnTo>
                  <a:pt x="77825" y="15252"/>
                </a:lnTo>
                <a:lnTo>
                  <a:pt x="80873" y="9156"/>
                </a:lnTo>
                <a:lnTo>
                  <a:pt x="82397" y="7632"/>
                </a:lnTo>
                <a:lnTo>
                  <a:pt x="85534" y="6108"/>
                </a:lnTo>
                <a:lnTo>
                  <a:pt x="93154" y="6108"/>
                </a:lnTo>
                <a:lnTo>
                  <a:pt x="96202" y="7632"/>
                </a:lnTo>
                <a:lnTo>
                  <a:pt x="97726" y="9156"/>
                </a:lnTo>
                <a:lnTo>
                  <a:pt x="99250" y="12204"/>
                </a:lnTo>
                <a:lnTo>
                  <a:pt x="100774" y="13728"/>
                </a:lnTo>
                <a:lnTo>
                  <a:pt x="100774" y="19824"/>
                </a:lnTo>
                <a:lnTo>
                  <a:pt x="97726" y="25920"/>
                </a:lnTo>
                <a:lnTo>
                  <a:pt x="90106" y="33540"/>
                </a:lnTo>
                <a:lnTo>
                  <a:pt x="83921" y="38112"/>
                </a:lnTo>
                <a:lnTo>
                  <a:pt x="79349" y="41160"/>
                </a:lnTo>
                <a:lnTo>
                  <a:pt x="76301" y="44208"/>
                </a:lnTo>
                <a:lnTo>
                  <a:pt x="74777" y="47256"/>
                </a:lnTo>
                <a:lnTo>
                  <a:pt x="71729" y="50304"/>
                </a:lnTo>
                <a:lnTo>
                  <a:pt x="70205" y="53352"/>
                </a:lnTo>
                <a:lnTo>
                  <a:pt x="70205" y="54876"/>
                </a:lnTo>
                <a:lnTo>
                  <a:pt x="68681" y="56400"/>
                </a:lnTo>
                <a:lnTo>
                  <a:pt x="68681" y="61061"/>
                </a:lnTo>
                <a:lnTo>
                  <a:pt x="108394" y="61061"/>
                </a:lnTo>
                <a:lnTo>
                  <a:pt x="108394" y="53352"/>
                </a:lnTo>
                <a:lnTo>
                  <a:pt x="79349" y="53352"/>
                </a:lnTo>
                <a:lnTo>
                  <a:pt x="79349" y="51828"/>
                </a:lnTo>
                <a:lnTo>
                  <a:pt x="82397" y="48780"/>
                </a:lnTo>
                <a:lnTo>
                  <a:pt x="83921" y="48780"/>
                </a:lnTo>
                <a:lnTo>
                  <a:pt x="85534" y="45732"/>
                </a:lnTo>
                <a:lnTo>
                  <a:pt x="90106" y="42684"/>
                </a:lnTo>
                <a:lnTo>
                  <a:pt x="96202" y="38112"/>
                </a:lnTo>
                <a:lnTo>
                  <a:pt x="99250" y="33540"/>
                </a:lnTo>
                <a:lnTo>
                  <a:pt x="102298" y="32016"/>
                </a:lnTo>
                <a:lnTo>
                  <a:pt x="105346" y="25920"/>
                </a:lnTo>
                <a:lnTo>
                  <a:pt x="106870" y="24396"/>
                </a:lnTo>
                <a:lnTo>
                  <a:pt x="108394" y="21348"/>
                </a:lnTo>
                <a:lnTo>
                  <a:pt x="108394" y="12204"/>
                </a:lnTo>
                <a:close/>
              </a:path>
              <a:path w="342264" h="62229">
                <a:moveTo>
                  <a:pt x="143548" y="12"/>
                </a:moveTo>
                <a:lnTo>
                  <a:pt x="138976" y="12"/>
                </a:lnTo>
                <a:lnTo>
                  <a:pt x="135928" y="6108"/>
                </a:lnTo>
                <a:lnTo>
                  <a:pt x="132778" y="9156"/>
                </a:lnTo>
                <a:lnTo>
                  <a:pt x="129730" y="10680"/>
                </a:lnTo>
                <a:lnTo>
                  <a:pt x="125158" y="13728"/>
                </a:lnTo>
                <a:lnTo>
                  <a:pt x="122110" y="15252"/>
                </a:lnTo>
                <a:lnTo>
                  <a:pt x="122110" y="22872"/>
                </a:lnTo>
                <a:lnTo>
                  <a:pt x="123634" y="21348"/>
                </a:lnTo>
                <a:lnTo>
                  <a:pt x="132778" y="16776"/>
                </a:lnTo>
                <a:lnTo>
                  <a:pt x="135928" y="13728"/>
                </a:lnTo>
                <a:lnTo>
                  <a:pt x="135928" y="61061"/>
                </a:lnTo>
                <a:lnTo>
                  <a:pt x="143548" y="61061"/>
                </a:lnTo>
                <a:lnTo>
                  <a:pt x="143548" y="12"/>
                </a:lnTo>
                <a:close/>
              </a:path>
              <a:path w="342264" h="62229">
                <a:moveTo>
                  <a:pt x="201549" y="35052"/>
                </a:moveTo>
                <a:lnTo>
                  <a:pt x="200025" y="30480"/>
                </a:lnTo>
                <a:lnTo>
                  <a:pt x="196977" y="25908"/>
                </a:lnTo>
                <a:lnTo>
                  <a:pt x="193929" y="22860"/>
                </a:lnTo>
                <a:lnTo>
                  <a:pt x="189268" y="21336"/>
                </a:lnTo>
                <a:lnTo>
                  <a:pt x="180124" y="21336"/>
                </a:lnTo>
                <a:lnTo>
                  <a:pt x="175552" y="22860"/>
                </a:lnTo>
                <a:lnTo>
                  <a:pt x="172504" y="24384"/>
                </a:lnTo>
                <a:lnTo>
                  <a:pt x="175552" y="9144"/>
                </a:lnTo>
                <a:lnTo>
                  <a:pt x="200025" y="9144"/>
                </a:lnTo>
                <a:lnTo>
                  <a:pt x="200025" y="1524"/>
                </a:lnTo>
                <a:lnTo>
                  <a:pt x="169456" y="1524"/>
                </a:lnTo>
                <a:lnTo>
                  <a:pt x="163360" y="32004"/>
                </a:lnTo>
                <a:lnTo>
                  <a:pt x="170980" y="33528"/>
                </a:lnTo>
                <a:lnTo>
                  <a:pt x="177076" y="27432"/>
                </a:lnTo>
                <a:lnTo>
                  <a:pt x="186220" y="27432"/>
                </a:lnTo>
                <a:lnTo>
                  <a:pt x="189268" y="28956"/>
                </a:lnTo>
                <a:lnTo>
                  <a:pt x="193929" y="33528"/>
                </a:lnTo>
                <a:lnTo>
                  <a:pt x="193929" y="48768"/>
                </a:lnTo>
                <a:lnTo>
                  <a:pt x="187744" y="54864"/>
                </a:lnTo>
                <a:lnTo>
                  <a:pt x="177076" y="54864"/>
                </a:lnTo>
                <a:lnTo>
                  <a:pt x="174028" y="53340"/>
                </a:lnTo>
                <a:lnTo>
                  <a:pt x="170980" y="47244"/>
                </a:lnTo>
                <a:lnTo>
                  <a:pt x="170980" y="44196"/>
                </a:lnTo>
                <a:lnTo>
                  <a:pt x="163360" y="44196"/>
                </a:lnTo>
                <a:lnTo>
                  <a:pt x="163360" y="50292"/>
                </a:lnTo>
                <a:lnTo>
                  <a:pt x="164884" y="53340"/>
                </a:lnTo>
                <a:lnTo>
                  <a:pt x="167932" y="56388"/>
                </a:lnTo>
                <a:lnTo>
                  <a:pt x="172504" y="59436"/>
                </a:lnTo>
                <a:lnTo>
                  <a:pt x="177076" y="61061"/>
                </a:lnTo>
                <a:lnTo>
                  <a:pt x="187744" y="61061"/>
                </a:lnTo>
                <a:lnTo>
                  <a:pt x="193929" y="59436"/>
                </a:lnTo>
                <a:lnTo>
                  <a:pt x="200025" y="50292"/>
                </a:lnTo>
                <a:lnTo>
                  <a:pt x="201549" y="45720"/>
                </a:lnTo>
                <a:lnTo>
                  <a:pt x="201549" y="35052"/>
                </a:lnTo>
                <a:close/>
              </a:path>
              <a:path w="342264" h="62229">
                <a:moveTo>
                  <a:pt x="248793" y="35052"/>
                </a:moveTo>
                <a:lnTo>
                  <a:pt x="247269" y="30480"/>
                </a:lnTo>
                <a:lnTo>
                  <a:pt x="239649" y="22860"/>
                </a:lnTo>
                <a:lnTo>
                  <a:pt x="235077" y="21336"/>
                </a:lnTo>
                <a:lnTo>
                  <a:pt x="225933" y="21336"/>
                </a:lnTo>
                <a:lnTo>
                  <a:pt x="222885" y="22860"/>
                </a:lnTo>
                <a:lnTo>
                  <a:pt x="218313" y="24384"/>
                </a:lnTo>
                <a:lnTo>
                  <a:pt x="221361" y="9144"/>
                </a:lnTo>
                <a:lnTo>
                  <a:pt x="245745" y="9144"/>
                </a:lnTo>
                <a:lnTo>
                  <a:pt x="245745" y="1524"/>
                </a:lnTo>
                <a:lnTo>
                  <a:pt x="216789" y="1524"/>
                </a:lnTo>
                <a:lnTo>
                  <a:pt x="210693" y="32004"/>
                </a:lnTo>
                <a:lnTo>
                  <a:pt x="216789" y="33528"/>
                </a:lnTo>
                <a:lnTo>
                  <a:pt x="221361" y="28956"/>
                </a:lnTo>
                <a:lnTo>
                  <a:pt x="224409" y="27432"/>
                </a:lnTo>
                <a:lnTo>
                  <a:pt x="232029" y="27432"/>
                </a:lnTo>
                <a:lnTo>
                  <a:pt x="235077" y="28956"/>
                </a:lnTo>
                <a:lnTo>
                  <a:pt x="239649" y="33528"/>
                </a:lnTo>
                <a:lnTo>
                  <a:pt x="241173" y="36576"/>
                </a:lnTo>
                <a:lnTo>
                  <a:pt x="241173" y="45720"/>
                </a:lnTo>
                <a:lnTo>
                  <a:pt x="239649" y="48768"/>
                </a:lnTo>
                <a:lnTo>
                  <a:pt x="236601" y="51816"/>
                </a:lnTo>
                <a:lnTo>
                  <a:pt x="235077" y="54864"/>
                </a:lnTo>
                <a:lnTo>
                  <a:pt x="222885" y="54864"/>
                </a:lnTo>
                <a:lnTo>
                  <a:pt x="218313" y="50292"/>
                </a:lnTo>
                <a:lnTo>
                  <a:pt x="216789" y="47244"/>
                </a:lnTo>
                <a:lnTo>
                  <a:pt x="216789" y="44196"/>
                </a:lnTo>
                <a:lnTo>
                  <a:pt x="209169" y="44196"/>
                </a:lnTo>
                <a:lnTo>
                  <a:pt x="209169" y="50292"/>
                </a:lnTo>
                <a:lnTo>
                  <a:pt x="218313" y="59436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9436"/>
                </a:lnTo>
                <a:lnTo>
                  <a:pt x="244221" y="54864"/>
                </a:lnTo>
                <a:lnTo>
                  <a:pt x="247269" y="50292"/>
                </a:lnTo>
                <a:lnTo>
                  <a:pt x="248793" y="45720"/>
                </a:lnTo>
                <a:lnTo>
                  <a:pt x="248793" y="35052"/>
                </a:lnTo>
                <a:close/>
              </a:path>
              <a:path w="342264" h="62229">
                <a:moveTo>
                  <a:pt x="294614" y="35064"/>
                </a:moveTo>
                <a:lnTo>
                  <a:pt x="293090" y="30492"/>
                </a:lnTo>
                <a:lnTo>
                  <a:pt x="290042" y="27444"/>
                </a:lnTo>
                <a:lnTo>
                  <a:pt x="286994" y="24396"/>
                </a:lnTo>
                <a:lnTo>
                  <a:pt x="286994" y="38112"/>
                </a:lnTo>
                <a:lnTo>
                  <a:pt x="286994" y="45732"/>
                </a:lnTo>
                <a:lnTo>
                  <a:pt x="283946" y="51828"/>
                </a:lnTo>
                <a:lnTo>
                  <a:pt x="280898" y="54876"/>
                </a:lnTo>
                <a:lnTo>
                  <a:pt x="271754" y="54876"/>
                </a:lnTo>
                <a:lnTo>
                  <a:pt x="270230" y="53352"/>
                </a:lnTo>
                <a:lnTo>
                  <a:pt x="267182" y="51828"/>
                </a:lnTo>
                <a:lnTo>
                  <a:pt x="265658" y="50304"/>
                </a:lnTo>
                <a:lnTo>
                  <a:pt x="265658" y="48780"/>
                </a:lnTo>
                <a:lnTo>
                  <a:pt x="264134" y="45732"/>
                </a:lnTo>
                <a:lnTo>
                  <a:pt x="264134" y="33540"/>
                </a:lnTo>
                <a:lnTo>
                  <a:pt x="267182" y="32016"/>
                </a:lnTo>
                <a:lnTo>
                  <a:pt x="268706" y="28968"/>
                </a:lnTo>
                <a:lnTo>
                  <a:pt x="271754" y="27444"/>
                </a:lnTo>
                <a:lnTo>
                  <a:pt x="279374" y="27444"/>
                </a:lnTo>
                <a:lnTo>
                  <a:pt x="285470" y="33540"/>
                </a:lnTo>
                <a:lnTo>
                  <a:pt x="286994" y="38112"/>
                </a:lnTo>
                <a:lnTo>
                  <a:pt x="286994" y="24396"/>
                </a:lnTo>
                <a:lnTo>
                  <a:pt x="285470" y="22872"/>
                </a:lnTo>
                <a:lnTo>
                  <a:pt x="282422" y="21348"/>
                </a:lnTo>
                <a:lnTo>
                  <a:pt x="274802" y="21348"/>
                </a:lnTo>
                <a:lnTo>
                  <a:pt x="268706" y="24396"/>
                </a:lnTo>
                <a:lnTo>
                  <a:pt x="267182" y="24396"/>
                </a:lnTo>
                <a:lnTo>
                  <a:pt x="262610" y="28968"/>
                </a:lnTo>
                <a:lnTo>
                  <a:pt x="262610" y="19824"/>
                </a:lnTo>
                <a:lnTo>
                  <a:pt x="264134" y="15252"/>
                </a:lnTo>
                <a:lnTo>
                  <a:pt x="265658" y="12204"/>
                </a:lnTo>
                <a:lnTo>
                  <a:pt x="267182" y="10680"/>
                </a:lnTo>
                <a:lnTo>
                  <a:pt x="270230" y="9156"/>
                </a:lnTo>
                <a:lnTo>
                  <a:pt x="273278" y="6108"/>
                </a:lnTo>
                <a:lnTo>
                  <a:pt x="279374" y="6108"/>
                </a:lnTo>
                <a:lnTo>
                  <a:pt x="280898" y="7632"/>
                </a:lnTo>
                <a:lnTo>
                  <a:pt x="283946" y="9156"/>
                </a:lnTo>
                <a:lnTo>
                  <a:pt x="285470" y="10680"/>
                </a:lnTo>
                <a:lnTo>
                  <a:pt x="285470" y="13728"/>
                </a:lnTo>
                <a:lnTo>
                  <a:pt x="286994" y="15252"/>
                </a:lnTo>
                <a:lnTo>
                  <a:pt x="293090" y="15252"/>
                </a:lnTo>
                <a:lnTo>
                  <a:pt x="293090" y="10680"/>
                </a:lnTo>
                <a:lnTo>
                  <a:pt x="291566" y="7632"/>
                </a:lnTo>
                <a:lnTo>
                  <a:pt x="290042" y="6108"/>
                </a:lnTo>
                <a:lnTo>
                  <a:pt x="285470" y="1536"/>
                </a:lnTo>
                <a:lnTo>
                  <a:pt x="280898" y="12"/>
                </a:lnTo>
                <a:lnTo>
                  <a:pt x="270230" y="12"/>
                </a:lnTo>
                <a:lnTo>
                  <a:pt x="265658" y="3060"/>
                </a:lnTo>
                <a:lnTo>
                  <a:pt x="261086" y="7632"/>
                </a:lnTo>
                <a:lnTo>
                  <a:pt x="258038" y="12204"/>
                </a:lnTo>
                <a:lnTo>
                  <a:pt x="254990" y="21348"/>
                </a:lnTo>
                <a:lnTo>
                  <a:pt x="254990" y="42684"/>
                </a:lnTo>
                <a:lnTo>
                  <a:pt x="256514" y="50304"/>
                </a:lnTo>
                <a:lnTo>
                  <a:pt x="261086" y="54876"/>
                </a:lnTo>
                <a:lnTo>
                  <a:pt x="264134" y="59448"/>
                </a:lnTo>
                <a:lnTo>
                  <a:pt x="270230" y="61061"/>
                </a:lnTo>
                <a:lnTo>
                  <a:pt x="282422" y="61061"/>
                </a:lnTo>
                <a:lnTo>
                  <a:pt x="285470" y="59448"/>
                </a:lnTo>
                <a:lnTo>
                  <a:pt x="288518" y="57924"/>
                </a:lnTo>
                <a:lnTo>
                  <a:pt x="290042" y="54876"/>
                </a:lnTo>
                <a:lnTo>
                  <a:pt x="293090" y="48780"/>
                </a:lnTo>
                <a:lnTo>
                  <a:pt x="294614" y="44208"/>
                </a:lnTo>
                <a:lnTo>
                  <a:pt x="294614" y="35064"/>
                </a:lnTo>
                <a:close/>
              </a:path>
              <a:path w="342264" h="62229">
                <a:moveTo>
                  <a:pt x="341858" y="24384"/>
                </a:moveTo>
                <a:lnTo>
                  <a:pt x="340334" y="19812"/>
                </a:lnTo>
                <a:lnTo>
                  <a:pt x="340334" y="16764"/>
                </a:lnTo>
                <a:lnTo>
                  <a:pt x="335762" y="7620"/>
                </a:lnTo>
                <a:lnTo>
                  <a:pt x="334238" y="6096"/>
                </a:lnTo>
                <a:lnTo>
                  <a:pt x="334238" y="21336"/>
                </a:lnTo>
                <a:lnTo>
                  <a:pt x="334238" y="41148"/>
                </a:lnTo>
                <a:lnTo>
                  <a:pt x="332714" y="47244"/>
                </a:lnTo>
                <a:lnTo>
                  <a:pt x="329666" y="50292"/>
                </a:lnTo>
                <a:lnTo>
                  <a:pt x="328142" y="53340"/>
                </a:lnTo>
                <a:lnTo>
                  <a:pt x="325094" y="54864"/>
                </a:lnTo>
                <a:lnTo>
                  <a:pt x="318998" y="54864"/>
                </a:lnTo>
                <a:lnTo>
                  <a:pt x="315950" y="53340"/>
                </a:lnTo>
                <a:lnTo>
                  <a:pt x="312902" y="50292"/>
                </a:lnTo>
                <a:lnTo>
                  <a:pt x="311378" y="47244"/>
                </a:lnTo>
                <a:lnTo>
                  <a:pt x="309854" y="41148"/>
                </a:lnTo>
                <a:lnTo>
                  <a:pt x="309854" y="21336"/>
                </a:lnTo>
                <a:lnTo>
                  <a:pt x="311378" y="13716"/>
                </a:lnTo>
                <a:lnTo>
                  <a:pt x="312902" y="10668"/>
                </a:lnTo>
                <a:lnTo>
                  <a:pt x="317474" y="6096"/>
                </a:lnTo>
                <a:lnTo>
                  <a:pt x="325094" y="6096"/>
                </a:lnTo>
                <a:lnTo>
                  <a:pt x="328142" y="7620"/>
                </a:lnTo>
                <a:lnTo>
                  <a:pt x="329666" y="10668"/>
                </a:lnTo>
                <a:lnTo>
                  <a:pt x="332714" y="15240"/>
                </a:lnTo>
                <a:lnTo>
                  <a:pt x="334238" y="21336"/>
                </a:lnTo>
                <a:lnTo>
                  <a:pt x="334238" y="6096"/>
                </a:lnTo>
                <a:lnTo>
                  <a:pt x="332714" y="3048"/>
                </a:lnTo>
                <a:lnTo>
                  <a:pt x="329666" y="3048"/>
                </a:lnTo>
                <a:lnTo>
                  <a:pt x="328142" y="1524"/>
                </a:lnTo>
                <a:lnTo>
                  <a:pt x="325094" y="0"/>
                </a:lnTo>
                <a:lnTo>
                  <a:pt x="317474" y="0"/>
                </a:lnTo>
                <a:lnTo>
                  <a:pt x="314426" y="1524"/>
                </a:lnTo>
                <a:lnTo>
                  <a:pt x="311378" y="4572"/>
                </a:lnTo>
                <a:lnTo>
                  <a:pt x="308330" y="6096"/>
                </a:lnTo>
                <a:lnTo>
                  <a:pt x="305282" y="9144"/>
                </a:lnTo>
                <a:lnTo>
                  <a:pt x="302234" y="18288"/>
                </a:lnTo>
                <a:lnTo>
                  <a:pt x="302234" y="42672"/>
                </a:lnTo>
                <a:lnTo>
                  <a:pt x="303758" y="50292"/>
                </a:lnTo>
                <a:lnTo>
                  <a:pt x="308330" y="54864"/>
                </a:lnTo>
                <a:lnTo>
                  <a:pt x="311378" y="59436"/>
                </a:lnTo>
                <a:lnTo>
                  <a:pt x="315950" y="61061"/>
                </a:lnTo>
                <a:lnTo>
                  <a:pt x="329666" y="61061"/>
                </a:lnTo>
                <a:lnTo>
                  <a:pt x="332714" y="57912"/>
                </a:lnTo>
                <a:lnTo>
                  <a:pt x="335762" y="54864"/>
                </a:lnTo>
                <a:lnTo>
                  <a:pt x="337286" y="51816"/>
                </a:lnTo>
                <a:lnTo>
                  <a:pt x="338810" y="47244"/>
                </a:lnTo>
                <a:lnTo>
                  <a:pt x="340334" y="44196"/>
                </a:lnTo>
                <a:lnTo>
                  <a:pt x="341858" y="38100"/>
                </a:lnTo>
                <a:lnTo>
                  <a:pt x="341858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945019" y="4725005"/>
            <a:ext cx="776941" cy="63644"/>
          </a:xfrm>
          <a:custGeom>
            <a:avLst/>
            <a:gdLst/>
            <a:ahLst/>
            <a:cxnLst/>
            <a:rect l="l" t="t" r="r" b="b"/>
            <a:pathLst>
              <a:path w="330200" h="62229">
                <a:moveTo>
                  <a:pt x="38201" y="19812"/>
                </a:moveTo>
                <a:lnTo>
                  <a:pt x="36677" y="16764"/>
                </a:lnTo>
                <a:lnTo>
                  <a:pt x="36677" y="13716"/>
                </a:lnTo>
                <a:lnTo>
                  <a:pt x="33629" y="7620"/>
                </a:lnTo>
                <a:lnTo>
                  <a:pt x="32105" y="6096"/>
                </a:lnTo>
                <a:lnTo>
                  <a:pt x="30480" y="3048"/>
                </a:lnTo>
                <a:lnTo>
                  <a:pt x="30480" y="15240"/>
                </a:lnTo>
                <a:lnTo>
                  <a:pt x="30480" y="47244"/>
                </a:lnTo>
                <a:lnTo>
                  <a:pt x="27432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629" y="54864"/>
                </a:lnTo>
                <a:lnTo>
                  <a:pt x="35153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8201" y="19812"/>
                </a:lnTo>
                <a:close/>
              </a:path>
              <a:path w="330200" h="62229">
                <a:moveTo>
                  <a:pt x="59626" y="52578"/>
                </a:moveTo>
                <a:lnTo>
                  <a:pt x="50495" y="52578"/>
                </a:lnTo>
                <a:lnTo>
                  <a:pt x="50495" y="61722"/>
                </a:lnTo>
                <a:lnTo>
                  <a:pt x="59626" y="61722"/>
                </a:lnTo>
                <a:lnTo>
                  <a:pt x="59626" y="52578"/>
                </a:lnTo>
                <a:close/>
              </a:path>
              <a:path w="330200" h="62229">
                <a:moveTo>
                  <a:pt x="108305" y="35052"/>
                </a:moveTo>
                <a:lnTo>
                  <a:pt x="106781" y="30480"/>
                </a:lnTo>
                <a:lnTo>
                  <a:pt x="103733" y="25908"/>
                </a:lnTo>
                <a:lnTo>
                  <a:pt x="100685" y="22860"/>
                </a:lnTo>
                <a:lnTo>
                  <a:pt x="96113" y="21336"/>
                </a:lnTo>
                <a:lnTo>
                  <a:pt x="86969" y="21336"/>
                </a:lnTo>
                <a:lnTo>
                  <a:pt x="82397" y="22860"/>
                </a:lnTo>
                <a:lnTo>
                  <a:pt x="79349" y="24384"/>
                </a:lnTo>
                <a:lnTo>
                  <a:pt x="82397" y="9144"/>
                </a:lnTo>
                <a:lnTo>
                  <a:pt x="106781" y="9144"/>
                </a:lnTo>
                <a:lnTo>
                  <a:pt x="106781" y="1524"/>
                </a:lnTo>
                <a:lnTo>
                  <a:pt x="76301" y="1524"/>
                </a:lnTo>
                <a:lnTo>
                  <a:pt x="70205" y="32004"/>
                </a:lnTo>
                <a:lnTo>
                  <a:pt x="77825" y="33528"/>
                </a:lnTo>
                <a:lnTo>
                  <a:pt x="79349" y="32004"/>
                </a:lnTo>
                <a:lnTo>
                  <a:pt x="79349" y="30480"/>
                </a:lnTo>
                <a:lnTo>
                  <a:pt x="82397" y="28956"/>
                </a:lnTo>
                <a:lnTo>
                  <a:pt x="83921" y="27432"/>
                </a:lnTo>
                <a:lnTo>
                  <a:pt x="91541" y="27432"/>
                </a:lnTo>
                <a:lnTo>
                  <a:pt x="97637" y="30480"/>
                </a:lnTo>
                <a:lnTo>
                  <a:pt x="100685" y="33528"/>
                </a:lnTo>
                <a:lnTo>
                  <a:pt x="100685" y="45720"/>
                </a:lnTo>
                <a:lnTo>
                  <a:pt x="97637" y="51816"/>
                </a:lnTo>
                <a:lnTo>
                  <a:pt x="94589" y="54864"/>
                </a:lnTo>
                <a:lnTo>
                  <a:pt x="82397" y="54864"/>
                </a:lnTo>
                <a:lnTo>
                  <a:pt x="80873" y="53340"/>
                </a:lnTo>
                <a:lnTo>
                  <a:pt x="76301" y="44196"/>
                </a:lnTo>
                <a:lnTo>
                  <a:pt x="68681" y="44196"/>
                </a:lnTo>
                <a:lnTo>
                  <a:pt x="82397" y="61061"/>
                </a:lnTo>
                <a:lnTo>
                  <a:pt x="94589" y="61061"/>
                </a:lnTo>
                <a:lnTo>
                  <a:pt x="100685" y="59436"/>
                </a:lnTo>
                <a:lnTo>
                  <a:pt x="106781" y="50292"/>
                </a:lnTo>
                <a:lnTo>
                  <a:pt x="108305" y="45720"/>
                </a:lnTo>
                <a:lnTo>
                  <a:pt x="108305" y="35052"/>
                </a:lnTo>
                <a:close/>
              </a:path>
              <a:path w="330200" h="62229">
                <a:moveTo>
                  <a:pt x="143459" y="12"/>
                </a:moveTo>
                <a:lnTo>
                  <a:pt x="138887" y="12"/>
                </a:lnTo>
                <a:lnTo>
                  <a:pt x="135839" y="6108"/>
                </a:lnTo>
                <a:lnTo>
                  <a:pt x="132689" y="9156"/>
                </a:lnTo>
                <a:lnTo>
                  <a:pt x="129641" y="10680"/>
                </a:lnTo>
                <a:lnTo>
                  <a:pt x="125069" y="13728"/>
                </a:lnTo>
                <a:lnTo>
                  <a:pt x="122021" y="15252"/>
                </a:lnTo>
                <a:lnTo>
                  <a:pt x="122021" y="22872"/>
                </a:lnTo>
                <a:lnTo>
                  <a:pt x="123545" y="21348"/>
                </a:lnTo>
                <a:lnTo>
                  <a:pt x="132689" y="16776"/>
                </a:lnTo>
                <a:lnTo>
                  <a:pt x="135839" y="13728"/>
                </a:lnTo>
                <a:lnTo>
                  <a:pt x="135839" y="61061"/>
                </a:lnTo>
                <a:lnTo>
                  <a:pt x="143459" y="61061"/>
                </a:lnTo>
                <a:lnTo>
                  <a:pt x="143459" y="12"/>
                </a:lnTo>
                <a:close/>
              </a:path>
              <a:path w="330200" h="62229">
                <a:moveTo>
                  <a:pt x="201460" y="12204"/>
                </a:moveTo>
                <a:lnTo>
                  <a:pt x="198412" y="9156"/>
                </a:lnTo>
                <a:lnTo>
                  <a:pt x="195364" y="4584"/>
                </a:lnTo>
                <a:lnTo>
                  <a:pt x="192316" y="1536"/>
                </a:lnTo>
                <a:lnTo>
                  <a:pt x="187744" y="12"/>
                </a:lnTo>
                <a:lnTo>
                  <a:pt x="177076" y="12"/>
                </a:lnTo>
                <a:lnTo>
                  <a:pt x="172402" y="1536"/>
                </a:lnTo>
                <a:lnTo>
                  <a:pt x="167830" y="4584"/>
                </a:lnTo>
                <a:lnTo>
                  <a:pt x="164782" y="7632"/>
                </a:lnTo>
                <a:lnTo>
                  <a:pt x="163258" y="12204"/>
                </a:lnTo>
                <a:lnTo>
                  <a:pt x="163258" y="18300"/>
                </a:lnTo>
                <a:lnTo>
                  <a:pt x="170878" y="18300"/>
                </a:lnTo>
                <a:lnTo>
                  <a:pt x="170878" y="12204"/>
                </a:lnTo>
                <a:lnTo>
                  <a:pt x="175552" y="7632"/>
                </a:lnTo>
                <a:lnTo>
                  <a:pt x="178600" y="6108"/>
                </a:lnTo>
                <a:lnTo>
                  <a:pt x="184696" y="6108"/>
                </a:lnTo>
                <a:lnTo>
                  <a:pt x="190792" y="9156"/>
                </a:lnTo>
                <a:lnTo>
                  <a:pt x="192316" y="12204"/>
                </a:lnTo>
                <a:lnTo>
                  <a:pt x="193840" y="13728"/>
                </a:lnTo>
                <a:lnTo>
                  <a:pt x="193840" y="19824"/>
                </a:lnTo>
                <a:lnTo>
                  <a:pt x="192316" y="22872"/>
                </a:lnTo>
                <a:lnTo>
                  <a:pt x="189268" y="25920"/>
                </a:lnTo>
                <a:lnTo>
                  <a:pt x="187744" y="28968"/>
                </a:lnTo>
                <a:lnTo>
                  <a:pt x="183172" y="33540"/>
                </a:lnTo>
                <a:lnTo>
                  <a:pt x="177076" y="38112"/>
                </a:lnTo>
                <a:lnTo>
                  <a:pt x="172402" y="41160"/>
                </a:lnTo>
                <a:lnTo>
                  <a:pt x="166306" y="47256"/>
                </a:lnTo>
                <a:lnTo>
                  <a:pt x="163258" y="53352"/>
                </a:lnTo>
                <a:lnTo>
                  <a:pt x="161734" y="54876"/>
                </a:lnTo>
                <a:lnTo>
                  <a:pt x="161734" y="61061"/>
                </a:lnTo>
                <a:lnTo>
                  <a:pt x="201460" y="61061"/>
                </a:lnTo>
                <a:lnTo>
                  <a:pt x="201460" y="53352"/>
                </a:lnTo>
                <a:lnTo>
                  <a:pt x="170878" y="53352"/>
                </a:lnTo>
                <a:lnTo>
                  <a:pt x="173926" y="50304"/>
                </a:lnTo>
                <a:lnTo>
                  <a:pt x="173926" y="48780"/>
                </a:lnTo>
                <a:lnTo>
                  <a:pt x="175552" y="48780"/>
                </a:lnTo>
                <a:lnTo>
                  <a:pt x="178600" y="45732"/>
                </a:lnTo>
                <a:lnTo>
                  <a:pt x="183172" y="42684"/>
                </a:lnTo>
                <a:lnTo>
                  <a:pt x="196888" y="28968"/>
                </a:lnTo>
                <a:lnTo>
                  <a:pt x="198412" y="25920"/>
                </a:lnTo>
                <a:lnTo>
                  <a:pt x="199936" y="24396"/>
                </a:lnTo>
                <a:lnTo>
                  <a:pt x="199936" y="21348"/>
                </a:lnTo>
                <a:lnTo>
                  <a:pt x="201460" y="19824"/>
                </a:lnTo>
                <a:lnTo>
                  <a:pt x="201460" y="12204"/>
                </a:lnTo>
                <a:close/>
              </a:path>
              <a:path w="330200" h="62229">
                <a:moveTo>
                  <a:pt x="247269" y="16764"/>
                </a:moveTo>
                <a:lnTo>
                  <a:pt x="245745" y="12192"/>
                </a:lnTo>
                <a:lnTo>
                  <a:pt x="244221" y="9144"/>
                </a:lnTo>
                <a:lnTo>
                  <a:pt x="241173" y="6096"/>
                </a:lnTo>
                <a:lnTo>
                  <a:pt x="239649" y="4572"/>
                </a:lnTo>
                <a:lnTo>
                  <a:pt x="239649" y="16764"/>
                </a:lnTo>
                <a:lnTo>
                  <a:pt x="239649" y="24384"/>
                </a:lnTo>
                <a:lnTo>
                  <a:pt x="236601" y="30480"/>
                </a:lnTo>
                <a:lnTo>
                  <a:pt x="235077" y="32004"/>
                </a:lnTo>
                <a:lnTo>
                  <a:pt x="231940" y="33528"/>
                </a:lnTo>
                <a:lnTo>
                  <a:pt x="224320" y="33528"/>
                </a:lnTo>
                <a:lnTo>
                  <a:pt x="221272" y="32004"/>
                </a:lnTo>
                <a:lnTo>
                  <a:pt x="216700" y="27432"/>
                </a:lnTo>
                <a:lnTo>
                  <a:pt x="216700" y="13716"/>
                </a:lnTo>
                <a:lnTo>
                  <a:pt x="224320" y="6096"/>
                </a:lnTo>
                <a:lnTo>
                  <a:pt x="231940" y="6096"/>
                </a:lnTo>
                <a:lnTo>
                  <a:pt x="233553" y="7620"/>
                </a:lnTo>
                <a:lnTo>
                  <a:pt x="238125" y="12192"/>
                </a:lnTo>
                <a:lnTo>
                  <a:pt x="239649" y="16764"/>
                </a:lnTo>
                <a:lnTo>
                  <a:pt x="239649" y="4572"/>
                </a:lnTo>
                <a:lnTo>
                  <a:pt x="238125" y="3048"/>
                </a:lnTo>
                <a:lnTo>
                  <a:pt x="235077" y="1524"/>
                </a:lnTo>
                <a:lnTo>
                  <a:pt x="231940" y="0"/>
                </a:lnTo>
                <a:lnTo>
                  <a:pt x="221272" y="0"/>
                </a:lnTo>
                <a:lnTo>
                  <a:pt x="218224" y="3048"/>
                </a:lnTo>
                <a:lnTo>
                  <a:pt x="213652" y="6096"/>
                </a:lnTo>
                <a:lnTo>
                  <a:pt x="210604" y="9144"/>
                </a:lnTo>
                <a:lnTo>
                  <a:pt x="209080" y="15240"/>
                </a:lnTo>
                <a:lnTo>
                  <a:pt x="209080" y="25908"/>
                </a:lnTo>
                <a:lnTo>
                  <a:pt x="210604" y="32004"/>
                </a:lnTo>
                <a:lnTo>
                  <a:pt x="216700" y="38100"/>
                </a:lnTo>
                <a:lnTo>
                  <a:pt x="221272" y="39624"/>
                </a:lnTo>
                <a:lnTo>
                  <a:pt x="231940" y="39624"/>
                </a:lnTo>
                <a:lnTo>
                  <a:pt x="235077" y="38100"/>
                </a:lnTo>
                <a:lnTo>
                  <a:pt x="236601" y="36576"/>
                </a:lnTo>
                <a:lnTo>
                  <a:pt x="239649" y="35052"/>
                </a:lnTo>
                <a:lnTo>
                  <a:pt x="240411" y="33528"/>
                </a:lnTo>
                <a:lnTo>
                  <a:pt x="241173" y="32004"/>
                </a:lnTo>
                <a:lnTo>
                  <a:pt x="241173" y="36576"/>
                </a:lnTo>
                <a:lnTo>
                  <a:pt x="239649" y="39624"/>
                </a:lnTo>
                <a:lnTo>
                  <a:pt x="239649" y="42672"/>
                </a:lnTo>
                <a:lnTo>
                  <a:pt x="238125" y="45720"/>
                </a:lnTo>
                <a:lnTo>
                  <a:pt x="238125" y="48780"/>
                </a:lnTo>
                <a:lnTo>
                  <a:pt x="235077" y="51828"/>
                </a:lnTo>
                <a:lnTo>
                  <a:pt x="235077" y="53352"/>
                </a:lnTo>
                <a:lnTo>
                  <a:pt x="231940" y="53352"/>
                </a:lnTo>
                <a:lnTo>
                  <a:pt x="230416" y="54876"/>
                </a:lnTo>
                <a:lnTo>
                  <a:pt x="221272" y="54876"/>
                </a:lnTo>
                <a:lnTo>
                  <a:pt x="218224" y="51828"/>
                </a:lnTo>
                <a:lnTo>
                  <a:pt x="216700" y="48780"/>
                </a:lnTo>
                <a:lnTo>
                  <a:pt x="216700" y="45720"/>
                </a:lnTo>
                <a:lnTo>
                  <a:pt x="209080" y="47244"/>
                </a:lnTo>
                <a:lnTo>
                  <a:pt x="210604" y="51828"/>
                </a:lnTo>
                <a:lnTo>
                  <a:pt x="212128" y="54876"/>
                </a:lnTo>
                <a:lnTo>
                  <a:pt x="215176" y="57924"/>
                </a:lnTo>
                <a:lnTo>
                  <a:pt x="218224" y="59448"/>
                </a:lnTo>
                <a:lnTo>
                  <a:pt x="221272" y="61061"/>
                </a:lnTo>
                <a:lnTo>
                  <a:pt x="235077" y="61061"/>
                </a:lnTo>
                <a:lnTo>
                  <a:pt x="238125" y="57924"/>
                </a:lnTo>
                <a:lnTo>
                  <a:pt x="241173" y="54876"/>
                </a:lnTo>
                <a:lnTo>
                  <a:pt x="244221" y="51828"/>
                </a:lnTo>
                <a:lnTo>
                  <a:pt x="247269" y="42672"/>
                </a:lnTo>
                <a:lnTo>
                  <a:pt x="247269" y="32004"/>
                </a:lnTo>
                <a:lnTo>
                  <a:pt x="247269" y="16764"/>
                </a:lnTo>
                <a:close/>
              </a:path>
              <a:path w="330200" h="62229">
                <a:moveTo>
                  <a:pt x="294614" y="39636"/>
                </a:moveTo>
                <a:lnTo>
                  <a:pt x="285369" y="39636"/>
                </a:lnTo>
                <a:lnTo>
                  <a:pt x="285369" y="12204"/>
                </a:lnTo>
                <a:lnTo>
                  <a:pt x="285369" y="12"/>
                </a:lnTo>
                <a:lnTo>
                  <a:pt x="279273" y="12"/>
                </a:lnTo>
                <a:lnTo>
                  <a:pt x="279273" y="12204"/>
                </a:lnTo>
                <a:lnTo>
                  <a:pt x="279273" y="39636"/>
                </a:lnTo>
                <a:lnTo>
                  <a:pt x="259461" y="39636"/>
                </a:lnTo>
                <a:lnTo>
                  <a:pt x="279273" y="12204"/>
                </a:lnTo>
                <a:lnTo>
                  <a:pt x="279273" y="12"/>
                </a:lnTo>
                <a:lnTo>
                  <a:pt x="253365" y="39636"/>
                </a:lnTo>
                <a:lnTo>
                  <a:pt x="253365" y="45732"/>
                </a:lnTo>
                <a:lnTo>
                  <a:pt x="279273" y="45732"/>
                </a:lnTo>
                <a:lnTo>
                  <a:pt x="279273" y="61061"/>
                </a:lnTo>
                <a:lnTo>
                  <a:pt x="285369" y="61061"/>
                </a:lnTo>
                <a:lnTo>
                  <a:pt x="285369" y="45732"/>
                </a:lnTo>
                <a:lnTo>
                  <a:pt x="294614" y="45732"/>
                </a:lnTo>
                <a:lnTo>
                  <a:pt x="294614" y="39636"/>
                </a:lnTo>
                <a:close/>
              </a:path>
              <a:path w="330200" h="62229">
                <a:moveTo>
                  <a:pt x="329666" y="12"/>
                </a:moveTo>
                <a:lnTo>
                  <a:pt x="325094" y="12"/>
                </a:lnTo>
                <a:lnTo>
                  <a:pt x="323570" y="3060"/>
                </a:lnTo>
                <a:lnTo>
                  <a:pt x="317474" y="9156"/>
                </a:lnTo>
                <a:lnTo>
                  <a:pt x="314426" y="10680"/>
                </a:lnTo>
                <a:lnTo>
                  <a:pt x="311378" y="13728"/>
                </a:lnTo>
                <a:lnTo>
                  <a:pt x="306806" y="15252"/>
                </a:lnTo>
                <a:lnTo>
                  <a:pt x="306806" y="22872"/>
                </a:lnTo>
                <a:lnTo>
                  <a:pt x="309854" y="21348"/>
                </a:lnTo>
                <a:lnTo>
                  <a:pt x="311378" y="19824"/>
                </a:lnTo>
                <a:lnTo>
                  <a:pt x="320522" y="15252"/>
                </a:lnTo>
                <a:lnTo>
                  <a:pt x="322046" y="13728"/>
                </a:lnTo>
                <a:lnTo>
                  <a:pt x="322046" y="61061"/>
                </a:lnTo>
                <a:lnTo>
                  <a:pt x="329666" y="61061"/>
                </a:lnTo>
                <a:lnTo>
                  <a:pt x="329666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961408" y="4725005"/>
            <a:ext cx="802341" cy="63644"/>
          </a:xfrm>
          <a:custGeom>
            <a:avLst/>
            <a:gdLst/>
            <a:ahLst/>
            <a:cxnLst/>
            <a:rect l="l" t="t" r="r" b="b"/>
            <a:pathLst>
              <a:path w="340995" h="62229">
                <a:moveTo>
                  <a:pt x="38201" y="16764"/>
                </a:moveTo>
                <a:lnTo>
                  <a:pt x="35153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3048"/>
                </a:lnTo>
                <a:lnTo>
                  <a:pt x="30480" y="15240"/>
                </a:lnTo>
                <a:lnTo>
                  <a:pt x="30480" y="47244"/>
                </a:lnTo>
                <a:lnTo>
                  <a:pt x="27432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528" y="54864"/>
                </a:lnTo>
                <a:lnTo>
                  <a:pt x="35153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8201" y="16764"/>
                </a:lnTo>
                <a:close/>
              </a:path>
              <a:path w="340995" h="62229">
                <a:moveTo>
                  <a:pt x="58966" y="52578"/>
                </a:moveTo>
                <a:lnTo>
                  <a:pt x="49809" y="52578"/>
                </a:lnTo>
                <a:lnTo>
                  <a:pt x="49809" y="61722"/>
                </a:lnTo>
                <a:lnTo>
                  <a:pt x="58966" y="61722"/>
                </a:lnTo>
                <a:lnTo>
                  <a:pt x="58966" y="52578"/>
                </a:lnTo>
                <a:close/>
              </a:path>
              <a:path w="340995" h="62229">
                <a:moveTo>
                  <a:pt x="108394" y="19812"/>
                </a:moveTo>
                <a:lnTo>
                  <a:pt x="106870" y="16764"/>
                </a:lnTo>
                <a:lnTo>
                  <a:pt x="106870" y="13716"/>
                </a:lnTo>
                <a:lnTo>
                  <a:pt x="103822" y="7620"/>
                </a:lnTo>
                <a:lnTo>
                  <a:pt x="102298" y="6096"/>
                </a:lnTo>
                <a:lnTo>
                  <a:pt x="100774" y="4572"/>
                </a:lnTo>
                <a:lnTo>
                  <a:pt x="100774" y="21336"/>
                </a:lnTo>
                <a:lnTo>
                  <a:pt x="100774" y="41148"/>
                </a:lnTo>
                <a:lnTo>
                  <a:pt x="99250" y="47244"/>
                </a:lnTo>
                <a:lnTo>
                  <a:pt x="97726" y="50292"/>
                </a:lnTo>
                <a:lnTo>
                  <a:pt x="94678" y="53340"/>
                </a:lnTo>
                <a:lnTo>
                  <a:pt x="91541" y="54864"/>
                </a:lnTo>
                <a:lnTo>
                  <a:pt x="85445" y="54864"/>
                </a:lnTo>
                <a:lnTo>
                  <a:pt x="82397" y="53340"/>
                </a:lnTo>
                <a:lnTo>
                  <a:pt x="80873" y="50292"/>
                </a:lnTo>
                <a:lnTo>
                  <a:pt x="77825" y="47244"/>
                </a:lnTo>
                <a:lnTo>
                  <a:pt x="76301" y="41148"/>
                </a:lnTo>
                <a:lnTo>
                  <a:pt x="76301" y="21336"/>
                </a:lnTo>
                <a:lnTo>
                  <a:pt x="77825" y="13716"/>
                </a:lnTo>
                <a:lnTo>
                  <a:pt x="80873" y="10668"/>
                </a:lnTo>
                <a:lnTo>
                  <a:pt x="82397" y="7620"/>
                </a:lnTo>
                <a:lnTo>
                  <a:pt x="85445" y="6096"/>
                </a:lnTo>
                <a:lnTo>
                  <a:pt x="91541" y="6096"/>
                </a:lnTo>
                <a:lnTo>
                  <a:pt x="94678" y="7620"/>
                </a:lnTo>
                <a:lnTo>
                  <a:pt x="97726" y="10668"/>
                </a:lnTo>
                <a:lnTo>
                  <a:pt x="99250" y="15240"/>
                </a:lnTo>
                <a:lnTo>
                  <a:pt x="100774" y="21336"/>
                </a:lnTo>
                <a:lnTo>
                  <a:pt x="100774" y="4572"/>
                </a:lnTo>
                <a:lnTo>
                  <a:pt x="99250" y="3048"/>
                </a:lnTo>
                <a:lnTo>
                  <a:pt x="97726" y="3048"/>
                </a:lnTo>
                <a:lnTo>
                  <a:pt x="94678" y="1524"/>
                </a:lnTo>
                <a:lnTo>
                  <a:pt x="91541" y="0"/>
                </a:lnTo>
                <a:lnTo>
                  <a:pt x="83921" y="0"/>
                </a:lnTo>
                <a:lnTo>
                  <a:pt x="80873" y="1524"/>
                </a:lnTo>
                <a:lnTo>
                  <a:pt x="77825" y="4572"/>
                </a:lnTo>
                <a:lnTo>
                  <a:pt x="74777" y="6096"/>
                </a:lnTo>
                <a:lnTo>
                  <a:pt x="73253" y="9144"/>
                </a:lnTo>
                <a:lnTo>
                  <a:pt x="70205" y="18288"/>
                </a:lnTo>
                <a:lnTo>
                  <a:pt x="68681" y="24384"/>
                </a:lnTo>
                <a:lnTo>
                  <a:pt x="68681" y="42672"/>
                </a:lnTo>
                <a:lnTo>
                  <a:pt x="71729" y="50292"/>
                </a:lnTo>
                <a:lnTo>
                  <a:pt x="77825" y="59436"/>
                </a:lnTo>
                <a:lnTo>
                  <a:pt x="82397" y="61061"/>
                </a:lnTo>
                <a:lnTo>
                  <a:pt x="96202" y="61061"/>
                </a:lnTo>
                <a:lnTo>
                  <a:pt x="99250" y="57912"/>
                </a:lnTo>
                <a:lnTo>
                  <a:pt x="102298" y="54864"/>
                </a:lnTo>
                <a:lnTo>
                  <a:pt x="105346" y="51816"/>
                </a:lnTo>
                <a:lnTo>
                  <a:pt x="106870" y="47244"/>
                </a:lnTo>
                <a:lnTo>
                  <a:pt x="108394" y="44196"/>
                </a:lnTo>
                <a:lnTo>
                  <a:pt x="108394" y="19812"/>
                </a:lnTo>
                <a:close/>
              </a:path>
              <a:path w="340995" h="62229">
                <a:moveTo>
                  <a:pt x="155740" y="35064"/>
                </a:moveTo>
                <a:lnTo>
                  <a:pt x="152692" y="30492"/>
                </a:lnTo>
                <a:lnTo>
                  <a:pt x="149542" y="27444"/>
                </a:lnTo>
                <a:lnTo>
                  <a:pt x="148018" y="25158"/>
                </a:lnTo>
                <a:lnTo>
                  <a:pt x="148018" y="38112"/>
                </a:lnTo>
                <a:lnTo>
                  <a:pt x="148018" y="45732"/>
                </a:lnTo>
                <a:lnTo>
                  <a:pt x="146494" y="48780"/>
                </a:lnTo>
                <a:lnTo>
                  <a:pt x="143446" y="51828"/>
                </a:lnTo>
                <a:lnTo>
                  <a:pt x="141922" y="54876"/>
                </a:lnTo>
                <a:lnTo>
                  <a:pt x="131254" y="54876"/>
                </a:lnTo>
                <a:lnTo>
                  <a:pt x="125158" y="48780"/>
                </a:lnTo>
                <a:lnTo>
                  <a:pt x="125158" y="45732"/>
                </a:lnTo>
                <a:lnTo>
                  <a:pt x="123634" y="44208"/>
                </a:lnTo>
                <a:lnTo>
                  <a:pt x="123634" y="36588"/>
                </a:lnTo>
                <a:lnTo>
                  <a:pt x="125158" y="33540"/>
                </a:lnTo>
                <a:lnTo>
                  <a:pt x="129730" y="28968"/>
                </a:lnTo>
                <a:lnTo>
                  <a:pt x="132778" y="27444"/>
                </a:lnTo>
                <a:lnTo>
                  <a:pt x="138874" y="27444"/>
                </a:lnTo>
                <a:lnTo>
                  <a:pt x="141922" y="28968"/>
                </a:lnTo>
                <a:lnTo>
                  <a:pt x="143446" y="32016"/>
                </a:lnTo>
                <a:lnTo>
                  <a:pt x="146494" y="33540"/>
                </a:lnTo>
                <a:lnTo>
                  <a:pt x="148018" y="38112"/>
                </a:lnTo>
                <a:lnTo>
                  <a:pt x="148018" y="25158"/>
                </a:lnTo>
                <a:lnTo>
                  <a:pt x="146494" y="22872"/>
                </a:lnTo>
                <a:lnTo>
                  <a:pt x="141922" y="21348"/>
                </a:lnTo>
                <a:lnTo>
                  <a:pt x="134302" y="21348"/>
                </a:lnTo>
                <a:lnTo>
                  <a:pt x="131254" y="22872"/>
                </a:lnTo>
                <a:lnTo>
                  <a:pt x="129730" y="24396"/>
                </a:lnTo>
                <a:lnTo>
                  <a:pt x="126682" y="24396"/>
                </a:lnTo>
                <a:lnTo>
                  <a:pt x="125158" y="27444"/>
                </a:lnTo>
                <a:lnTo>
                  <a:pt x="122110" y="28968"/>
                </a:lnTo>
                <a:lnTo>
                  <a:pt x="122110" y="24396"/>
                </a:lnTo>
                <a:lnTo>
                  <a:pt x="125158" y="15252"/>
                </a:lnTo>
                <a:lnTo>
                  <a:pt x="126682" y="12204"/>
                </a:lnTo>
                <a:lnTo>
                  <a:pt x="129730" y="9156"/>
                </a:lnTo>
                <a:lnTo>
                  <a:pt x="132778" y="7632"/>
                </a:lnTo>
                <a:lnTo>
                  <a:pt x="134302" y="6108"/>
                </a:lnTo>
                <a:lnTo>
                  <a:pt x="138874" y="6108"/>
                </a:lnTo>
                <a:lnTo>
                  <a:pt x="141922" y="7632"/>
                </a:lnTo>
                <a:lnTo>
                  <a:pt x="144970" y="10680"/>
                </a:lnTo>
                <a:lnTo>
                  <a:pt x="146494" y="13728"/>
                </a:lnTo>
                <a:lnTo>
                  <a:pt x="146494" y="15252"/>
                </a:lnTo>
                <a:lnTo>
                  <a:pt x="154216" y="15252"/>
                </a:lnTo>
                <a:lnTo>
                  <a:pt x="152692" y="10680"/>
                </a:lnTo>
                <a:lnTo>
                  <a:pt x="151168" y="7632"/>
                </a:lnTo>
                <a:lnTo>
                  <a:pt x="149593" y="6108"/>
                </a:lnTo>
                <a:lnTo>
                  <a:pt x="148018" y="4584"/>
                </a:lnTo>
                <a:lnTo>
                  <a:pt x="144970" y="1536"/>
                </a:lnTo>
                <a:lnTo>
                  <a:pt x="141922" y="12"/>
                </a:lnTo>
                <a:lnTo>
                  <a:pt x="131254" y="12"/>
                </a:lnTo>
                <a:lnTo>
                  <a:pt x="125158" y="3060"/>
                </a:lnTo>
                <a:lnTo>
                  <a:pt x="122110" y="7632"/>
                </a:lnTo>
                <a:lnTo>
                  <a:pt x="117538" y="12204"/>
                </a:lnTo>
                <a:lnTo>
                  <a:pt x="116014" y="21348"/>
                </a:lnTo>
                <a:lnTo>
                  <a:pt x="116014" y="42684"/>
                </a:lnTo>
                <a:lnTo>
                  <a:pt x="117538" y="50304"/>
                </a:lnTo>
                <a:lnTo>
                  <a:pt x="120586" y="54876"/>
                </a:lnTo>
                <a:lnTo>
                  <a:pt x="125158" y="59448"/>
                </a:lnTo>
                <a:lnTo>
                  <a:pt x="129730" y="61061"/>
                </a:lnTo>
                <a:lnTo>
                  <a:pt x="143446" y="61061"/>
                </a:lnTo>
                <a:lnTo>
                  <a:pt x="146494" y="59448"/>
                </a:lnTo>
                <a:lnTo>
                  <a:pt x="148018" y="57924"/>
                </a:lnTo>
                <a:lnTo>
                  <a:pt x="151168" y="54876"/>
                </a:lnTo>
                <a:lnTo>
                  <a:pt x="154216" y="48780"/>
                </a:lnTo>
                <a:lnTo>
                  <a:pt x="155740" y="44208"/>
                </a:lnTo>
                <a:lnTo>
                  <a:pt x="155740" y="35064"/>
                </a:lnTo>
                <a:close/>
              </a:path>
              <a:path w="340995" h="62229">
                <a:moveTo>
                  <a:pt x="201447" y="39636"/>
                </a:moveTo>
                <a:lnTo>
                  <a:pt x="193827" y="39636"/>
                </a:lnTo>
                <a:lnTo>
                  <a:pt x="193827" y="12204"/>
                </a:lnTo>
                <a:lnTo>
                  <a:pt x="193827" y="12"/>
                </a:lnTo>
                <a:lnTo>
                  <a:pt x="187731" y="12"/>
                </a:lnTo>
                <a:lnTo>
                  <a:pt x="186207" y="2222"/>
                </a:lnTo>
                <a:lnTo>
                  <a:pt x="186207" y="12204"/>
                </a:lnTo>
                <a:lnTo>
                  <a:pt x="186207" y="39636"/>
                </a:lnTo>
                <a:lnTo>
                  <a:pt x="166395" y="39636"/>
                </a:lnTo>
                <a:lnTo>
                  <a:pt x="186207" y="12204"/>
                </a:lnTo>
                <a:lnTo>
                  <a:pt x="186207" y="2222"/>
                </a:lnTo>
                <a:lnTo>
                  <a:pt x="160299" y="39636"/>
                </a:lnTo>
                <a:lnTo>
                  <a:pt x="160299" y="45732"/>
                </a:lnTo>
                <a:lnTo>
                  <a:pt x="186207" y="45732"/>
                </a:lnTo>
                <a:lnTo>
                  <a:pt x="186207" y="61061"/>
                </a:lnTo>
                <a:lnTo>
                  <a:pt x="193827" y="61061"/>
                </a:lnTo>
                <a:lnTo>
                  <a:pt x="193827" y="45732"/>
                </a:lnTo>
                <a:lnTo>
                  <a:pt x="201447" y="45732"/>
                </a:lnTo>
                <a:lnTo>
                  <a:pt x="201447" y="39636"/>
                </a:lnTo>
                <a:close/>
              </a:path>
              <a:path w="340995" h="62229">
                <a:moveTo>
                  <a:pt x="236601" y="12"/>
                </a:moveTo>
                <a:lnTo>
                  <a:pt x="232029" y="12"/>
                </a:lnTo>
                <a:lnTo>
                  <a:pt x="230505" y="3060"/>
                </a:lnTo>
                <a:lnTo>
                  <a:pt x="224409" y="9156"/>
                </a:lnTo>
                <a:lnTo>
                  <a:pt x="221361" y="10680"/>
                </a:lnTo>
                <a:lnTo>
                  <a:pt x="218313" y="13728"/>
                </a:lnTo>
                <a:lnTo>
                  <a:pt x="213741" y="15252"/>
                </a:lnTo>
                <a:lnTo>
                  <a:pt x="213741" y="22872"/>
                </a:lnTo>
                <a:lnTo>
                  <a:pt x="219837" y="19824"/>
                </a:lnTo>
                <a:lnTo>
                  <a:pt x="221361" y="18300"/>
                </a:lnTo>
                <a:lnTo>
                  <a:pt x="227457" y="15252"/>
                </a:lnTo>
                <a:lnTo>
                  <a:pt x="228981" y="13728"/>
                </a:lnTo>
                <a:lnTo>
                  <a:pt x="228981" y="61061"/>
                </a:lnTo>
                <a:lnTo>
                  <a:pt x="236601" y="61061"/>
                </a:lnTo>
                <a:lnTo>
                  <a:pt x="236601" y="12"/>
                </a:lnTo>
                <a:close/>
              </a:path>
              <a:path w="340995" h="62229">
                <a:moveTo>
                  <a:pt x="294601" y="39636"/>
                </a:moveTo>
                <a:lnTo>
                  <a:pt x="290791" y="32016"/>
                </a:lnTo>
                <a:lnTo>
                  <a:pt x="290029" y="30492"/>
                </a:lnTo>
                <a:lnTo>
                  <a:pt x="286981" y="28968"/>
                </a:lnTo>
                <a:lnTo>
                  <a:pt x="286981" y="39636"/>
                </a:lnTo>
                <a:lnTo>
                  <a:pt x="286981" y="47256"/>
                </a:lnTo>
                <a:lnTo>
                  <a:pt x="285457" y="50304"/>
                </a:lnTo>
                <a:lnTo>
                  <a:pt x="280885" y="54876"/>
                </a:lnTo>
                <a:lnTo>
                  <a:pt x="270217" y="54876"/>
                </a:lnTo>
                <a:lnTo>
                  <a:pt x="268693" y="53352"/>
                </a:lnTo>
                <a:lnTo>
                  <a:pt x="267081" y="53352"/>
                </a:lnTo>
                <a:lnTo>
                  <a:pt x="265557" y="51828"/>
                </a:lnTo>
                <a:lnTo>
                  <a:pt x="264033" y="48780"/>
                </a:lnTo>
                <a:lnTo>
                  <a:pt x="262509" y="47256"/>
                </a:lnTo>
                <a:lnTo>
                  <a:pt x="262509" y="39636"/>
                </a:lnTo>
                <a:lnTo>
                  <a:pt x="264033" y="36588"/>
                </a:lnTo>
                <a:lnTo>
                  <a:pt x="265557" y="35064"/>
                </a:lnTo>
                <a:lnTo>
                  <a:pt x="268693" y="32016"/>
                </a:lnTo>
                <a:lnTo>
                  <a:pt x="280885" y="32016"/>
                </a:lnTo>
                <a:lnTo>
                  <a:pt x="285457" y="36588"/>
                </a:lnTo>
                <a:lnTo>
                  <a:pt x="286981" y="39636"/>
                </a:lnTo>
                <a:lnTo>
                  <a:pt x="286981" y="28968"/>
                </a:lnTo>
                <a:lnTo>
                  <a:pt x="283933" y="27444"/>
                </a:lnTo>
                <a:lnTo>
                  <a:pt x="285457" y="27444"/>
                </a:lnTo>
                <a:lnTo>
                  <a:pt x="288505" y="25920"/>
                </a:lnTo>
                <a:lnTo>
                  <a:pt x="290029" y="22872"/>
                </a:lnTo>
                <a:lnTo>
                  <a:pt x="291553" y="21348"/>
                </a:lnTo>
                <a:lnTo>
                  <a:pt x="291553" y="12204"/>
                </a:lnTo>
                <a:lnTo>
                  <a:pt x="290029" y="7632"/>
                </a:lnTo>
                <a:lnTo>
                  <a:pt x="288505" y="6108"/>
                </a:lnTo>
                <a:lnTo>
                  <a:pt x="283933" y="1536"/>
                </a:lnTo>
                <a:lnTo>
                  <a:pt x="283933" y="10680"/>
                </a:lnTo>
                <a:lnTo>
                  <a:pt x="283933" y="21348"/>
                </a:lnTo>
                <a:lnTo>
                  <a:pt x="282409" y="22872"/>
                </a:lnTo>
                <a:lnTo>
                  <a:pt x="279361" y="24396"/>
                </a:lnTo>
                <a:lnTo>
                  <a:pt x="277837" y="25920"/>
                </a:lnTo>
                <a:lnTo>
                  <a:pt x="271741" y="25920"/>
                </a:lnTo>
                <a:lnTo>
                  <a:pt x="270217" y="24396"/>
                </a:lnTo>
                <a:lnTo>
                  <a:pt x="267081" y="22872"/>
                </a:lnTo>
                <a:lnTo>
                  <a:pt x="265557" y="21348"/>
                </a:lnTo>
                <a:lnTo>
                  <a:pt x="265557" y="10680"/>
                </a:lnTo>
                <a:lnTo>
                  <a:pt x="267081" y="9156"/>
                </a:lnTo>
                <a:lnTo>
                  <a:pt x="270217" y="7632"/>
                </a:lnTo>
                <a:lnTo>
                  <a:pt x="271741" y="6108"/>
                </a:lnTo>
                <a:lnTo>
                  <a:pt x="277837" y="6108"/>
                </a:lnTo>
                <a:lnTo>
                  <a:pt x="279361" y="7632"/>
                </a:lnTo>
                <a:lnTo>
                  <a:pt x="282409" y="9156"/>
                </a:lnTo>
                <a:lnTo>
                  <a:pt x="283933" y="10680"/>
                </a:lnTo>
                <a:lnTo>
                  <a:pt x="283933" y="1536"/>
                </a:lnTo>
                <a:lnTo>
                  <a:pt x="279361" y="12"/>
                </a:lnTo>
                <a:lnTo>
                  <a:pt x="270217" y="12"/>
                </a:lnTo>
                <a:lnTo>
                  <a:pt x="265557" y="1536"/>
                </a:lnTo>
                <a:lnTo>
                  <a:pt x="259461" y="7632"/>
                </a:lnTo>
                <a:lnTo>
                  <a:pt x="257937" y="12204"/>
                </a:lnTo>
                <a:lnTo>
                  <a:pt x="257937" y="21348"/>
                </a:lnTo>
                <a:lnTo>
                  <a:pt x="259461" y="22872"/>
                </a:lnTo>
                <a:lnTo>
                  <a:pt x="260985" y="25920"/>
                </a:lnTo>
                <a:lnTo>
                  <a:pt x="264033" y="27444"/>
                </a:lnTo>
                <a:lnTo>
                  <a:pt x="267081" y="27444"/>
                </a:lnTo>
                <a:lnTo>
                  <a:pt x="262509" y="28968"/>
                </a:lnTo>
                <a:lnTo>
                  <a:pt x="259461" y="30492"/>
                </a:lnTo>
                <a:lnTo>
                  <a:pt x="254889" y="39636"/>
                </a:lnTo>
                <a:lnTo>
                  <a:pt x="254889" y="48780"/>
                </a:lnTo>
                <a:lnTo>
                  <a:pt x="256413" y="53352"/>
                </a:lnTo>
                <a:lnTo>
                  <a:pt x="260985" y="56400"/>
                </a:lnTo>
                <a:lnTo>
                  <a:pt x="264033" y="59448"/>
                </a:lnTo>
                <a:lnTo>
                  <a:pt x="268693" y="61061"/>
                </a:lnTo>
                <a:lnTo>
                  <a:pt x="280885" y="61061"/>
                </a:lnTo>
                <a:lnTo>
                  <a:pt x="285457" y="59448"/>
                </a:lnTo>
                <a:lnTo>
                  <a:pt x="288505" y="56400"/>
                </a:lnTo>
                <a:lnTo>
                  <a:pt x="290791" y="54876"/>
                </a:lnTo>
                <a:lnTo>
                  <a:pt x="293077" y="53352"/>
                </a:lnTo>
                <a:lnTo>
                  <a:pt x="294601" y="48780"/>
                </a:lnTo>
                <a:lnTo>
                  <a:pt x="294601" y="39636"/>
                </a:lnTo>
                <a:close/>
              </a:path>
              <a:path w="340995" h="62229">
                <a:moveTo>
                  <a:pt x="340423" y="1524"/>
                </a:moveTo>
                <a:lnTo>
                  <a:pt x="302221" y="1524"/>
                </a:lnTo>
                <a:lnTo>
                  <a:pt x="302221" y="9144"/>
                </a:lnTo>
                <a:lnTo>
                  <a:pt x="331279" y="9144"/>
                </a:lnTo>
                <a:lnTo>
                  <a:pt x="328231" y="12192"/>
                </a:lnTo>
                <a:lnTo>
                  <a:pt x="323557" y="18288"/>
                </a:lnTo>
                <a:lnTo>
                  <a:pt x="314413" y="36576"/>
                </a:lnTo>
                <a:lnTo>
                  <a:pt x="312889" y="42672"/>
                </a:lnTo>
                <a:lnTo>
                  <a:pt x="311365" y="50292"/>
                </a:lnTo>
                <a:lnTo>
                  <a:pt x="309841" y="56388"/>
                </a:lnTo>
                <a:lnTo>
                  <a:pt x="309841" y="61061"/>
                </a:lnTo>
                <a:lnTo>
                  <a:pt x="317461" y="61061"/>
                </a:lnTo>
                <a:lnTo>
                  <a:pt x="318985" y="54864"/>
                </a:lnTo>
                <a:lnTo>
                  <a:pt x="318985" y="48768"/>
                </a:lnTo>
                <a:lnTo>
                  <a:pt x="320509" y="44196"/>
                </a:lnTo>
                <a:lnTo>
                  <a:pt x="322033" y="36576"/>
                </a:lnTo>
                <a:lnTo>
                  <a:pt x="325081" y="30480"/>
                </a:lnTo>
                <a:lnTo>
                  <a:pt x="329755" y="22860"/>
                </a:lnTo>
                <a:lnTo>
                  <a:pt x="332803" y="16764"/>
                </a:lnTo>
                <a:lnTo>
                  <a:pt x="337375" y="10668"/>
                </a:lnTo>
                <a:lnTo>
                  <a:pt x="340423" y="7620"/>
                </a:lnTo>
                <a:lnTo>
                  <a:pt x="340423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977766" y="4725005"/>
            <a:ext cx="805329" cy="63644"/>
          </a:xfrm>
          <a:custGeom>
            <a:avLst/>
            <a:gdLst/>
            <a:ahLst/>
            <a:cxnLst/>
            <a:rect l="l" t="t" r="r" b="b"/>
            <a:pathLst>
              <a:path w="342265" h="62229">
                <a:moveTo>
                  <a:pt x="38201" y="16764"/>
                </a:moveTo>
                <a:lnTo>
                  <a:pt x="36677" y="13716"/>
                </a:lnTo>
                <a:lnTo>
                  <a:pt x="35052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2004" y="21336"/>
                </a:lnTo>
                <a:lnTo>
                  <a:pt x="32004" y="41148"/>
                </a:lnTo>
                <a:lnTo>
                  <a:pt x="30480" y="47244"/>
                </a:lnTo>
                <a:lnTo>
                  <a:pt x="27432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2004" y="21336"/>
                </a:lnTo>
                <a:lnTo>
                  <a:pt x="32004" y="6096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528" y="54864"/>
                </a:lnTo>
                <a:lnTo>
                  <a:pt x="35052" y="51816"/>
                </a:lnTo>
                <a:lnTo>
                  <a:pt x="36677" y="47244"/>
                </a:lnTo>
                <a:lnTo>
                  <a:pt x="38201" y="44196"/>
                </a:lnTo>
                <a:lnTo>
                  <a:pt x="38201" y="16764"/>
                </a:lnTo>
                <a:close/>
              </a:path>
              <a:path w="342265" h="62229">
                <a:moveTo>
                  <a:pt x="59829" y="52578"/>
                </a:moveTo>
                <a:lnTo>
                  <a:pt x="50673" y="52578"/>
                </a:lnTo>
                <a:lnTo>
                  <a:pt x="50673" y="61722"/>
                </a:lnTo>
                <a:lnTo>
                  <a:pt x="59829" y="61722"/>
                </a:lnTo>
                <a:lnTo>
                  <a:pt x="59829" y="52578"/>
                </a:lnTo>
                <a:close/>
              </a:path>
              <a:path w="342265" h="62229">
                <a:moveTo>
                  <a:pt x="108407" y="35064"/>
                </a:moveTo>
                <a:lnTo>
                  <a:pt x="106883" y="30492"/>
                </a:lnTo>
                <a:lnTo>
                  <a:pt x="103835" y="27444"/>
                </a:lnTo>
                <a:lnTo>
                  <a:pt x="100787" y="24396"/>
                </a:lnTo>
                <a:lnTo>
                  <a:pt x="100787" y="38112"/>
                </a:lnTo>
                <a:lnTo>
                  <a:pt x="100787" y="45732"/>
                </a:lnTo>
                <a:lnTo>
                  <a:pt x="96215" y="54876"/>
                </a:lnTo>
                <a:lnTo>
                  <a:pt x="85547" y="54876"/>
                </a:lnTo>
                <a:lnTo>
                  <a:pt x="79451" y="48780"/>
                </a:lnTo>
                <a:lnTo>
                  <a:pt x="77927" y="45732"/>
                </a:lnTo>
                <a:lnTo>
                  <a:pt x="77927" y="36588"/>
                </a:lnTo>
                <a:lnTo>
                  <a:pt x="79451" y="33540"/>
                </a:lnTo>
                <a:lnTo>
                  <a:pt x="84023" y="28968"/>
                </a:lnTo>
                <a:lnTo>
                  <a:pt x="85547" y="27444"/>
                </a:lnTo>
                <a:lnTo>
                  <a:pt x="93167" y="27444"/>
                </a:lnTo>
                <a:lnTo>
                  <a:pt x="96215" y="28968"/>
                </a:lnTo>
                <a:lnTo>
                  <a:pt x="97739" y="32016"/>
                </a:lnTo>
                <a:lnTo>
                  <a:pt x="99263" y="33540"/>
                </a:lnTo>
                <a:lnTo>
                  <a:pt x="100787" y="38112"/>
                </a:lnTo>
                <a:lnTo>
                  <a:pt x="100787" y="24396"/>
                </a:lnTo>
                <a:lnTo>
                  <a:pt x="99263" y="22872"/>
                </a:lnTo>
                <a:lnTo>
                  <a:pt x="96215" y="21348"/>
                </a:lnTo>
                <a:lnTo>
                  <a:pt x="88595" y="21348"/>
                </a:lnTo>
                <a:lnTo>
                  <a:pt x="82499" y="24396"/>
                </a:lnTo>
                <a:lnTo>
                  <a:pt x="80975" y="24396"/>
                </a:lnTo>
                <a:lnTo>
                  <a:pt x="76403" y="28968"/>
                </a:lnTo>
                <a:lnTo>
                  <a:pt x="76403" y="24396"/>
                </a:lnTo>
                <a:lnTo>
                  <a:pt x="77927" y="19824"/>
                </a:lnTo>
                <a:lnTo>
                  <a:pt x="77927" y="15252"/>
                </a:lnTo>
                <a:lnTo>
                  <a:pt x="79451" y="12204"/>
                </a:lnTo>
                <a:lnTo>
                  <a:pt x="80975" y="10680"/>
                </a:lnTo>
                <a:lnTo>
                  <a:pt x="84023" y="9156"/>
                </a:lnTo>
                <a:lnTo>
                  <a:pt x="87071" y="6108"/>
                </a:lnTo>
                <a:lnTo>
                  <a:pt x="93167" y="6108"/>
                </a:lnTo>
                <a:lnTo>
                  <a:pt x="96215" y="7632"/>
                </a:lnTo>
                <a:lnTo>
                  <a:pt x="99263" y="10680"/>
                </a:lnTo>
                <a:lnTo>
                  <a:pt x="99263" y="13728"/>
                </a:lnTo>
                <a:lnTo>
                  <a:pt x="100787" y="15252"/>
                </a:lnTo>
                <a:lnTo>
                  <a:pt x="106883" y="15252"/>
                </a:lnTo>
                <a:lnTo>
                  <a:pt x="106883" y="10680"/>
                </a:lnTo>
                <a:lnTo>
                  <a:pt x="105359" y="7632"/>
                </a:lnTo>
                <a:lnTo>
                  <a:pt x="103835" y="6108"/>
                </a:lnTo>
                <a:lnTo>
                  <a:pt x="99263" y="1536"/>
                </a:lnTo>
                <a:lnTo>
                  <a:pt x="94691" y="12"/>
                </a:lnTo>
                <a:lnTo>
                  <a:pt x="84023" y="12"/>
                </a:lnTo>
                <a:lnTo>
                  <a:pt x="79451" y="3060"/>
                </a:lnTo>
                <a:lnTo>
                  <a:pt x="74879" y="7632"/>
                </a:lnTo>
                <a:lnTo>
                  <a:pt x="71831" y="12204"/>
                </a:lnTo>
                <a:lnTo>
                  <a:pt x="68681" y="21348"/>
                </a:lnTo>
                <a:lnTo>
                  <a:pt x="68681" y="42684"/>
                </a:lnTo>
                <a:lnTo>
                  <a:pt x="71831" y="50304"/>
                </a:lnTo>
                <a:lnTo>
                  <a:pt x="74879" y="54876"/>
                </a:lnTo>
                <a:lnTo>
                  <a:pt x="79451" y="59448"/>
                </a:lnTo>
                <a:lnTo>
                  <a:pt x="84023" y="61061"/>
                </a:lnTo>
                <a:lnTo>
                  <a:pt x="96215" y="61061"/>
                </a:lnTo>
                <a:lnTo>
                  <a:pt x="99263" y="59448"/>
                </a:lnTo>
                <a:lnTo>
                  <a:pt x="102311" y="57924"/>
                </a:lnTo>
                <a:lnTo>
                  <a:pt x="103835" y="54876"/>
                </a:lnTo>
                <a:lnTo>
                  <a:pt x="106883" y="51828"/>
                </a:lnTo>
                <a:lnTo>
                  <a:pt x="108407" y="48780"/>
                </a:lnTo>
                <a:lnTo>
                  <a:pt x="108407" y="35064"/>
                </a:lnTo>
                <a:close/>
              </a:path>
              <a:path w="342265" h="62229">
                <a:moveTo>
                  <a:pt x="143548" y="12"/>
                </a:moveTo>
                <a:lnTo>
                  <a:pt x="138976" y="12"/>
                </a:lnTo>
                <a:lnTo>
                  <a:pt x="135928" y="6108"/>
                </a:lnTo>
                <a:lnTo>
                  <a:pt x="132778" y="9156"/>
                </a:lnTo>
                <a:lnTo>
                  <a:pt x="129730" y="10680"/>
                </a:lnTo>
                <a:lnTo>
                  <a:pt x="125158" y="13728"/>
                </a:lnTo>
                <a:lnTo>
                  <a:pt x="122110" y="15252"/>
                </a:lnTo>
                <a:lnTo>
                  <a:pt x="122110" y="22872"/>
                </a:lnTo>
                <a:lnTo>
                  <a:pt x="123634" y="21348"/>
                </a:lnTo>
                <a:lnTo>
                  <a:pt x="132778" y="16776"/>
                </a:lnTo>
                <a:lnTo>
                  <a:pt x="135928" y="13728"/>
                </a:lnTo>
                <a:lnTo>
                  <a:pt x="135928" y="61061"/>
                </a:lnTo>
                <a:lnTo>
                  <a:pt x="143548" y="61061"/>
                </a:lnTo>
                <a:lnTo>
                  <a:pt x="143548" y="12"/>
                </a:lnTo>
                <a:close/>
              </a:path>
              <a:path w="342265" h="62229">
                <a:moveTo>
                  <a:pt x="201549" y="19812"/>
                </a:moveTo>
                <a:lnTo>
                  <a:pt x="198501" y="13716"/>
                </a:lnTo>
                <a:lnTo>
                  <a:pt x="198501" y="10668"/>
                </a:lnTo>
                <a:lnTo>
                  <a:pt x="196977" y="7620"/>
                </a:lnTo>
                <a:lnTo>
                  <a:pt x="193929" y="6096"/>
                </a:lnTo>
                <a:lnTo>
                  <a:pt x="193929" y="21336"/>
                </a:lnTo>
                <a:lnTo>
                  <a:pt x="193929" y="41148"/>
                </a:lnTo>
                <a:lnTo>
                  <a:pt x="192405" y="47244"/>
                </a:lnTo>
                <a:lnTo>
                  <a:pt x="190881" y="50292"/>
                </a:lnTo>
                <a:lnTo>
                  <a:pt x="187833" y="53340"/>
                </a:lnTo>
                <a:lnTo>
                  <a:pt x="184696" y="54864"/>
                </a:lnTo>
                <a:lnTo>
                  <a:pt x="178600" y="54864"/>
                </a:lnTo>
                <a:lnTo>
                  <a:pt x="175552" y="53340"/>
                </a:lnTo>
                <a:lnTo>
                  <a:pt x="174028" y="50292"/>
                </a:lnTo>
                <a:lnTo>
                  <a:pt x="170980" y="47244"/>
                </a:lnTo>
                <a:lnTo>
                  <a:pt x="169456" y="41148"/>
                </a:lnTo>
                <a:lnTo>
                  <a:pt x="169456" y="21336"/>
                </a:lnTo>
                <a:lnTo>
                  <a:pt x="170980" y="13716"/>
                </a:lnTo>
                <a:lnTo>
                  <a:pt x="174028" y="10668"/>
                </a:lnTo>
                <a:lnTo>
                  <a:pt x="175552" y="7620"/>
                </a:lnTo>
                <a:lnTo>
                  <a:pt x="178600" y="6096"/>
                </a:lnTo>
                <a:lnTo>
                  <a:pt x="184696" y="6096"/>
                </a:lnTo>
                <a:lnTo>
                  <a:pt x="187833" y="7620"/>
                </a:lnTo>
                <a:lnTo>
                  <a:pt x="190881" y="10668"/>
                </a:lnTo>
                <a:lnTo>
                  <a:pt x="192405" y="15240"/>
                </a:lnTo>
                <a:lnTo>
                  <a:pt x="193929" y="21336"/>
                </a:lnTo>
                <a:lnTo>
                  <a:pt x="193929" y="6096"/>
                </a:lnTo>
                <a:lnTo>
                  <a:pt x="192405" y="3048"/>
                </a:lnTo>
                <a:lnTo>
                  <a:pt x="190881" y="3048"/>
                </a:lnTo>
                <a:lnTo>
                  <a:pt x="187833" y="1524"/>
                </a:lnTo>
                <a:lnTo>
                  <a:pt x="184696" y="0"/>
                </a:lnTo>
                <a:lnTo>
                  <a:pt x="177076" y="0"/>
                </a:lnTo>
                <a:lnTo>
                  <a:pt x="174028" y="1524"/>
                </a:lnTo>
                <a:lnTo>
                  <a:pt x="170980" y="4572"/>
                </a:lnTo>
                <a:lnTo>
                  <a:pt x="167932" y="6096"/>
                </a:lnTo>
                <a:lnTo>
                  <a:pt x="166408" y="9144"/>
                </a:lnTo>
                <a:lnTo>
                  <a:pt x="163360" y="18288"/>
                </a:lnTo>
                <a:lnTo>
                  <a:pt x="161836" y="24384"/>
                </a:lnTo>
                <a:lnTo>
                  <a:pt x="161836" y="42672"/>
                </a:lnTo>
                <a:lnTo>
                  <a:pt x="164884" y="50292"/>
                </a:lnTo>
                <a:lnTo>
                  <a:pt x="170980" y="59436"/>
                </a:lnTo>
                <a:lnTo>
                  <a:pt x="175552" y="61061"/>
                </a:lnTo>
                <a:lnTo>
                  <a:pt x="189357" y="61061"/>
                </a:lnTo>
                <a:lnTo>
                  <a:pt x="192405" y="57912"/>
                </a:lnTo>
                <a:lnTo>
                  <a:pt x="195453" y="54864"/>
                </a:lnTo>
                <a:lnTo>
                  <a:pt x="196977" y="51816"/>
                </a:lnTo>
                <a:lnTo>
                  <a:pt x="198501" y="47244"/>
                </a:lnTo>
                <a:lnTo>
                  <a:pt x="200025" y="44196"/>
                </a:lnTo>
                <a:lnTo>
                  <a:pt x="201549" y="38100"/>
                </a:lnTo>
                <a:lnTo>
                  <a:pt x="201549" y="19812"/>
                </a:lnTo>
                <a:close/>
              </a:path>
              <a:path w="342265" h="62229">
                <a:moveTo>
                  <a:pt x="247370" y="36588"/>
                </a:moveTo>
                <a:lnTo>
                  <a:pt x="245846" y="33540"/>
                </a:lnTo>
                <a:lnTo>
                  <a:pt x="244271" y="32016"/>
                </a:lnTo>
                <a:lnTo>
                  <a:pt x="242709" y="30492"/>
                </a:lnTo>
                <a:lnTo>
                  <a:pt x="241185" y="28968"/>
                </a:lnTo>
                <a:lnTo>
                  <a:pt x="241185" y="39636"/>
                </a:lnTo>
                <a:lnTo>
                  <a:pt x="241185" y="47256"/>
                </a:lnTo>
                <a:lnTo>
                  <a:pt x="239661" y="50304"/>
                </a:lnTo>
                <a:lnTo>
                  <a:pt x="236613" y="51828"/>
                </a:lnTo>
                <a:lnTo>
                  <a:pt x="235089" y="54876"/>
                </a:lnTo>
                <a:lnTo>
                  <a:pt x="224421" y="54876"/>
                </a:lnTo>
                <a:lnTo>
                  <a:pt x="221373" y="53352"/>
                </a:lnTo>
                <a:lnTo>
                  <a:pt x="219849" y="53352"/>
                </a:lnTo>
                <a:lnTo>
                  <a:pt x="218313" y="51828"/>
                </a:lnTo>
                <a:lnTo>
                  <a:pt x="218313" y="48780"/>
                </a:lnTo>
                <a:lnTo>
                  <a:pt x="216789" y="47256"/>
                </a:lnTo>
                <a:lnTo>
                  <a:pt x="216789" y="36588"/>
                </a:lnTo>
                <a:lnTo>
                  <a:pt x="219849" y="35064"/>
                </a:lnTo>
                <a:lnTo>
                  <a:pt x="221373" y="32016"/>
                </a:lnTo>
                <a:lnTo>
                  <a:pt x="235089" y="32016"/>
                </a:lnTo>
                <a:lnTo>
                  <a:pt x="236613" y="35064"/>
                </a:lnTo>
                <a:lnTo>
                  <a:pt x="239661" y="36588"/>
                </a:lnTo>
                <a:lnTo>
                  <a:pt x="241185" y="39636"/>
                </a:lnTo>
                <a:lnTo>
                  <a:pt x="241185" y="28968"/>
                </a:lnTo>
                <a:lnTo>
                  <a:pt x="236613" y="27444"/>
                </a:lnTo>
                <a:lnTo>
                  <a:pt x="239661" y="27444"/>
                </a:lnTo>
                <a:lnTo>
                  <a:pt x="242709" y="25920"/>
                </a:lnTo>
                <a:lnTo>
                  <a:pt x="242709" y="22872"/>
                </a:lnTo>
                <a:lnTo>
                  <a:pt x="244233" y="21348"/>
                </a:lnTo>
                <a:lnTo>
                  <a:pt x="245846" y="18300"/>
                </a:lnTo>
                <a:lnTo>
                  <a:pt x="245846" y="12204"/>
                </a:lnTo>
                <a:lnTo>
                  <a:pt x="244233" y="7632"/>
                </a:lnTo>
                <a:lnTo>
                  <a:pt x="242709" y="6108"/>
                </a:lnTo>
                <a:lnTo>
                  <a:pt x="238137" y="1536"/>
                </a:lnTo>
                <a:lnTo>
                  <a:pt x="238137" y="13728"/>
                </a:lnTo>
                <a:lnTo>
                  <a:pt x="238137" y="18300"/>
                </a:lnTo>
                <a:lnTo>
                  <a:pt x="236613" y="21348"/>
                </a:lnTo>
                <a:lnTo>
                  <a:pt x="233565" y="24396"/>
                </a:lnTo>
                <a:lnTo>
                  <a:pt x="230517" y="25920"/>
                </a:lnTo>
                <a:lnTo>
                  <a:pt x="225945" y="25920"/>
                </a:lnTo>
                <a:lnTo>
                  <a:pt x="222897" y="24396"/>
                </a:lnTo>
                <a:lnTo>
                  <a:pt x="219849" y="21348"/>
                </a:lnTo>
                <a:lnTo>
                  <a:pt x="218313" y="18300"/>
                </a:lnTo>
                <a:lnTo>
                  <a:pt x="218313" y="13728"/>
                </a:lnTo>
                <a:lnTo>
                  <a:pt x="219849" y="10680"/>
                </a:lnTo>
                <a:lnTo>
                  <a:pt x="222897" y="7632"/>
                </a:lnTo>
                <a:lnTo>
                  <a:pt x="225945" y="6108"/>
                </a:lnTo>
                <a:lnTo>
                  <a:pt x="230517" y="6108"/>
                </a:lnTo>
                <a:lnTo>
                  <a:pt x="233565" y="7632"/>
                </a:lnTo>
                <a:lnTo>
                  <a:pt x="236613" y="10680"/>
                </a:lnTo>
                <a:lnTo>
                  <a:pt x="238137" y="13728"/>
                </a:lnTo>
                <a:lnTo>
                  <a:pt x="238137" y="1536"/>
                </a:lnTo>
                <a:lnTo>
                  <a:pt x="233565" y="12"/>
                </a:lnTo>
                <a:lnTo>
                  <a:pt x="222897" y="12"/>
                </a:lnTo>
                <a:lnTo>
                  <a:pt x="218313" y="1536"/>
                </a:lnTo>
                <a:lnTo>
                  <a:pt x="212217" y="7632"/>
                </a:lnTo>
                <a:lnTo>
                  <a:pt x="210693" y="12204"/>
                </a:lnTo>
                <a:lnTo>
                  <a:pt x="210693" y="18300"/>
                </a:lnTo>
                <a:lnTo>
                  <a:pt x="212217" y="21348"/>
                </a:lnTo>
                <a:lnTo>
                  <a:pt x="213741" y="22872"/>
                </a:lnTo>
                <a:lnTo>
                  <a:pt x="215265" y="25920"/>
                </a:lnTo>
                <a:lnTo>
                  <a:pt x="216789" y="27444"/>
                </a:lnTo>
                <a:lnTo>
                  <a:pt x="219849" y="27444"/>
                </a:lnTo>
                <a:lnTo>
                  <a:pt x="213741" y="30492"/>
                </a:lnTo>
                <a:lnTo>
                  <a:pt x="212217" y="33540"/>
                </a:lnTo>
                <a:lnTo>
                  <a:pt x="209169" y="36588"/>
                </a:lnTo>
                <a:lnTo>
                  <a:pt x="209169" y="48780"/>
                </a:lnTo>
                <a:lnTo>
                  <a:pt x="210693" y="53352"/>
                </a:lnTo>
                <a:lnTo>
                  <a:pt x="213741" y="56400"/>
                </a:lnTo>
                <a:lnTo>
                  <a:pt x="218313" y="59448"/>
                </a:lnTo>
                <a:lnTo>
                  <a:pt x="222897" y="61061"/>
                </a:lnTo>
                <a:lnTo>
                  <a:pt x="233565" y="61061"/>
                </a:lnTo>
                <a:lnTo>
                  <a:pt x="239661" y="59448"/>
                </a:lnTo>
                <a:lnTo>
                  <a:pt x="242709" y="56400"/>
                </a:lnTo>
                <a:lnTo>
                  <a:pt x="244271" y="54876"/>
                </a:lnTo>
                <a:lnTo>
                  <a:pt x="245846" y="53352"/>
                </a:lnTo>
                <a:lnTo>
                  <a:pt x="247370" y="48780"/>
                </a:lnTo>
                <a:lnTo>
                  <a:pt x="247370" y="36588"/>
                </a:lnTo>
                <a:close/>
              </a:path>
              <a:path w="342265" h="62229">
                <a:moveTo>
                  <a:pt x="293090" y="12204"/>
                </a:moveTo>
                <a:lnTo>
                  <a:pt x="291566" y="9156"/>
                </a:lnTo>
                <a:lnTo>
                  <a:pt x="288518" y="4584"/>
                </a:lnTo>
                <a:lnTo>
                  <a:pt x="285470" y="1536"/>
                </a:lnTo>
                <a:lnTo>
                  <a:pt x="280898" y="12"/>
                </a:lnTo>
                <a:lnTo>
                  <a:pt x="268617" y="12"/>
                </a:lnTo>
                <a:lnTo>
                  <a:pt x="254901" y="18300"/>
                </a:lnTo>
                <a:lnTo>
                  <a:pt x="262521" y="18300"/>
                </a:lnTo>
                <a:lnTo>
                  <a:pt x="262521" y="15252"/>
                </a:lnTo>
                <a:lnTo>
                  <a:pt x="264045" y="12204"/>
                </a:lnTo>
                <a:lnTo>
                  <a:pt x="268617" y="7632"/>
                </a:lnTo>
                <a:lnTo>
                  <a:pt x="271754" y="6108"/>
                </a:lnTo>
                <a:lnTo>
                  <a:pt x="277850" y="6108"/>
                </a:lnTo>
                <a:lnTo>
                  <a:pt x="280898" y="7632"/>
                </a:lnTo>
                <a:lnTo>
                  <a:pt x="285470" y="12204"/>
                </a:lnTo>
                <a:lnTo>
                  <a:pt x="285470" y="22872"/>
                </a:lnTo>
                <a:lnTo>
                  <a:pt x="282422" y="25920"/>
                </a:lnTo>
                <a:lnTo>
                  <a:pt x="280898" y="28968"/>
                </a:lnTo>
                <a:lnTo>
                  <a:pt x="276326" y="33540"/>
                </a:lnTo>
                <a:lnTo>
                  <a:pt x="270230" y="38112"/>
                </a:lnTo>
                <a:lnTo>
                  <a:pt x="265569" y="41160"/>
                </a:lnTo>
                <a:lnTo>
                  <a:pt x="259473" y="47256"/>
                </a:lnTo>
                <a:lnTo>
                  <a:pt x="256425" y="53352"/>
                </a:lnTo>
                <a:lnTo>
                  <a:pt x="254901" y="54876"/>
                </a:lnTo>
                <a:lnTo>
                  <a:pt x="254901" y="61061"/>
                </a:lnTo>
                <a:lnTo>
                  <a:pt x="293090" y="61061"/>
                </a:lnTo>
                <a:lnTo>
                  <a:pt x="293090" y="53352"/>
                </a:lnTo>
                <a:lnTo>
                  <a:pt x="264045" y="53352"/>
                </a:lnTo>
                <a:lnTo>
                  <a:pt x="265569" y="51828"/>
                </a:lnTo>
                <a:lnTo>
                  <a:pt x="265569" y="50304"/>
                </a:lnTo>
                <a:lnTo>
                  <a:pt x="267093" y="48780"/>
                </a:lnTo>
                <a:lnTo>
                  <a:pt x="268617" y="48780"/>
                </a:lnTo>
                <a:lnTo>
                  <a:pt x="271754" y="45732"/>
                </a:lnTo>
                <a:lnTo>
                  <a:pt x="276326" y="42684"/>
                </a:lnTo>
                <a:lnTo>
                  <a:pt x="290042" y="28968"/>
                </a:lnTo>
                <a:lnTo>
                  <a:pt x="291566" y="25920"/>
                </a:lnTo>
                <a:lnTo>
                  <a:pt x="291566" y="24396"/>
                </a:lnTo>
                <a:lnTo>
                  <a:pt x="293090" y="21348"/>
                </a:lnTo>
                <a:lnTo>
                  <a:pt x="293090" y="12204"/>
                </a:lnTo>
                <a:close/>
              </a:path>
              <a:path w="342265" h="62229">
                <a:moveTo>
                  <a:pt x="341858" y="1524"/>
                </a:moveTo>
                <a:lnTo>
                  <a:pt x="302234" y="1524"/>
                </a:lnTo>
                <a:lnTo>
                  <a:pt x="302234" y="9144"/>
                </a:lnTo>
                <a:lnTo>
                  <a:pt x="331190" y="9144"/>
                </a:lnTo>
                <a:lnTo>
                  <a:pt x="328142" y="12192"/>
                </a:lnTo>
                <a:lnTo>
                  <a:pt x="322046" y="24384"/>
                </a:lnTo>
                <a:lnTo>
                  <a:pt x="317474" y="30480"/>
                </a:lnTo>
                <a:lnTo>
                  <a:pt x="314426" y="42672"/>
                </a:lnTo>
                <a:lnTo>
                  <a:pt x="311378" y="50292"/>
                </a:lnTo>
                <a:lnTo>
                  <a:pt x="311378" y="61061"/>
                </a:lnTo>
                <a:lnTo>
                  <a:pt x="318998" y="61061"/>
                </a:lnTo>
                <a:lnTo>
                  <a:pt x="318998" y="54864"/>
                </a:lnTo>
                <a:lnTo>
                  <a:pt x="320522" y="48768"/>
                </a:lnTo>
                <a:lnTo>
                  <a:pt x="322046" y="44196"/>
                </a:lnTo>
                <a:lnTo>
                  <a:pt x="323570" y="36576"/>
                </a:lnTo>
                <a:lnTo>
                  <a:pt x="326618" y="30480"/>
                </a:lnTo>
                <a:lnTo>
                  <a:pt x="329666" y="22860"/>
                </a:lnTo>
                <a:lnTo>
                  <a:pt x="334238" y="16764"/>
                </a:lnTo>
                <a:lnTo>
                  <a:pt x="337286" y="10668"/>
                </a:lnTo>
                <a:lnTo>
                  <a:pt x="341858" y="7620"/>
                </a:lnTo>
                <a:lnTo>
                  <a:pt x="341858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994393" y="4725005"/>
            <a:ext cx="367553" cy="63644"/>
          </a:xfrm>
          <a:custGeom>
            <a:avLst/>
            <a:gdLst/>
            <a:ahLst/>
            <a:cxnLst/>
            <a:rect l="l" t="t" r="r" b="b"/>
            <a:pathLst>
              <a:path w="156209" h="62229">
                <a:moveTo>
                  <a:pt x="38188" y="16764"/>
                </a:moveTo>
                <a:lnTo>
                  <a:pt x="35140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3048"/>
                </a:lnTo>
                <a:lnTo>
                  <a:pt x="30480" y="15240"/>
                </a:lnTo>
                <a:lnTo>
                  <a:pt x="30480" y="47244"/>
                </a:lnTo>
                <a:lnTo>
                  <a:pt x="27432" y="50292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0668" y="50292"/>
                </a:lnTo>
                <a:lnTo>
                  <a:pt x="9144" y="47244"/>
                </a:lnTo>
                <a:lnTo>
                  <a:pt x="7620" y="41148"/>
                </a:lnTo>
                <a:lnTo>
                  <a:pt x="7620" y="21336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5240"/>
                </a:lnTo>
                <a:lnTo>
                  <a:pt x="30480" y="3048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672"/>
                </a:lnTo>
                <a:lnTo>
                  <a:pt x="1524" y="50292"/>
                </a:lnTo>
                <a:lnTo>
                  <a:pt x="6096" y="54864"/>
                </a:lnTo>
                <a:lnTo>
                  <a:pt x="9144" y="59436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7912"/>
                </a:lnTo>
                <a:lnTo>
                  <a:pt x="33528" y="54864"/>
                </a:lnTo>
                <a:lnTo>
                  <a:pt x="35140" y="51816"/>
                </a:lnTo>
                <a:lnTo>
                  <a:pt x="36664" y="47244"/>
                </a:lnTo>
                <a:lnTo>
                  <a:pt x="38188" y="44196"/>
                </a:lnTo>
                <a:lnTo>
                  <a:pt x="38188" y="16764"/>
                </a:lnTo>
                <a:close/>
              </a:path>
              <a:path w="156209" h="62229">
                <a:moveTo>
                  <a:pt x="59042" y="52578"/>
                </a:moveTo>
                <a:lnTo>
                  <a:pt x="49911" y="52578"/>
                </a:lnTo>
                <a:lnTo>
                  <a:pt x="49911" y="61722"/>
                </a:lnTo>
                <a:lnTo>
                  <a:pt x="59042" y="61722"/>
                </a:lnTo>
                <a:lnTo>
                  <a:pt x="59042" y="52578"/>
                </a:lnTo>
                <a:close/>
              </a:path>
              <a:path w="156209" h="62229">
                <a:moveTo>
                  <a:pt x="108394" y="16764"/>
                </a:moveTo>
                <a:lnTo>
                  <a:pt x="106870" y="12192"/>
                </a:lnTo>
                <a:lnTo>
                  <a:pt x="103720" y="9144"/>
                </a:lnTo>
                <a:lnTo>
                  <a:pt x="102196" y="6096"/>
                </a:lnTo>
                <a:lnTo>
                  <a:pt x="100672" y="4572"/>
                </a:lnTo>
                <a:lnTo>
                  <a:pt x="100672" y="16764"/>
                </a:lnTo>
                <a:lnTo>
                  <a:pt x="100672" y="24384"/>
                </a:lnTo>
                <a:lnTo>
                  <a:pt x="97624" y="30480"/>
                </a:lnTo>
                <a:lnTo>
                  <a:pt x="91528" y="33528"/>
                </a:lnTo>
                <a:lnTo>
                  <a:pt x="85432" y="33528"/>
                </a:lnTo>
                <a:lnTo>
                  <a:pt x="82384" y="32004"/>
                </a:lnTo>
                <a:lnTo>
                  <a:pt x="77812" y="27432"/>
                </a:lnTo>
                <a:lnTo>
                  <a:pt x="76288" y="24384"/>
                </a:lnTo>
                <a:lnTo>
                  <a:pt x="76288" y="16764"/>
                </a:lnTo>
                <a:lnTo>
                  <a:pt x="77812" y="13716"/>
                </a:lnTo>
                <a:lnTo>
                  <a:pt x="80860" y="10668"/>
                </a:lnTo>
                <a:lnTo>
                  <a:pt x="82384" y="7620"/>
                </a:lnTo>
                <a:lnTo>
                  <a:pt x="85432" y="6096"/>
                </a:lnTo>
                <a:lnTo>
                  <a:pt x="91528" y="6096"/>
                </a:lnTo>
                <a:lnTo>
                  <a:pt x="94576" y="7620"/>
                </a:lnTo>
                <a:lnTo>
                  <a:pt x="99148" y="12192"/>
                </a:lnTo>
                <a:lnTo>
                  <a:pt x="100672" y="16764"/>
                </a:lnTo>
                <a:lnTo>
                  <a:pt x="100672" y="4572"/>
                </a:lnTo>
                <a:lnTo>
                  <a:pt x="99148" y="3048"/>
                </a:lnTo>
                <a:lnTo>
                  <a:pt x="96100" y="1524"/>
                </a:lnTo>
                <a:lnTo>
                  <a:pt x="91528" y="0"/>
                </a:lnTo>
                <a:lnTo>
                  <a:pt x="82384" y="0"/>
                </a:lnTo>
                <a:lnTo>
                  <a:pt x="77812" y="3048"/>
                </a:lnTo>
                <a:lnTo>
                  <a:pt x="71716" y="9144"/>
                </a:lnTo>
                <a:lnTo>
                  <a:pt x="68668" y="15240"/>
                </a:lnTo>
                <a:lnTo>
                  <a:pt x="68668" y="25908"/>
                </a:lnTo>
                <a:lnTo>
                  <a:pt x="71716" y="32004"/>
                </a:lnTo>
                <a:lnTo>
                  <a:pt x="77812" y="38100"/>
                </a:lnTo>
                <a:lnTo>
                  <a:pt x="82384" y="39624"/>
                </a:lnTo>
                <a:lnTo>
                  <a:pt x="93052" y="39624"/>
                </a:lnTo>
                <a:lnTo>
                  <a:pt x="94576" y="38100"/>
                </a:lnTo>
                <a:lnTo>
                  <a:pt x="97624" y="36576"/>
                </a:lnTo>
                <a:lnTo>
                  <a:pt x="99148" y="35052"/>
                </a:lnTo>
                <a:lnTo>
                  <a:pt x="99910" y="33528"/>
                </a:lnTo>
                <a:lnTo>
                  <a:pt x="100672" y="32004"/>
                </a:lnTo>
                <a:lnTo>
                  <a:pt x="100672" y="42672"/>
                </a:lnTo>
                <a:lnTo>
                  <a:pt x="99148" y="45720"/>
                </a:lnTo>
                <a:lnTo>
                  <a:pt x="99148" y="48780"/>
                </a:lnTo>
                <a:lnTo>
                  <a:pt x="94576" y="53352"/>
                </a:lnTo>
                <a:lnTo>
                  <a:pt x="93052" y="53352"/>
                </a:lnTo>
                <a:lnTo>
                  <a:pt x="91528" y="54876"/>
                </a:lnTo>
                <a:lnTo>
                  <a:pt x="82384" y="54876"/>
                </a:lnTo>
                <a:lnTo>
                  <a:pt x="79336" y="51828"/>
                </a:lnTo>
                <a:lnTo>
                  <a:pt x="77812" y="48780"/>
                </a:lnTo>
                <a:lnTo>
                  <a:pt x="77812" y="45720"/>
                </a:lnTo>
                <a:lnTo>
                  <a:pt x="70192" y="47244"/>
                </a:lnTo>
                <a:lnTo>
                  <a:pt x="71716" y="51828"/>
                </a:lnTo>
                <a:lnTo>
                  <a:pt x="73240" y="54876"/>
                </a:lnTo>
                <a:lnTo>
                  <a:pt x="76288" y="57924"/>
                </a:lnTo>
                <a:lnTo>
                  <a:pt x="79336" y="59448"/>
                </a:lnTo>
                <a:lnTo>
                  <a:pt x="82384" y="61061"/>
                </a:lnTo>
                <a:lnTo>
                  <a:pt x="96100" y="61061"/>
                </a:lnTo>
                <a:lnTo>
                  <a:pt x="99148" y="57924"/>
                </a:lnTo>
                <a:lnTo>
                  <a:pt x="102196" y="54876"/>
                </a:lnTo>
                <a:lnTo>
                  <a:pt x="105346" y="51828"/>
                </a:lnTo>
                <a:lnTo>
                  <a:pt x="108394" y="42672"/>
                </a:lnTo>
                <a:lnTo>
                  <a:pt x="108394" y="32004"/>
                </a:lnTo>
                <a:lnTo>
                  <a:pt x="108394" y="16764"/>
                </a:lnTo>
                <a:close/>
              </a:path>
              <a:path w="156209" h="62229">
                <a:moveTo>
                  <a:pt x="155638" y="39624"/>
                </a:moveTo>
                <a:lnTo>
                  <a:pt x="154114" y="35052"/>
                </a:lnTo>
                <a:lnTo>
                  <a:pt x="148018" y="28956"/>
                </a:lnTo>
                <a:lnTo>
                  <a:pt x="143446" y="27432"/>
                </a:lnTo>
                <a:lnTo>
                  <a:pt x="146494" y="27432"/>
                </a:lnTo>
                <a:lnTo>
                  <a:pt x="148018" y="25908"/>
                </a:lnTo>
                <a:lnTo>
                  <a:pt x="149542" y="22860"/>
                </a:lnTo>
                <a:lnTo>
                  <a:pt x="151066" y="21336"/>
                </a:lnTo>
                <a:lnTo>
                  <a:pt x="152590" y="18288"/>
                </a:lnTo>
                <a:lnTo>
                  <a:pt x="152590" y="13716"/>
                </a:lnTo>
                <a:lnTo>
                  <a:pt x="149542" y="7620"/>
                </a:lnTo>
                <a:lnTo>
                  <a:pt x="148018" y="6096"/>
                </a:lnTo>
                <a:lnTo>
                  <a:pt x="146494" y="4572"/>
                </a:lnTo>
                <a:lnTo>
                  <a:pt x="137350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7538" y="10668"/>
                </a:lnTo>
                <a:lnTo>
                  <a:pt x="116014" y="15240"/>
                </a:lnTo>
                <a:lnTo>
                  <a:pt x="123634" y="16764"/>
                </a:lnTo>
                <a:lnTo>
                  <a:pt x="125158" y="13716"/>
                </a:lnTo>
                <a:lnTo>
                  <a:pt x="125158" y="10668"/>
                </a:lnTo>
                <a:lnTo>
                  <a:pt x="128206" y="9144"/>
                </a:lnTo>
                <a:lnTo>
                  <a:pt x="131254" y="6096"/>
                </a:lnTo>
                <a:lnTo>
                  <a:pt x="137350" y="6096"/>
                </a:lnTo>
                <a:lnTo>
                  <a:pt x="140398" y="7620"/>
                </a:lnTo>
                <a:lnTo>
                  <a:pt x="143446" y="10668"/>
                </a:lnTo>
                <a:lnTo>
                  <a:pt x="144970" y="13716"/>
                </a:lnTo>
                <a:lnTo>
                  <a:pt x="144970" y="19812"/>
                </a:lnTo>
                <a:lnTo>
                  <a:pt x="143446" y="21336"/>
                </a:lnTo>
                <a:lnTo>
                  <a:pt x="140398" y="22860"/>
                </a:lnTo>
                <a:lnTo>
                  <a:pt x="138874" y="24384"/>
                </a:lnTo>
                <a:lnTo>
                  <a:pt x="135826" y="25908"/>
                </a:lnTo>
                <a:lnTo>
                  <a:pt x="131254" y="25908"/>
                </a:lnTo>
                <a:lnTo>
                  <a:pt x="129730" y="32004"/>
                </a:lnTo>
                <a:lnTo>
                  <a:pt x="141922" y="32004"/>
                </a:lnTo>
                <a:lnTo>
                  <a:pt x="143446" y="35052"/>
                </a:lnTo>
                <a:lnTo>
                  <a:pt x="146494" y="36576"/>
                </a:lnTo>
                <a:lnTo>
                  <a:pt x="146494" y="48768"/>
                </a:lnTo>
                <a:lnTo>
                  <a:pt x="143446" y="51816"/>
                </a:lnTo>
                <a:lnTo>
                  <a:pt x="141922" y="54864"/>
                </a:lnTo>
                <a:lnTo>
                  <a:pt x="129730" y="54864"/>
                </a:lnTo>
                <a:lnTo>
                  <a:pt x="125158" y="50292"/>
                </a:lnTo>
                <a:lnTo>
                  <a:pt x="123634" y="47244"/>
                </a:lnTo>
                <a:lnTo>
                  <a:pt x="123634" y="44196"/>
                </a:lnTo>
                <a:lnTo>
                  <a:pt x="116014" y="44196"/>
                </a:lnTo>
                <a:lnTo>
                  <a:pt x="116014" y="50292"/>
                </a:lnTo>
                <a:lnTo>
                  <a:pt x="125158" y="59436"/>
                </a:lnTo>
                <a:lnTo>
                  <a:pt x="129730" y="61061"/>
                </a:lnTo>
                <a:lnTo>
                  <a:pt x="140398" y="61061"/>
                </a:lnTo>
                <a:lnTo>
                  <a:pt x="144970" y="59436"/>
                </a:lnTo>
                <a:lnTo>
                  <a:pt x="149542" y="56388"/>
                </a:lnTo>
                <a:lnTo>
                  <a:pt x="150558" y="54864"/>
                </a:lnTo>
                <a:lnTo>
                  <a:pt x="152590" y="51816"/>
                </a:lnTo>
                <a:lnTo>
                  <a:pt x="155638" y="48768"/>
                </a:lnTo>
                <a:lnTo>
                  <a:pt x="15563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35594" y="4910678"/>
            <a:ext cx="682812" cy="62994"/>
          </a:xfrm>
          <a:custGeom>
            <a:avLst/>
            <a:gdLst/>
            <a:ahLst/>
            <a:cxnLst/>
            <a:rect l="l" t="t" r="r" b="b"/>
            <a:pathLst>
              <a:path w="290194" h="61595">
                <a:moveTo>
                  <a:pt x="9144" y="50876"/>
                </a:moveTo>
                <a:lnTo>
                  <a:pt x="0" y="50876"/>
                </a:lnTo>
                <a:lnTo>
                  <a:pt x="0" y="60007"/>
                </a:lnTo>
                <a:lnTo>
                  <a:pt x="9144" y="60007"/>
                </a:lnTo>
                <a:lnTo>
                  <a:pt x="9144" y="50876"/>
                </a:lnTo>
                <a:close/>
              </a:path>
              <a:path w="290194" h="61595">
                <a:moveTo>
                  <a:pt x="59067" y="21348"/>
                </a:moveTo>
                <a:lnTo>
                  <a:pt x="57543" y="15252"/>
                </a:lnTo>
                <a:lnTo>
                  <a:pt x="56019" y="12204"/>
                </a:lnTo>
                <a:lnTo>
                  <a:pt x="54495" y="7632"/>
                </a:lnTo>
                <a:lnTo>
                  <a:pt x="53733" y="6108"/>
                </a:lnTo>
                <a:lnTo>
                  <a:pt x="52971" y="4584"/>
                </a:lnTo>
                <a:lnTo>
                  <a:pt x="51447" y="4076"/>
                </a:lnTo>
                <a:lnTo>
                  <a:pt x="51447" y="15252"/>
                </a:lnTo>
                <a:lnTo>
                  <a:pt x="51447" y="24396"/>
                </a:lnTo>
                <a:lnTo>
                  <a:pt x="49923" y="27444"/>
                </a:lnTo>
                <a:lnTo>
                  <a:pt x="46875" y="28968"/>
                </a:lnTo>
                <a:lnTo>
                  <a:pt x="45351" y="32016"/>
                </a:lnTo>
                <a:lnTo>
                  <a:pt x="42303" y="33540"/>
                </a:lnTo>
                <a:lnTo>
                  <a:pt x="36207" y="33540"/>
                </a:lnTo>
                <a:lnTo>
                  <a:pt x="33159" y="32016"/>
                </a:lnTo>
                <a:lnTo>
                  <a:pt x="28587" y="27444"/>
                </a:lnTo>
                <a:lnTo>
                  <a:pt x="27063" y="24396"/>
                </a:lnTo>
                <a:lnTo>
                  <a:pt x="27063" y="15252"/>
                </a:lnTo>
                <a:lnTo>
                  <a:pt x="30111" y="9156"/>
                </a:lnTo>
                <a:lnTo>
                  <a:pt x="36207" y="6108"/>
                </a:lnTo>
                <a:lnTo>
                  <a:pt x="42303" y="6108"/>
                </a:lnTo>
                <a:lnTo>
                  <a:pt x="45351" y="7632"/>
                </a:lnTo>
                <a:lnTo>
                  <a:pt x="49923" y="12204"/>
                </a:lnTo>
                <a:lnTo>
                  <a:pt x="51447" y="15252"/>
                </a:lnTo>
                <a:lnTo>
                  <a:pt x="51447" y="4076"/>
                </a:lnTo>
                <a:lnTo>
                  <a:pt x="48399" y="3060"/>
                </a:lnTo>
                <a:lnTo>
                  <a:pt x="42303" y="12"/>
                </a:lnTo>
                <a:lnTo>
                  <a:pt x="33159" y="12"/>
                </a:lnTo>
                <a:lnTo>
                  <a:pt x="28587" y="1536"/>
                </a:lnTo>
                <a:lnTo>
                  <a:pt x="25539" y="6108"/>
                </a:lnTo>
                <a:lnTo>
                  <a:pt x="20967" y="9156"/>
                </a:lnTo>
                <a:lnTo>
                  <a:pt x="19443" y="13728"/>
                </a:lnTo>
                <a:lnTo>
                  <a:pt x="19443" y="25920"/>
                </a:lnTo>
                <a:lnTo>
                  <a:pt x="20967" y="30492"/>
                </a:lnTo>
                <a:lnTo>
                  <a:pt x="28587" y="38112"/>
                </a:lnTo>
                <a:lnTo>
                  <a:pt x="31635" y="39636"/>
                </a:lnTo>
                <a:lnTo>
                  <a:pt x="40779" y="39636"/>
                </a:lnTo>
                <a:lnTo>
                  <a:pt x="42303" y="38112"/>
                </a:lnTo>
                <a:lnTo>
                  <a:pt x="45351" y="38112"/>
                </a:lnTo>
                <a:lnTo>
                  <a:pt x="48399" y="36588"/>
                </a:lnTo>
                <a:lnTo>
                  <a:pt x="49923" y="33540"/>
                </a:lnTo>
                <a:lnTo>
                  <a:pt x="51447" y="32016"/>
                </a:lnTo>
                <a:lnTo>
                  <a:pt x="51447" y="39636"/>
                </a:lnTo>
                <a:lnTo>
                  <a:pt x="49923" y="42684"/>
                </a:lnTo>
                <a:lnTo>
                  <a:pt x="49923" y="45821"/>
                </a:lnTo>
                <a:lnTo>
                  <a:pt x="48399" y="47345"/>
                </a:lnTo>
                <a:lnTo>
                  <a:pt x="48399" y="48869"/>
                </a:lnTo>
                <a:lnTo>
                  <a:pt x="42303" y="54965"/>
                </a:lnTo>
                <a:lnTo>
                  <a:pt x="34683" y="54965"/>
                </a:lnTo>
                <a:lnTo>
                  <a:pt x="28587" y="48869"/>
                </a:lnTo>
                <a:lnTo>
                  <a:pt x="27063" y="45821"/>
                </a:lnTo>
                <a:lnTo>
                  <a:pt x="20967" y="45821"/>
                </a:lnTo>
                <a:lnTo>
                  <a:pt x="20967" y="50393"/>
                </a:lnTo>
                <a:lnTo>
                  <a:pt x="22491" y="54965"/>
                </a:lnTo>
                <a:lnTo>
                  <a:pt x="25539" y="56489"/>
                </a:lnTo>
                <a:lnTo>
                  <a:pt x="28587" y="59537"/>
                </a:lnTo>
                <a:lnTo>
                  <a:pt x="33159" y="61061"/>
                </a:lnTo>
                <a:lnTo>
                  <a:pt x="42303" y="61061"/>
                </a:lnTo>
                <a:lnTo>
                  <a:pt x="59067" y="36588"/>
                </a:lnTo>
                <a:lnTo>
                  <a:pt x="59067" y="32016"/>
                </a:lnTo>
                <a:lnTo>
                  <a:pt x="59067" y="21348"/>
                </a:lnTo>
                <a:close/>
              </a:path>
              <a:path w="290194" h="61595">
                <a:moveTo>
                  <a:pt x="104876" y="19812"/>
                </a:moveTo>
                <a:lnTo>
                  <a:pt x="103352" y="16764"/>
                </a:lnTo>
                <a:lnTo>
                  <a:pt x="103352" y="12192"/>
                </a:lnTo>
                <a:lnTo>
                  <a:pt x="101828" y="9144"/>
                </a:lnTo>
                <a:lnTo>
                  <a:pt x="100304" y="7620"/>
                </a:lnTo>
                <a:lnTo>
                  <a:pt x="99542" y="6096"/>
                </a:lnTo>
                <a:lnTo>
                  <a:pt x="98780" y="4572"/>
                </a:lnTo>
                <a:lnTo>
                  <a:pt x="97256" y="3810"/>
                </a:lnTo>
                <a:lnTo>
                  <a:pt x="97256" y="19812"/>
                </a:lnTo>
                <a:lnTo>
                  <a:pt x="97256" y="39624"/>
                </a:lnTo>
                <a:lnTo>
                  <a:pt x="95732" y="47345"/>
                </a:lnTo>
                <a:lnTo>
                  <a:pt x="94208" y="50393"/>
                </a:lnTo>
                <a:lnTo>
                  <a:pt x="91160" y="53441"/>
                </a:lnTo>
                <a:lnTo>
                  <a:pt x="88112" y="54965"/>
                </a:lnTo>
                <a:lnTo>
                  <a:pt x="82016" y="54965"/>
                </a:lnTo>
                <a:lnTo>
                  <a:pt x="78968" y="53441"/>
                </a:lnTo>
                <a:lnTo>
                  <a:pt x="77444" y="50393"/>
                </a:lnTo>
                <a:lnTo>
                  <a:pt x="74295" y="47345"/>
                </a:lnTo>
                <a:lnTo>
                  <a:pt x="72771" y="39624"/>
                </a:lnTo>
                <a:lnTo>
                  <a:pt x="72771" y="19812"/>
                </a:lnTo>
                <a:lnTo>
                  <a:pt x="74295" y="13716"/>
                </a:lnTo>
                <a:lnTo>
                  <a:pt x="77444" y="10668"/>
                </a:lnTo>
                <a:lnTo>
                  <a:pt x="78968" y="7620"/>
                </a:lnTo>
                <a:lnTo>
                  <a:pt x="82016" y="6096"/>
                </a:lnTo>
                <a:lnTo>
                  <a:pt x="88112" y="6096"/>
                </a:lnTo>
                <a:lnTo>
                  <a:pt x="91160" y="7620"/>
                </a:lnTo>
                <a:lnTo>
                  <a:pt x="94208" y="10668"/>
                </a:lnTo>
                <a:lnTo>
                  <a:pt x="95732" y="13716"/>
                </a:lnTo>
                <a:lnTo>
                  <a:pt x="97256" y="19812"/>
                </a:lnTo>
                <a:lnTo>
                  <a:pt x="97256" y="3810"/>
                </a:lnTo>
                <a:lnTo>
                  <a:pt x="95732" y="3048"/>
                </a:lnTo>
                <a:lnTo>
                  <a:pt x="94208" y="1524"/>
                </a:lnTo>
                <a:lnTo>
                  <a:pt x="91160" y="0"/>
                </a:lnTo>
                <a:lnTo>
                  <a:pt x="80492" y="0"/>
                </a:lnTo>
                <a:lnTo>
                  <a:pt x="77444" y="1524"/>
                </a:lnTo>
                <a:lnTo>
                  <a:pt x="74295" y="3048"/>
                </a:lnTo>
                <a:lnTo>
                  <a:pt x="71247" y="6096"/>
                </a:lnTo>
                <a:lnTo>
                  <a:pt x="69723" y="9144"/>
                </a:lnTo>
                <a:lnTo>
                  <a:pt x="66675" y="18288"/>
                </a:lnTo>
                <a:lnTo>
                  <a:pt x="66675" y="41148"/>
                </a:lnTo>
                <a:lnTo>
                  <a:pt x="68199" y="50393"/>
                </a:lnTo>
                <a:lnTo>
                  <a:pt x="71247" y="54965"/>
                </a:lnTo>
                <a:lnTo>
                  <a:pt x="75819" y="59537"/>
                </a:lnTo>
                <a:lnTo>
                  <a:pt x="80492" y="61061"/>
                </a:lnTo>
                <a:lnTo>
                  <a:pt x="89636" y="61061"/>
                </a:lnTo>
                <a:lnTo>
                  <a:pt x="94208" y="59537"/>
                </a:lnTo>
                <a:lnTo>
                  <a:pt x="98780" y="54965"/>
                </a:lnTo>
                <a:lnTo>
                  <a:pt x="101828" y="51917"/>
                </a:lnTo>
                <a:lnTo>
                  <a:pt x="103352" y="47345"/>
                </a:lnTo>
                <a:lnTo>
                  <a:pt x="104876" y="42672"/>
                </a:lnTo>
                <a:lnTo>
                  <a:pt x="104876" y="19812"/>
                </a:lnTo>
                <a:close/>
              </a:path>
              <a:path w="290194" h="61595">
                <a:moveTo>
                  <a:pt x="152222" y="33528"/>
                </a:moveTo>
                <a:lnTo>
                  <a:pt x="150698" y="28956"/>
                </a:lnTo>
                <a:lnTo>
                  <a:pt x="146126" y="25908"/>
                </a:lnTo>
                <a:lnTo>
                  <a:pt x="143078" y="21336"/>
                </a:lnTo>
                <a:lnTo>
                  <a:pt x="138506" y="19812"/>
                </a:lnTo>
                <a:lnTo>
                  <a:pt x="129260" y="19812"/>
                </a:lnTo>
                <a:lnTo>
                  <a:pt x="126212" y="21336"/>
                </a:lnTo>
                <a:lnTo>
                  <a:pt x="121640" y="24384"/>
                </a:lnTo>
                <a:lnTo>
                  <a:pt x="124688" y="7620"/>
                </a:lnTo>
                <a:lnTo>
                  <a:pt x="149174" y="7620"/>
                </a:lnTo>
                <a:lnTo>
                  <a:pt x="149174" y="1524"/>
                </a:lnTo>
                <a:lnTo>
                  <a:pt x="120116" y="1524"/>
                </a:lnTo>
                <a:lnTo>
                  <a:pt x="114020" y="32004"/>
                </a:lnTo>
                <a:lnTo>
                  <a:pt x="120116" y="32004"/>
                </a:lnTo>
                <a:lnTo>
                  <a:pt x="123164" y="28956"/>
                </a:lnTo>
                <a:lnTo>
                  <a:pt x="124688" y="28956"/>
                </a:lnTo>
                <a:lnTo>
                  <a:pt x="127736" y="27432"/>
                </a:lnTo>
                <a:lnTo>
                  <a:pt x="129260" y="25908"/>
                </a:lnTo>
                <a:lnTo>
                  <a:pt x="135458" y="25908"/>
                </a:lnTo>
                <a:lnTo>
                  <a:pt x="138506" y="27432"/>
                </a:lnTo>
                <a:lnTo>
                  <a:pt x="143078" y="32004"/>
                </a:lnTo>
                <a:lnTo>
                  <a:pt x="144602" y="36576"/>
                </a:lnTo>
                <a:lnTo>
                  <a:pt x="144602" y="44297"/>
                </a:lnTo>
                <a:lnTo>
                  <a:pt x="143078" y="48869"/>
                </a:lnTo>
                <a:lnTo>
                  <a:pt x="140030" y="50393"/>
                </a:lnTo>
                <a:lnTo>
                  <a:pt x="138506" y="53441"/>
                </a:lnTo>
                <a:lnTo>
                  <a:pt x="135458" y="54965"/>
                </a:lnTo>
                <a:lnTo>
                  <a:pt x="129260" y="54965"/>
                </a:lnTo>
                <a:lnTo>
                  <a:pt x="126212" y="53441"/>
                </a:lnTo>
                <a:lnTo>
                  <a:pt x="124688" y="51917"/>
                </a:lnTo>
                <a:lnTo>
                  <a:pt x="121640" y="50393"/>
                </a:lnTo>
                <a:lnTo>
                  <a:pt x="120116" y="47345"/>
                </a:lnTo>
                <a:lnTo>
                  <a:pt x="120116" y="44297"/>
                </a:lnTo>
                <a:lnTo>
                  <a:pt x="112496" y="44297"/>
                </a:lnTo>
                <a:lnTo>
                  <a:pt x="112496" y="48869"/>
                </a:lnTo>
                <a:lnTo>
                  <a:pt x="115544" y="53441"/>
                </a:lnTo>
                <a:lnTo>
                  <a:pt x="121640" y="59537"/>
                </a:lnTo>
                <a:lnTo>
                  <a:pt x="126212" y="61061"/>
                </a:lnTo>
                <a:lnTo>
                  <a:pt x="138506" y="61061"/>
                </a:lnTo>
                <a:lnTo>
                  <a:pt x="143078" y="58013"/>
                </a:lnTo>
                <a:lnTo>
                  <a:pt x="150698" y="50393"/>
                </a:lnTo>
                <a:lnTo>
                  <a:pt x="152222" y="44297"/>
                </a:lnTo>
                <a:lnTo>
                  <a:pt x="152222" y="33528"/>
                </a:lnTo>
                <a:close/>
              </a:path>
              <a:path w="290194" h="61595">
                <a:moveTo>
                  <a:pt x="198031" y="38100"/>
                </a:moveTo>
                <a:lnTo>
                  <a:pt x="194983" y="32004"/>
                </a:lnTo>
                <a:lnTo>
                  <a:pt x="193459" y="30480"/>
                </a:lnTo>
                <a:lnTo>
                  <a:pt x="190322" y="28956"/>
                </a:lnTo>
                <a:lnTo>
                  <a:pt x="187274" y="27432"/>
                </a:lnTo>
                <a:lnTo>
                  <a:pt x="190322" y="25908"/>
                </a:lnTo>
                <a:lnTo>
                  <a:pt x="191846" y="24384"/>
                </a:lnTo>
                <a:lnTo>
                  <a:pt x="193459" y="22860"/>
                </a:lnTo>
                <a:lnTo>
                  <a:pt x="194983" y="19812"/>
                </a:lnTo>
                <a:lnTo>
                  <a:pt x="194983" y="10668"/>
                </a:lnTo>
                <a:lnTo>
                  <a:pt x="193459" y="7620"/>
                </a:lnTo>
                <a:lnTo>
                  <a:pt x="192646" y="6096"/>
                </a:lnTo>
                <a:lnTo>
                  <a:pt x="191846" y="4572"/>
                </a:lnTo>
                <a:lnTo>
                  <a:pt x="188798" y="3048"/>
                </a:lnTo>
                <a:lnTo>
                  <a:pt x="187274" y="1524"/>
                </a:lnTo>
                <a:lnTo>
                  <a:pt x="184226" y="0"/>
                </a:lnTo>
                <a:lnTo>
                  <a:pt x="173558" y="0"/>
                </a:lnTo>
                <a:lnTo>
                  <a:pt x="168986" y="1524"/>
                </a:lnTo>
                <a:lnTo>
                  <a:pt x="165938" y="4572"/>
                </a:lnTo>
                <a:lnTo>
                  <a:pt x="162890" y="6096"/>
                </a:lnTo>
                <a:lnTo>
                  <a:pt x="159842" y="10668"/>
                </a:lnTo>
                <a:lnTo>
                  <a:pt x="159842" y="15240"/>
                </a:lnTo>
                <a:lnTo>
                  <a:pt x="167462" y="16764"/>
                </a:lnTo>
                <a:lnTo>
                  <a:pt x="167462" y="13716"/>
                </a:lnTo>
                <a:lnTo>
                  <a:pt x="168986" y="10668"/>
                </a:lnTo>
                <a:lnTo>
                  <a:pt x="170510" y="9144"/>
                </a:lnTo>
                <a:lnTo>
                  <a:pt x="172034" y="6096"/>
                </a:lnTo>
                <a:lnTo>
                  <a:pt x="182702" y="6096"/>
                </a:lnTo>
                <a:lnTo>
                  <a:pt x="184226" y="9144"/>
                </a:lnTo>
                <a:lnTo>
                  <a:pt x="187274" y="10668"/>
                </a:lnTo>
                <a:lnTo>
                  <a:pt x="187274" y="18288"/>
                </a:lnTo>
                <a:lnTo>
                  <a:pt x="185750" y="21336"/>
                </a:lnTo>
                <a:lnTo>
                  <a:pt x="184226" y="22860"/>
                </a:lnTo>
                <a:lnTo>
                  <a:pt x="178130" y="25908"/>
                </a:lnTo>
                <a:lnTo>
                  <a:pt x="175082" y="25908"/>
                </a:lnTo>
                <a:lnTo>
                  <a:pt x="175082" y="24384"/>
                </a:lnTo>
                <a:lnTo>
                  <a:pt x="173558" y="24384"/>
                </a:lnTo>
                <a:lnTo>
                  <a:pt x="173558" y="32004"/>
                </a:lnTo>
                <a:lnTo>
                  <a:pt x="175082" y="30480"/>
                </a:lnTo>
                <a:lnTo>
                  <a:pt x="182702" y="30480"/>
                </a:lnTo>
                <a:lnTo>
                  <a:pt x="184226" y="32004"/>
                </a:lnTo>
                <a:lnTo>
                  <a:pt x="187274" y="33528"/>
                </a:lnTo>
                <a:lnTo>
                  <a:pt x="190322" y="39624"/>
                </a:lnTo>
                <a:lnTo>
                  <a:pt x="190322" y="45821"/>
                </a:lnTo>
                <a:lnTo>
                  <a:pt x="187274" y="51917"/>
                </a:lnTo>
                <a:lnTo>
                  <a:pt x="181178" y="54965"/>
                </a:lnTo>
                <a:lnTo>
                  <a:pt x="175082" y="54965"/>
                </a:lnTo>
                <a:lnTo>
                  <a:pt x="172034" y="53441"/>
                </a:lnTo>
                <a:lnTo>
                  <a:pt x="168986" y="50393"/>
                </a:lnTo>
                <a:lnTo>
                  <a:pt x="167462" y="47345"/>
                </a:lnTo>
                <a:lnTo>
                  <a:pt x="165938" y="42672"/>
                </a:lnTo>
                <a:lnTo>
                  <a:pt x="158318" y="44297"/>
                </a:lnTo>
                <a:lnTo>
                  <a:pt x="161366" y="53441"/>
                </a:lnTo>
                <a:lnTo>
                  <a:pt x="164414" y="56489"/>
                </a:lnTo>
                <a:lnTo>
                  <a:pt x="168986" y="59537"/>
                </a:lnTo>
                <a:lnTo>
                  <a:pt x="172034" y="61061"/>
                </a:lnTo>
                <a:lnTo>
                  <a:pt x="184226" y="61061"/>
                </a:lnTo>
                <a:lnTo>
                  <a:pt x="188798" y="59537"/>
                </a:lnTo>
                <a:lnTo>
                  <a:pt x="191846" y="54965"/>
                </a:lnTo>
                <a:lnTo>
                  <a:pt x="196507" y="51917"/>
                </a:lnTo>
                <a:lnTo>
                  <a:pt x="198031" y="47345"/>
                </a:lnTo>
                <a:lnTo>
                  <a:pt x="198031" y="38100"/>
                </a:lnTo>
                <a:close/>
              </a:path>
              <a:path w="290194" h="61595">
                <a:moveTo>
                  <a:pt x="243751" y="1524"/>
                </a:moveTo>
                <a:lnTo>
                  <a:pt x="205651" y="1524"/>
                </a:lnTo>
                <a:lnTo>
                  <a:pt x="205651" y="7620"/>
                </a:lnTo>
                <a:lnTo>
                  <a:pt x="234607" y="7620"/>
                </a:lnTo>
                <a:lnTo>
                  <a:pt x="228511" y="16764"/>
                </a:lnTo>
                <a:lnTo>
                  <a:pt x="223939" y="22860"/>
                </a:lnTo>
                <a:lnTo>
                  <a:pt x="220891" y="28956"/>
                </a:lnTo>
                <a:lnTo>
                  <a:pt x="219367" y="36576"/>
                </a:lnTo>
                <a:lnTo>
                  <a:pt x="216319" y="42672"/>
                </a:lnTo>
                <a:lnTo>
                  <a:pt x="214795" y="48869"/>
                </a:lnTo>
                <a:lnTo>
                  <a:pt x="214795" y="59537"/>
                </a:lnTo>
                <a:lnTo>
                  <a:pt x="222415" y="59537"/>
                </a:lnTo>
                <a:lnTo>
                  <a:pt x="222415" y="48869"/>
                </a:lnTo>
                <a:lnTo>
                  <a:pt x="223939" y="42672"/>
                </a:lnTo>
                <a:lnTo>
                  <a:pt x="226987" y="36576"/>
                </a:lnTo>
                <a:lnTo>
                  <a:pt x="230035" y="28956"/>
                </a:lnTo>
                <a:lnTo>
                  <a:pt x="233083" y="22860"/>
                </a:lnTo>
                <a:lnTo>
                  <a:pt x="237655" y="15240"/>
                </a:lnTo>
                <a:lnTo>
                  <a:pt x="243751" y="6096"/>
                </a:lnTo>
                <a:lnTo>
                  <a:pt x="243751" y="1524"/>
                </a:lnTo>
                <a:close/>
              </a:path>
              <a:path w="290194" h="61595">
                <a:moveTo>
                  <a:pt x="289572" y="12192"/>
                </a:moveTo>
                <a:lnTo>
                  <a:pt x="288048" y="7620"/>
                </a:lnTo>
                <a:lnTo>
                  <a:pt x="281952" y="1524"/>
                </a:lnTo>
                <a:lnTo>
                  <a:pt x="277380" y="0"/>
                </a:lnTo>
                <a:lnTo>
                  <a:pt x="266712" y="0"/>
                </a:lnTo>
                <a:lnTo>
                  <a:pt x="262140" y="1524"/>
                </a:lnTo>
                <a:lnTo>
                  <a:pt x="257568" y="4572"/>
                </a:lnTo>
                <a:lnTo>
                  <a:pt x="254520" y="7620"/>
                </a:lnTo>
                <a:lnTo>
                  <a:pt x="252996" y="12192"/>
                </a:lnTo>
                <a:lnTo>
                  <a:pt x="252996" y="16764"/>
                </a:lnTo>
                <a:lnTo>
                  <a:pt x="259092" y="18288"/>
                </a:lnTo>
                <a:lnTo>
                  <a:pt x="259092" y="13716"/>
                </a:lnTo>
                <a:lnTo>
                  <a:pt x="260616" y="10668"/>
                </a:lnTo>
                <a:lnTo>
                  <a:pt x="263664" y="9144"/>
                </a:lnTo>
                <a:lnTo>
                  <a:pt x="265188" y="7620"/>
                </a:lnTo>
                <a:lnTo>
                  <a:pt x="268236" y="6096"/>
                </a:lnTo>
                <a:lnTo>
                  <a:pt x="274332" y="6096"/>
                </a:lnTo>
                <a:lnTo>
                  <a:pt x="277380" y="7620"/>
                </a:lnTo>
                <a:lnTo>
                  <a:pt x="278904" y="9144"/>
                </a:lnTo>
                <a:lnTo>
                  <a:pt x="281952" y="10668"/>
                </a:lnTo>
                <a:lnTo>
                  <a:pt x="283476" y="13716"/>
                </a:lnTo>
                <a:lnTo>
                  <a:pt x="283476" y="18288"/>
                </a:lnTo>
                <a:lnTo>
                  <a:pt x="281952" y="21336"/>
                </a:lnTo>
                <a:lnTo>
                  <a:pt x="278904" y="24384"/>
                </a:lnTo>
                <a:lnTo>
                  <a:pt x="277380" y="27432"/>
                </a:lnTo>
                <a:lnTo>
                  <a:pt x="266712" y="38100"/>
                </a:lnTo>
                <a:lnTo>
                  <a:pt x="262140" y="41148"/>
                </a:lnTo>
                <a:lnTo>
                  <a:pt x="254520" y="48869"/>
                </a:lnTo>
                <a:lnTo>
                  <a:pt x="251472" y="54965"/>
                </a:lnTo>
                <a:lnTo>
                  <a:pt x="251472" y="59537"/>
                </a:lnTo>
                <a:lnTo>
                  <a:pt x="289572" y="59537"/>
                </a:lnTo>
                <a:lnTo>
                  <a:pt x="289572" y="53441"/>
                </a:lnTo>
                <a:lnTo>
                  <a:pt x="260616" y="53441"/>
                </a:lnTo>
                <a:lnTo>
                  <a:pt x="263664" y="50393"/>
                </a:lnTo>
                <a:lnTo>
                  <a:pt x="263664" y="48869"/>
                </a:lnTo>
                <a:lnTo>
                  <a:pt x="268236" y="44297"/>
                </a:lnTo>
                <a:lnTo>
                  <a:pt x="272808" y="41148"/>
                </a:lnTo>
                <a:lnTo>
                  <a:pt x="277380" y="36576"/>
                </a:lnTo>
                <a:lnTo>
                  <a:pt x="281952" y="33528"/>
                </a:lnTo>
                <a:lnTo>
                  <a:pt x="283476" y="30480"/>
                </a:lnTo>
                <a:lnTo>
                  <a:pt x="288048" y="25908"/>
                </a:lnTo>
                <a:lnTo>
                  <a:pt x="288048" y="22860"/>
                </a:lnTo>
                <a:lnTo>
                  <a:pt x="289572" y="21336"/>
                </a:lnTo>
                <a:lnTo>
                  <a:pt x="289572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50440" y="4910678"/>
            <a:ext cx="759012" cy="62994"/>
          </a:xfrm>
          <a:custGeom>
            <a:avLst/>
            <a:gdLst/>
            <a:ahLst/>
            <a:cxnLst/>
            <a:rect l="l" t="t" r="r" b="b"/>
            <a:pathLst>
              <a:path w="322580" h="61595">
                <a:moveTo>
                  <a:pt x="38201" y="19812"/>
                </a:moveTo>
                <a:lnTo>
                  <a:pt x="36576" y="16764"/>
                </a:ln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810"/>
                </a:lnTo>
                <a:lnTo>
                  <a:pt x="30480" y="19812"/>
                </a:lnTo>
                <a:lnTo>
                  <a:pt x="30480" y="39624"/>
                </a:lnTo>
                <a:lnTo>
                  <a:pt x="28956" y="47345"/>
                </a:lnTo>
                <a:lnTo>
                  <a:pt x="27432" y="50393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16"/>
                </a:lnTo>
                <a:lnTo>
                  <a:pt x="10668" y="10668"/>
                </a:lnTo>
                <a:lnTo>
                  <a:pt x="12192" y="7620"/>
                </a:lnTo>
                <a:lnTo>
                  <a:pt x="15240" y="6096"/>
                </a:lnTo>
                <a:lnTo>
                  <a:pt x="22860" y="6096"/>
                </a:lnTo>
                <a:lnTo>
                  <a:pt x="27432" y="10668"/>
                </a:lnTo>
                <a:lnTo>
                  <a:pt x="28956" y="13716"/>
                </a:lnTo>
                <a:lnTo>
                  <a:pt x="30480" y="19812"/>
                </a:lnTo>
                <a:lnTo>
                  <a:pt x="30480" y="3810"/>
                </a:lnTo>
                <a:lnTo>
                  <a:pt x="28956" y="3048"/>
                </a:lnTo>
                <a:lnTo>
                  <a:pt x="27432" y="1524"/>
                </a:lnTo>
                <a:lnTo>
                  <a:pt x="24384" y="0"/>
                </a:lnTo>
                <a:lnTo>
                  <a:pt x="13716" y="0"/>
                </a:lnTo>
                <a:lnTo>
                  <a:pt x="7620" y="3048"/>
                </a:lnTo>
                <a:lnTo>
                  <a:pt x="4572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4572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2004" y="54965"/>
                </a:lnTo>
                <a:lnTo>
                  <a:pt x="35052" y="51917"/>
                </a:lnTo>
                <a:lnTo>
                  <a:pt x="36576" y="47345"/>
                </a:lnTo>
                <a:lnTo>
                  <a:pt x="38201" y="42672"/>
                </a:lnTo>
                <a:lnTo>
                  <a:pt x="38201" y="19812"/>
                </a:lnTo>
                <a:close/>
              </a:path>
              <a:path w="322580" h="61595">
                <a:moveTo>
                  <a:pt x="57721" y="50876"/>
                </a:moveTo>
                <a:lnTo>
                  <a:pt x="48590" y="50876"/>
                </a:lnTo>
                <a:lnTo>
                  <a:pt x="48590" y="60007"/>
                </a:lnTo>
                <a:lnTo>
                  <a:pt x="57721" y="60007"/>
                </a:lnTo>
                <a:lnTo>
                  <a:pt x="57721" y="50876"/>
                </a:lnTo>
                <a:close/>
              </a:path>
              <a:path w="322580" h="61595">
                <a:moveTo>
                  <a:pt x="108407" y="33528"/>
                </a:moveTo>
                <a:lnTo>
                  <a:pt x="106883" y="28956"/>
                </a:lnTo>
                <a:lnTo>
                  <a:pt x="99263" y="21336"/>
                </a:lnTo>
                <a:lnTo>
                  <a:pt x="94589" y="19812"/>
                </a:lnTo>
                <a:lnTo>
                  <a:pt x="85445" y="19812"/>
                </a:lnTo>
                <a:lnTo>
                  <a:pt x="82397" y="21336"/>
                </a:lnTo>
                <a:lnTo>
                  <a:pt x="79349" y="24384"/>
                </a:lnTo>
                <a:lnTo>
                  <a:pt x="82397" y="7620"/>
                </a:lnTo>
                <a:lnTo>
                  <a:pt x="105359" y="7620"/>
                </a:lnTo>
                <a:lnTo>
                  <a:pt x="105359" y="1524"/>
                </a:lnTo>
                <a:lnTo>
                  <a:pt x="76301" y="1524"/>
                </a:lnTo>
                <a:lnTo>
                  <a:pt x="70205" y="32004"/>
                </a:lnTo>
                <a:lnTo>
                  <a:pt x="77825" y="32004"/>
                </a:lnTo>
                <a:lnTo>
                  <a:pt x="77825" y="30480"/>
                </a:lnTo>
                <a:lnTo>
                  <a:pt x="79349" y="28956"/>
                </a:lnTo>
                <a:lnTo>
                  <a:pt x="80873" y="28956"/>
                </a:lnTo>
                <a:lnTo>
                  <a:pt x="83921" y="27432"/>
                </a:lnTo>
                <a:lnTo>
                  <a:pt x="85445" y="25908"/>
                </a:lnTo>
                <a:lnTo>
                  <a:pt x="91541" y="25908"/>
                </a:lnTo>
                <a:lnTo>
                  <a:pt x="94589" y="27432"/>
                </a:lnTo>
                <a:lnTo>
                  <a:pt x="99263" y="32004"/>
                </a:lnTo>
                <a:lnTo>
                  <a:pt x="100787" y="36576"/>
                </a:lnTo>
                <a:lnTo>
                  <a:pt x="100787" y="44297"/>
                </a:lnTo>
                <a:lnTo>
                  <a:pt x="99263" y="48869"/>
                </a:lnTo>
                <a:lnTo>
                  <a:pt x="94589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80873" y="51917"/>
                </a:lnTo>
                <a:lnTo>
                  <a:pt x="77825" y="50393"/>
                </a:lnTo>
                <a:lnTo>
                  <a:pt x="77825" y="47345"/>
                </a:lnTo>
                <a:lnTo>
                  <a:pt x="76301" y="44297"/>
                </a:lnTo>
                <a:lnTo>
                  <a:pt x="68681" y="44297"/>
                </a:lnTo>
                <a:lnTo>
                  <a:pt x="68681" y="48869"/>
                </a:lnTo>
                <a:lnTo>
                  <a:pt x="71729" y="53441"/>
                </a:lnTo>
                <a:lnTo>
                  <a:pt x="77825" y="59537"/>
                </a:lnTo>
                <a:lnTo>
                  <a:pt x="82397" y="61061"/>
                </a:lnTo>
                <a:lnTo>
                  <a:pt x="94589" y="61061"/>
                </a:lnTo>
                <a:lnTo>
                  <a:pt x="100787" y="58013"/>
                </a:lnTo>
                <a:lnTo>
                  <a:pt x="103835" y="53441"/>
                </a:lnTo>
                <a:lnTo>
                  <a:pt x="106883" y="50393"/>
                </a:lnTo>
                <a:lnTo>
                  <a:pt x="108407" y="44297"/>
                </a:lnTo>
                <a:lnTo>
                  <a:pt x="108407" y="33528"/>
                </a:lnTo>
                <a:close/>
              </a:path>
              <a:path w="322580" h="61595">
                <a:moveTo>
                  <a:pt x="154127" y="19812"/>
                </a:moveTo>
                <a:lnTo>
                  <a:pt x="152603" y="16764"/>
                </a:lnTo>
                <a:lnTo>
                  <a:pt x="152603" y="12192"/>
                </a:lnTo>
                <a:lnTo>
                  <a:pt x="151079" y="9144"/>
                </a:lnTo>
                <a:lnTo>
                  <a:pt x="149555" y="7620"/>
                </a:lnTo>
                <a:lnTo>
                  <a:pt x="148793" y="6096"/>
                </a:lnTo>
                <a:lnTo>
                  <a:pt x="148031" y="4572"/>
                </a:lnTo>
                <a:lnTo>
                  <a:pt x="146507" y="3810"/>
                </a:lnTo>
                <a:lnTo>
                  <a:pt x="146507" y="19812"/>
                </a:lnTo>
                <a:lnTo>
                  <a:pt x="146507" y="39624"/>
                </a:lnTo>
                <a:lnTo>
                  <a:pt x="144983" y="47345"/>
                </a:lnTo>
                <a:lnTo>
                  <a:pt x="143459" y="50393"/>
                </a:lnTo>
                <a:lnTo>
                  <a:pt x="138887" y="54965"/>
                </a:lnTo>
                <a:lnTo>
                  <a:pt x="131267" y="54965"/>
                </a:lnTo>
                <a:lnTo>
                  <a:pt x="128219" y="53441"/>
                </a:lnTo>
                <a:lnTo>
                  <a:pt x="126695" y="50393"/>
                </a:lnTo>
                <a:lnTo>
                  <a:pt x="123647" y="47345"/>
                </a:lnTo>
                <a:lnTo>
                  <a:pt x="123647" y="13716"/>
                </a:lnTo>
                <a:lnTo>
                  <a:pt x="126695" y="10668"/>
                </a:lnTo>
                <a:lnTo>
                  <a:pt x="128219" y="7620"/>
                </a:lnTo>
                <a:lnTo>
                  <a:pt x="131267" y="6096"/>
                </a:lnTo>
                <a:lnTo>
                  <a:pt x="138887" y="6096"/>
                </a:lnTo>
                <a:lnTo>
                  <a:pt x="143459" y="10668"/>
                </a:lnTo>
                <a:lnTo>
                  <a:pt x="144983" y="13716"/>
                </a:lnTo>
                <a:lnTo>
                  <a:pt x="146507" y="19812"/>
                </a:lnTo>
                <a:lnTo>
                  <a:pt x="146507" y="3810"/>
                </a:lnTo>
                <a:lnTo>
                  <a:pt x="144983" y="3048"/>
                </a:lnTo>
                <a:lnTo>
                  <a:pt x="143459" y="1524"/>
                </a:lnTo>
                <a:lnTo>
                  <a:pt x="140411" y="0"/>
                </a:lnTo>
                <a:lnTo>
                  <a:pt x="131267" y="0"/>
                </a:lnTo>
                <a:lnTo>
                  <a:pt x="126695" y="1524"/>
                </a:lnTo>
                <a:lnTo>
                  <a:pt x="123647" y="3048"/>
                </a:lnTo>
                <a:lnTo>
                  <a:pt x="120599" y="6096"/>
                </a:lnTo>
                <a:lnTo>
                  <a:pt x="119075" y="9144"/>
                </a:lnTo>
                <a:lnTo>
                  <a:pt x="116027" y="18288"/>
                </a:lnTo>
                <a:lnTo>
                  <a:pt x="116027" y="41148"/>
                </a:lnTo>
                <a:lnTo>
                  <a:pt x="117551" y="50393"/>
                </a:lnTo>
                <a:lnTo>
                  <a:pt x="120599" y="54965"/>
                </a:lnTo>
                <a:lnTo>
                  <a:pt x="125171" y="59537"/>
                </a:lnTo>
                <a:lnTo>
                  <a:pt x="129743" y="61061"/>
                </a:lnTo>
                <a:lnTo>
                  <a:pt x="138887" y="61061"/>
                </a:lnTo>
                <a:lnTo>
                  <a:pt x="143459" y="59537"/>
                </a:lnTo>
                <a:lnTo>
                  <a:pt x="148031" y="54965"/>
                </a:lnTo>
                <a:lnTo>
                  <a:pt x="151079" y="51917"/>
                </a:lnTo>
                <a:lnTo>
                  <a:pt x="152603" y="47345"/>
                </a:lnTo>
                <a:lnTo>
                  <a:pt x="154127" y="42672"/>
                </a:lnTo>
                <a:lnTo>
                  <a:pt x="154127" y="19812"/>
                </a:lnTo>
                <a:close/>
              </a:path>
              <a:path w="322580" h="61595">
                <a:moveTo>
                  <a:pt x="201460" y="1524"/>
                </a:moveTo>
                <a:lnTo>
                  <a:pt x="161836" y="1524"/>
                </a:lnTo>
                <a:lnTo>
                  <a:pt x="161836" y="7620"/>
                </a:lnTo>
                <a:lnTo>
                  <a:pt x="192316" y="7620"/>
                </a:lnTo>
                <a:lnTo>
                  <a:pt x="187744" y="12192"/>
                </a:lnTo>
                <a:lnTo>
                  <a:pt x="184696" y="16764"/>
                </a:lnTo>
                <a:lnTo>
                  <a:pt x="181648" y="22860"/>
                </a:lnTo>
                <a:lnTo>
                  <a:pt x="177076" y="28956"/>
                </a:lnTo>
                <a:lnTo>
                  <a:pt x="175552" y="36576"/>
                </a:lnTo>
                <a:lnTo>
                  <a:pt x="174028" y="42672"/>
                </a:lnTo>
                <a:lnTo>
                  <a:pt x="170980" y="48869"/>
                </a:lnTo>
                <a:lnTo>
                  <a:pt x="170980" y="59537"/>
                </a:lnTo>
                <a:lnTo>
                  <a:pt x="178600" y="59537"/>
                </a:lnTo>
                <a:lnTo>
                  <a:pt x="178600" y="53441"/>
                </a:lnTo>
                <a:lnTo>
                  <a:pt x="180124" y="48869"/>
                </a:lnTo>
                <a:lnTo>
                  <a:pt x="196888" y="10668"/>
                </a:lnTo>
                <a:lnTo>
                  <a:pt x="201460" y="6096"/>
                </a:lnTo>
                <a:lnTo>
                  <a:pt x="201460" y="1524"/>
                </a:lnTo>
                <a:close/>
              </a:path>
              <a:path w="322580" h="61595">
                <a:moveTo>
                  <a:pt x="248704" y="1524"/>
                </a:moveTo>
                <a:lnTo>
                  <a:pt x="209080" y="1524"/>
                </a:lnTo>
                <a:lnTo>
                  <a:pt x="209080" y="7620"/>
                </a:lnTo>
                <a:lnTo>
                  <a:pt x="239560" y="7620"/>
                </a:lnTo>
                <a:lnTo>
                  <a:pt x="234988" y="12192"/>
                </a:lnTo>
                <a:lnTo>
                  <a:pt x="231940" y="16764"/>
                </a:lnTo>
                <a:lnTo>
                  <a:pt x="228892" y="22860"/>
                </a:lnTo>
                <a:lnTo>
                  <a:pt x="224320" y="28956"/>
                </a:lnTo>
                <a:lnTo>
                  <a:pt x="222796" y="36576"/>
                </a:lnTo>
                <a:lnTo>
                  <a:pt x="221272" y="42672"/>
                </a:lnTo>
                <a:lnTo>
                  <a:pt x="218224" y="48869"/>
                </a:lnTo>
                <a:lnTo>
                  <a:pt x="218224" y="59537"/>
                </a:lnTo>
                <a:lnTo>
                  <a:pt x="225844" y="59537"/>
                </a:lnTo>
                <a:lnTo>
                  <a:pt x="225844" y="53441"/>
                </a:lnTo>
                <a:lnTo>
                  <a:pt x="227368" y="48869"/>
                </a:lnTo>
                <a:lnTo>
                  <a:pt x="244132" y="10668"/>
                </a:lnTo>
                <a:lnTo>
                  <a:pt x="248704" y="6096"/>
                </a:lnTo>
                <a:lnTo>
                  <a:pt x="248704" y="1524"/>
                </a:lnTo>
                <a:close/>
              </a:path>
              <a:path w="322580" h="61595">
                <a:moveTo>
                  <a:pt x="282422" y="12"/>
                </a:moveTo>
                <a:lnTo>
                  <a:pt x="277850" y="12"/>
                </a:lnTo>
                <a:lnTo>
                  <a:pt x="276326" y="3060"/>
                </a:lnTo>
                <a:lnTo>
                  <a:pt x="268617" y="10680"/>
                </a:lnTo>
                <a:lnTo>
                  <a:pt x="264045" y="12204"/>
                </a:lnTo>
                <a:lnTo>
                  <a:pt x="260997" y="15252"/>
                </a:lnTo>
                <a:lnTo>
                  <a:pt x="260997" y="21348"/>
                </a:lnTo>
                <a:lnTo>
                  <a:pt x="262521" y="21348"/>
                </a:lnTo>
                <a:lnTo>
                  <a:pt x="268617" y="18300"/>
                </a:lnTo>
                <a:lnTo>
                  <a:pt x="270141" y="16776"/>
                </a:lnTo>
                <a:lnTo>
                  <a:pt x="273278" y="15252"/>
                </a:lnTo>
                <a:lnTo>
                  <a:pt x="274802" y="13728"/>
                </a:lnTo>
                <a:lnTo>
                  <a:pt x="274802" y="59537"/>
                </a:lnTo>
                <a:lnTo>
                  <a:pt x="282422" y="59537"/>
                </a:lnTo>
                <a:lnTo>
                  <a:pt x="282422" y="12"/>
                </a:lnTo>
                <a:close/>
              </a:path>
              <a:path w="322580" h="61595">
                <a:moveTo>
                  <a:pt x="322046" y="12"/>
                </a:moveTo>
                <a:lnTo>
                  <a:pt x="317474" y="12"/>
                </a:lnTo>
                <a:lnTo>
                  <a:pt x="315950" y="3060"/>
                </a:lnTo>
                <a:lnTo>
                  <a:pt x="308330" y="10680"/>
                </a:lnTo>
                <a:lnTo>
                  <a:pt x="305282" y="12204"/>
                </a:lnTo>
                <a:lnTo>
                  <a:pt x="300710" y="15252"/>
                </a:lnTo>
                <a:lnTo>
                  <a:pt x="300710" y="21348"/>
                </a:lnTo>
                <a:lnTo>
                  <a:pt x="303758" y="21348"/>
                </a:lnTo>
                <a:lnTo>
                  <a:pt x="305282" y="19824"/>
                </a:lnTo>
                <a:lnTo>
                  <a:pt x="311378" y="16776"/>
                </a:lnTo>
                <a:lnTo>
                  <a:pt x="312902" y="15252"/>
                </a:lnTo>
                <a:lnTo>
                  <a:pt x="315950" y="13728"/>
                </a:lnTo>
                <a:lnTo>
                  <a:pt x="315950" y="59537"/>
                </a:lnTo>
                <a:lnTo>
                  <a:pt x="322046" y="59537"/>
                </a:lnTo>
                <a:lnTo>
                  <a:pt x="322046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52503" y="4910679"/>
            <a:ext cx="800995" cy="62443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773688" y="491067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624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3048" y="13716"/>
                </a:lnTo>
                <a:lnTo>
                  <a:pt x="0" y="22860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6576"/>
                </a:lnTo>
                <a:lnTo>
                  <a:pt x="39725" y="24384"/>
                </a:lnTo>
                <a:close/>
              </a:path>
              <a:path w="340994" h="61595">
                <a:moveTo>
                  <a:pt x="59245" y="50876"/>
                </a:moveTo>
                <a:lnTo>
                  <a:pt x="50114" y="50876"/>
                </a:lnTo>
                <a:lnTo>
                  <a:pt x="50114" y="60007"/>
                </a:lnTo>
                <a:lnTo>
                  <a:pt x="59245" y="60007"/>
                </a:lnTo>
                <a:lnTo>
                  <a:pt x="59245" y="50876"/>
                </a:lnTo>
                <a:close/>
              </a:path>
              <a:path w="340994" h="61595">
                <a:moveTo>
                  <a:pt x="97739" y="12"/>
                </a:moveTo>
                <a:lnTo>
                  <a:pt x="93167" y="12"/>
                </a:lnTo>
                <a:lnTo>
                  <a:pt x="91643" y="3060"/>
                </a:lnTo>
                <a:lnTo>
                  <a:pt x="88595" y="4584"/>
                </a:lnTo>
                <a:lnTo>
                  <a:pt x="82397" y="10680"/>
                </a:lnTo>
                <a:lnTo>
                  <a:pt x="79349" y="12204"/>
                </a:lnTo>
                <a:lnTo>
                  <a:pt x="74777" y="15252"/>
                </a:lnTo>
                <a:lnTo>
                  <a:pt x="74777" y="21348"/>
                </a:lnTo>
                <a:lnTo>
                  <a:pt x="77825" y="21348"/>
                </a:lnTo>
                <a:lnTo>
                  <a:pt x="80873" y="19824"/>
                </a:lnTo>
                <a:lnTo>
                  <a:pt x="82397" y="18300"/>
                </a:lnTo>
                <a:lnTo>
                  <a:pt x="88595" y="15252"/>
                </a:lnTo>
                <a:lnTo>
                  <a:pt x="90119" y="13728"/>
                </a:lnTo>
                <a:lnTo>
                  <a:pt x="90119" y="59537"/>
                </a:lnTo>
                <a:lnTo>
                  <a:pt x="97739" y="59537"/>
                </a:lnTo>
                <a:lnTo>
                  <a:pt x="97739" y="12"/>
                </a:lnTo>
                <a:close/>
              </a:path>
              <a:path w="340994" h="61595">
                <a:moveTo>
                  <a:pt x="155740" y="35064"/>
                </a:moveTo>
                <a:lnTo>
                  <a:pt x="154216" y="30492"/>
                </a:lnTo>
                <a:lnTo>
                  <a:pt x="151168" y="27444"/>
                </a:lnTo>
                <a:lnTo>
                  <a:pt x="148120" y="24396"/>
                </a:lnTo>
                <a:lnTo>
                  <a:pt x="148120" y="36588"/>
                </a:lnTo>
                <a:lnTo>
                  <a:pt x="148120" y="45821"/>
                </a:lnTo>
                <a:lnTo>
                  <a:pt x="146596" y="48869"/>
                </a:lnTo>
                <a:lnTo>
                  <a:pt x="145072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5158" y="45821"/>
                </a:lnTo>
                <a:lnTo>
                  <a:pt x="123634" y="42684"/>
                </a:lnTo>
                <a:lnTo>
                  <a:pt x="123634" y="36588"/>
                </a:lnTo>
                <a:lnTo>
                  <a:pt x="125158" y="33540"/>
                </a:lnTo>
                <a:lnTo>
                  <a:pt x="129730" y="28968"/>
                </a:lnTo>
                <a:lnTo>
                  <a:pt x="132778" y="27444"/>
                </a:lnTo>
                <a:lnTo>
                  <a:pt x="138874" y="27444"/>
                </a:lnTo>
                <a:lnTo>
                  <a:pt x="141922" y="28968"/>
                </a:lnTo>
                <a:lnTo>
                  <a:pt x="145072" y="30492"/>
                </a:lnTo>
                <a:lnTo>
                  <a:pt x="148120" y="36588"/>
                </a:lnTo>
                <a:lnTo>
                  <a:pt x="148120" y="24396"/>
                </a:lnTo>
                <a:lnTo>
                  <a:pt x="146596" y="22872"/>
                </a:lnTo>
                <a:lnTo>
                  <a:pt x="141922" y="21348"/>
                </a:lnTo>
                <a:lnTo>
                  <a:pt x="132778" y="21348"/>
                </a:lnTo>
                <a:lnTo>
                  <a:pt x="126682" y="24396"/>
                </a:lnTo>
                <a:lnTo>
                  <a:pt x="125158" y="25920"/>
                </a:lnTo>
                <a:lnTo>
                  <a:pt x="123634" y="28968"/>
                </a:lnTo>
                <a:lnTo>
                  <a:pt x="123634" y="18300"/>
                </a:lnTo>
                <a:lnTo>
                  <a:pt x="128206" y="9156"/>
                </a:lnTo>
                <a:lnTo>
                  <a:pt x="131254" y="7632"/>
                </a:lnTo>
                <a:lnTo>
                  <a:pt x="132778" y="6108"/>
                </a:lnTo>
                <a:lnTo>
                  <a:pt x="140398" y="6108"/>
                </a:lnTo>
                <a:lnTo>
                  <a:pt x="143446" y="9156"/>
                </a:lnTo>
                <a:lnTo>
                  <a:pt x="145072" y="10680"/>
                </a:lnTo>
                <a:lnTo>
                  <a:pt x="146596" y="12204"/>
                </a:lnTo>
                <a:lnTo>
                  <a:pt x="146596" y="15252"/>
                </a:lnTo>
                <a:lnTo>
                  <a:pt x="154216" y="15252"/>
                </a:lnTo>
                <a:lnTo>
                  <a:pt x="154216" y="10680"/>
                </a:lnTo>
                <a:lnTo>
                  <a:pt x="152692" y="6108"/>
                </a:lnTo>
                <a:lnTo>
                  <a:pt x="149644" y="3060"/>
                </a:lnTo>
                <a:lnTo>
                  <a:pt x="146596" y="1536"/>
                </a:lnTo>
                <a:lnTo>
                  <a:pt x="141922" y="12"/>
                </a:lnTo>
                <a:lnTo>
                  <a:pt x="131254" y="12"/>
                </a:lnTo>
                <a:lnTo>
                  <a:pt x="116014" y="42684"/>
                </a:lnTo>
                <a:lnTo>
                  <a:pt x="117538" y="50393"/>
                </a:lnTo>
                <a:lnTo>
                  <a:pt x="122110" y="53441"/>
                </a:lnTo>
                <a:lnTo>
                  <a:pt x="125158" y="58013"/>
                </a:lnTo>
                <a:lnTo>
                  <a:pt x="131254" y="61061"/>
                </a:lnTo>
                <a:lnTo>
                  <a:pt x="140398" y="61061"/>
                </a:lnTo>
                <a:lnTo>
                  <a:pt x="143446" y="59537"/>
                </a:lnTo>
                <a:lnTo>
                  <a:pt x="146596" y="58013"/>
                </a:lnTo>
                <a:lnTo>
                  <a:pt x="149644" y="56489"/>
                </a:lnTo>
                <a:lnTo>
                  <a:pt x="150406" y="54965"/>
                </a:lnTo>
                <a:lnTo>
                  <a:pt x="155740" y="44297"/>
                </a:lnTo>
                <a:lnTo>
                  <a:pt x="155740" y="35064"/>
                </a:lnTo>
                <a:close/>
              </a:path>
              <a:path w="340994" h="61595">
                <a:moveTo>
                  <a:pt x="201460" y="38112"/>
                </a:moveTo>
                <a:lnTo>
                  <a:pt x="193840" y="38112"/>
                </a:lnTo>
                <a:lnTo>
                  <a:pt x="193840" y="12204"/>
                </a:lnTo>
                <a:lnTo>
                  <a:pt x="193840" y="12"/>
                </a:lnTo>
                <a:lnTo>
                  <a:pt x="187744" y="12"/>
                </a:lnTo>
                <a:lnTo>
                  <a:pt x="186220" y="2133"/>
                </a:lnTo>
                <a:lnTo>
                  <a:pt x="186220" y="12204"/>
                </a:lnTo>
                <a:lnTo>
                  <a:pt x="186220" y="38112"/>
                </a:lnTo>
                <a:lnTo>
                  <a:pt x="167932" y="38112"/>
                </a:lnTo>
                <a:lnTo>
                  <a:pt x="186220" y="12204"/>
                </a:lnTo>
                <a:lnTo>
                  <a:pt x="186220" y="2133"/>
                </a:lnTo>
                <a:lnTo>
                  <a:pt x="160312" y="38112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840" y="59537"/>
                </a:lnTo>
                <a:lnTo>
                  <a:pt x="193840" y="45821"/>
                </a:lnTo>
                <a:lnTo>
                  <a:pt x="201460" y="45821"/>
                </a:lnTo>
                <a:lnTo>
                  <a:pt x="201460" y="38112"/>
                </a:lnTo>
                <a:close/>
              </a:path>
              <a:path w="340994" h="61595">
                <a:moveTo>
                  <a:pt x="247269" y="12192"/>
                </a:moveTo>
                <a:lnTo>
                  <a:pt x="245745" y="7620"/>
                </a:lnTo>
                <a:lnTo>
                  <a:pt x="239649" y="1524"/>
                </a:lnTo>
                <a:lnTo>
                  <a:pt x="235077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2217" y="7620"/>
                </a:lnTo>
                <a:lnTo>
                  <a:pt x="209169" y="16764"/>
                </a:lnTo>
                <a:lnTo>
                  <a:pt x="216789" y="18288"/>
                </a:lnTo>
                <a:lnTo>
                  <a:pt x="216789" y="13716"/>
                </a:lnTo>
                <a:lnTo>
                  <a:pt x="218313" y="10668"/>
                </a:lnTo>
                <a:lnTo>
                  <a:pt x="219837" y="9144"/>
                </a:lnTo>
                <a:lnTo>
                  <a:pt x="225933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6601" y="9144"/>
                </a:lnTo>
                <a:lnTo>
                  <a:pt x="239649" y="10668"/>
                </a:lnTo>
                <a:lnTo>
                  <a:pt x="239649" y="21336"/>
                </a:lnTo>
                <a:lnTo>
                  <a:pt x="236601" y="24384"/>
                </a:lnTo>
                <a:lnTo>
                  <a:pt x="235077" y="27432"/>
                </a:lnTo>
                <a:lnTo>
                  <a:pt x="230505" y="32004"/>
                </a:lnTo>
                <a:lnTo>
                  <a:pt x="222885" y="38100"/>
                </a:lnTo>
                <a:lnTo>
                  <a:pt x="212217" y="48869"/>
                </a:lnTo>
                <a:lnTo>
                  <a:pt x="209169" y="54965"/>
                </a:lnTo>
                <a:lnTo>
                  <a:pt x="209169" y="56489"/>
                </a:lnTo>
                <a:lnTo>
                  <a:pt x="207645" y="58013"/>
                </a:lnTo>
                <a:lnTo>
                  <a:pt x="207645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313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25933" y="44297"/>
                </a:lnTo>
                <a:lnTo>
                  <a:pt x="230505" y="41148"/>
                </a:lnTo>
                <a:lnTo>
                  <a:pt x="235077" y="36576"/>
                </a:lnTo>
                <a:lnTo>
                  <a:pt x="239649" y="33528"/>
                </a:lnTo>
                <a:lnTo>
                  <a:pt x="241173" y="30480"/>
                </a:lnTo>
                <a:lnTo>
                  <a:pt x="245745" y="25908"/>
                </a:lnTo>
                <a:lnTo>
                  <a:pt x="245745" y="22860"/>
                </a:lnTo>
                <a:lnTo>
                  <a:pt x="247269" y="21336"/>
                </a:lnTo>
                <a:lnTo>
                  <a:pt x="247269" y="12192"/>
                </a:lnTo>
                <a:close/>
              </a:path>
              <a:path w="340994" h="61595">
                <a:moveTo>
                  <a:pt x="283946" y="12"/>
                </a:moveTo>
                <a:lnTo>
                  <a:pt x="277850" y="12"/>
                </a:lnTo>
                <a:lnTo>
                  <a:pt x="277850" y="3060"/>
                </a:lnTo>
                <a:lnTo>
                  <a:pt x="274802" y="4584"/>
                </a:lnTo>
                <a:lnTo>
                  <a:pt x="268706" y="10680"/>
                </a:lnTo>
                <a:lnTo>
                  <a:pt x="265658" y="12204"/>
                </a:lnTo>
                <a:lnTo>
                  <a:pt x="261086" y="15252"/>
                </a:lnTo>
                <a:lnTo>
                  <a:pt x="261086" y="21348"/>
                </a:lnTo>
                <a:lnTo>
                  <a:pt x="264134" y="21348"/>
                </a:lnTo>
                <a:lnTo>
                  <a:pt x="265658" y="19824"/>
                </a:lnTo>
                <a:lnTo>
                  <a:pt x="274802" y="15252"/>
                </a:lnTo>
                <a:lnTo>
                  <a:pt x="276326" y="13728"/>
                </a:lnTo>
                <a:lnTo>
                  <a:pt x="276326" y="59537"/>
                </a:lnTo>
                <a:lnTo>
                  <a:pt x="283946" y="59537"/>
                </a:lnTo>
                <a:lnTo>
                  <a:pt x="283946" y="12"/>
                </a:lnTo>
                <a:close/>
              </a:path>
              <a:path w="340994" h="61595">
                <a:moveTo>
                  <a:pt x="340423" y="15252"/>
                </a:moveTo>
                <a:lnTo>
                  <a:pt x="337375" y="6108"/>
                </a:lnTo>
                <a:lnTo>
                  <a:pt x="334327" y="3060"/>
                </a:lnTo>
                <a:lnTo>
                  <a:pt x="328231" y="12"/>
                </a:lnTo>
                <a:lnTo>
                  <a:pt x="317474" y="12"/>
                </a:lnTo>
                <a:lnTo>
                  <a:pt x="302234" y="42684"/>
                </a:lnTo>
                <a:lnTo>
                  <a:pt x="303758" y="50393"/>
                </a:lnTo>
                <a:lnTo>
                  <a:pt x="311378" y="58013"/>
                </a:lnTo>
                <a:lnTo>
                  <a:pt x="315950" y="61061"/>
                </a:lnTo>
                <a:lnTo>
                  <a:pt x="326707" y="61061"/>
                </a:lnTo>
                <a:lnTo>
                  <a:pt x="332803" y="58013"/>
                </a:lnTo>
                <a:lnTo>
                  <a:pt x="335851" y="54965"/>
                </a:lnTo>
                <a:lnTo>
                  <a:pt x="337375" y="53441"/>
                </a:lnTo>
                <a:lnTo>
                  <a:pt x="340423" y="47345"/>
                </a:lnTo>
                <a:lnTo>
                  <a:pt x="340423" y="35064"/>
                </a:lnTo>
                <a:lnTo>
                  <a:pt x="338899" y="30492"/>
                </a:lnTo>
                <a:lnTo>
                  <a:pt x="336867" y="27444"/>
                </a:lnTo>
                <a:lnTo>
                  <a:pt x="335851" y="25920"/>
                </a:lnTo>
                <a:lnTo>
                  <a:pt x="334327" y="24396"/>
                </a:lnTo>
                <a:lnTo>
                  <a:pt x="334327" y="36588"/>
                </a:lnTo>
                <a:lnTo>
                  <a:pt x="334327" y="45821"/>
                </a:lnTo>
                <a:lnTo>
                  <a:pt x="332803" y="48869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183" y="54965"/>
                </a:lnTo>
                <a:lnTo>
                  <a:pt x="317474" y="54965"/>
                </a:lnTo>
                <a:lnTo>
                  <a:pt x="312902" y="50393"/>
                </a:lnTo>
                <a:lnTo>
                  <a:pt x="311378" y="47345"/>
                </a:lnTo>
                <a:lnTo>
                  <a:pt x="309854" y="45821"/>
                </a:lnTo>
                <a:lnTo>
                  <a:pt x="309854" y="36588"/>
                </a:lnTo>
                <a:lnTo>
                  <a:pt x="312902" y="30492"/>
                </a:lnTo>
                <a:lnTo>
                  <a:pt x="315950" y="28968"/>
                </a:lnTo>
                <a:lnTo>
                  <a:pt x="319087" y="27444"/>
                </a:lnTo>
                <a:lnTo>
                  <a:pt x="325183" y="27444"/>
                </a:lnTo>
                <a:lnTo>
                  <a:pt x="328231" y="28968"/>
                </a:lnTo>
                <a:lnTo>
                  <a:pt x="332803" y="33540"/>
                </a:lnTo>
                <a:lnTo>
                  <a:pt x="334327" y="36588"/>
                </a:lnTo>
                <a:lnTo>
                  <a:pt x="334327" y="24396"/>
                </a:lnTo>
                <a:lnTo>
                  <a:pt x="332803" y="22872"/>
                </a:lnTo>
                <a:lnTo>
                  <a:pt x="328231" y="21348"/>
                </a:lnTo>
                <a:lnTo>
                  <a:pt x="317474" y="21348"/>
                </a:lnTo>
                <a:lnTo>
                  <a:pt x="315950" y="22872"/>
                </a:lnTo>
                <a:lnTo>
                  <a:pt x="312902" y="24396"/>
                </a:lnTo>
                <a:lnTo>
                  <a:pt x="308330" y="28968"/>
                </a:lnTo>
                <a:lnTo>
                  <a:pt x="308330" y="22872"/>
                </a:lnTo>
                <a:lnTo>
                  <a:pt x="309854" y="18300"/>
                </a:lnTo>
                <a:lnTo>
                  <a:pt x="314426" y="9156"/>
                </a:lnTo>
                <a:lnTo>
                  <a:pt x="315950" y="7632"/>
                </a:lnTo>
                <a:lnTo>
                  <a:pt x="319087" y="6108"/>
                </a:lnTo>
                <a:lnTo>
                  <a:pt x="325183" y="6108"/>
                </a:lnTo>
                <a:lnTo>
                  <a:pt x="328231" y="7632"/>
                </a:lnTo>
                <a:lnTo>
                  <a:pt x="332803" y="12204"/>
                </a:lnTo>
                <a:lnTo>
                  <a:pt x="332803" y="15252"/>
                </a:lnTo>
                <a:lnTo>
                  <a:pt x="340423" y="15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27839" y="4910678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24384"/>
                </a:moveTo>
                <a:lnTo>
                  <a:pt x="38188" y="19812"/>
                </a:lnTo>
                <a:lnTo>
                  <a:pt x="38188" y="16764"/>
                </a:lnTo>
                <a:lnTo>
                  <a:pt x="36664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0" y="22860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12" y="36576"/>
                </a:lnTo>
                <a:lnTo>
                  <a:pt x="39712" y="24384"/>
                </a:lnTo>
                <a:close/>
              </a:path>
              <a:path w="342264" h="61595">
                <a:moveTo>
                  <a:pt x="59817" y="50876"/>
                </a:moveTo>
                <a:lnTo>
                  <a:pt x="50660" y="50876"/>
                </a:lnTo>
                <a:lnTo>
                  <a:pt x="50660" y="60007"/>
                </a:lnTo>
                <a:lnTo>
                  <a:pt x="59817" y="60007"/>
                </a:lnTo>
                <a:lnTo>
                  <a:pt x="59817" y="50876"/>
                </a:lnTo>
                <a:close/>
              </a:path>
              <a:path w="342264" h="61595">
                <a:moveTo>
                  <a:pt x="108394" y="35052"/>
                </a:moveTo>
                <a:lnTo>
                  <a:pt x="106870" y="32004"/>
                </a:lnTo>
                <a:lnTo>
                  <a:pt x="103822" y="30480"/>
                </a:lnTo>
                <a:lnTo>
                  <a:pt x="97726" y="27432"/>
                </a:lnTo>
                <a:lnTo>
                  <a:pt x="100774" y="25908"/>
                </a:lnTo>
                <a:lnTo>
                  <a:pt x="103822" y="22860"/>
                </a:lnTo>
                <a:lnTo>
                  <a:pt x="105346" y="19812"/>
                </a:lnTo>
                <a:lnTo>
                  <a:pt x="106870" y="18288"/>
                </a:lnTo>
                <a:lnTo>
                  <a:pt x="106870" y="12192"/>
                </a:lnTo>
                <a:lnTo>
                  <a:pt x="105346" y="10668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048"/>
                </a:lnTo>
                <a:lnTo>
                  <a:pt x="94678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3240" y="6096"/>
                </a:lnTo>
                <a:lnTo>
                  <a:pt x="70192" y="15240"/>
                </a:lnTo>
                <a:lnTo>
                  <a:pt x="77812" y="16764"/>
                </a:lnTo>
                <a:lnTo>
                  <a:pt x="77812" y="13716"/>
                </a:lnTo>
                <a:lnTo>
                  <a:pt x="79336" y="10668"/>
                </a:lnTo>
                <a:lnTo>
                  <a:pt x="83908" y="6096"/>
                </a:lnTo>
                <a:lnTo>
                  <a:pt x="94678" y="6096"/>
                </a:lnTo>
                <a:lnTo>
                  <a:pt x="96202" y="9144"/>
                </a:lnTo>
                <a:lnTo>
                  <a:pt x="99250" y="12192"/>
                </a:lnTo>
                <a:lnTo>
                  <a:pt x="99250" y="18288"/>
                </a:lnTo>
                <a:lnTo>
                  <a:pt x="97726" y="21336"/>
                </a:lnTo>
                <a:lnTo>
                  <a:pt x="94678" y="22860"/>
                </a:lnTo>
                <a:lnTo>
                  <a:pt x="91528" y="24384"/>
                </a:lnTo>
                <a:lnTo>
                  <a:pt x="90004" y="25908"/>
                </a:lnTo>
                <a:lnTo>
                  <a:pt x="85432" y="25908"/>
                </a:lnTo>
                <a:lnTo>
                  <a:pt x="85432" y="24384"/>
                </a:lnTo>
                <a:lnTo>
                  <a:pt x="83908" y="32004"/>
                </a:lnTo>
                <a:lnTo>
                  <a:pt x="86956" y="30480"/>
                </a:lnTo>
                <a:lnTo>
                  <a:pt x="93052" y="30480"/>
                </a:lnTo>
                <a:lnTo>
                  <a:pt x="96202" y="32004"/>
                </a:lnTo>
                <a:lnTo>
                  <a:pt x="100774" y="36576"/>
                </a:lnTo>
                <a:lnTo>
                  <a:pt x="100774" y="48869"/>
                </a:lnTo>
                <a:lnTo>
                  <a:pt x="97726" y="51917"/>
                </a:lnTo>
                <a:lnTo>
                  <a:pt x="94678" y="53441"/>
                </a:lnTo>
                <a:lnTo>
                  <a:pt x="93052" y="54965"/>
                </a:lnTo>
                <a:lnTo>
                  <a:pt x="85432" y="54965"/>
                </a:lnTo>
                <a:lnTo>
                  <a:pt x="83908" y="53441"/>
                </a:lnTo>
                <a:lnTo>
                  <a:pt x="80860" y="51917"/>
                </a:lnTo>
                <a:lnTo>
                  <a:pt x="79336" y="50393"/>
                </a:lnTo>
                <a:lnTo>
                  <a:pt x="77812" y="47345"/>
                </a:lnTo>
                <a:lnTo>
                  <a:pt x="77812" y="42672"/>
                </a:lnTo>
                <a:lnTo>
                  <a:pt x="70192" y="44297"/>
                </a:lnTo>
                <a:lnTo>
                  <a:pt x="70192" y="48869"/>
                </a:lnTo>
                <a:lnTo>
                  <a:pt x="71716" y="53441"/>
                </a:lnTo>
                <a:lnTo>
                  <a:pt x="76288" y="56489"/>
                </a:lnTo>
                <a:lnTo>
                  <a:pt x="79336" y="59537"/>
                </a:lnTo>
                <a:lnTo>
                  <a:pt x="83908" y="61061"/>
                </a:lnTo>
                <a:lnTo>
                  <a:pt x="94678" y="61061"/>
                </a:lnTo>
                <a:lnTo>
                  <a:pt x="99250" y="59537"/>
                </a:lnTo>
                <a:lnTo>
                  <a:pt x="103822" y="54965"/>
                </a:lnTo>
                <a:lnTo>
                  <a:pt x="106870" y="51917"/>
                </a:lnTo>
                <a:lnTo>
                  <a:pt x="108394" y="47345"/>
                </a:lnTo>
                <a:lnTo>
                  <a:pt x="108394" y="35052"/>
                </a:lnTo>
                <a:close/>
              </a:path>
              <a:path w="342264" h="61595">
                <a:moveTo>
                  <a:pt x="155727" y="24384"/>
                </a:moveTo>
                <a:lnTo>
                  <a:pt x="154203" y="19812"/>
                </a:lnTo>
                <a:lnTo>
                  <a:pt x="154203" y="16764"/>
                </a:lnTo>
                <a:lnTo>
                  <a:pt x="152679" y="12192"/>
                </a:lnTo>
                <a:lnTo>
                  <a:pt x="151066" y="9144"/>
                </a:lnTo>
                <a:lnTo>
                  <a:pt x="149542" y="7620"/>
                </a:lnTo>
                <a:lnTo>
                  <a:pt x="148780" y="6096"/>
                </a:lnTo>
                <a:lnTo>
                  <a:pt x="148018" y="4572"/>
                </a:lnTo>
                <a:lnTo>
                  <a:pt x="148018" y="19812"/>
                </a:lnTo>
                <a:lnTo>
                  <a:pt x="148018" y="39624"/>
                </a:lnTo>
                <a:lnTo>
                  <a:pt x="146494" y="47345"/>
                </a:lnTo>
                <a:lnTo>
                  <a:pt x="144970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39624"/>
                </a:lnTo>
                <a:lnTo>
                  <a:pt x="123634" y="19812"/>
                </a:lnTo>
                <a:lnTo>
                  <a:pt x="125158" y="13716"/>
                </a:lnTo>
                <a:lnTo>
                  <a:pt x="128206" y="10668"/>
                </a:lnTo>
                <a:lnTo>
                  <a:pt x="129730" y="7620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4970" y="10668"/>
                </a:lnTo>
                <a:lnTo>
                  <a:pt x="146494" y="13716"/>
                </a:lnTo>
                <a:lnTo>
                  <a:pt x="148018" y="19812"/>
                </a:lnTo>
                <a:lnTo>
                  <a:pt x="148018" y="4572"/>
                </a:lnTo>
                <a:lnTo>
                  <a:pt x="146494" y="3048"/>
                </a:lnTo>
                <a:lnTo>
                  <a:pt x="143446" y="1524"/>
                </a:lnTo>
                <a:lnTo>
                  <a:pt x="141922" y="0"/>
                </a:lnTo>
                <a:lnTo>
                  <a:pt x="131254" y="0"/>
                </a:lnTo>
                <a:lnTo>
                  <a:pt x="125158" y="3048"/>
                </a:lnTo>
                <a:lnTo>
                  <a:pt x="122110" y="6096"/>
                </a:lnTo>
                <a:lnTo>
                  <a:pt x="120586" y="9144"/>
                </a:lnTo>
                <a:lnTo>
                  <a:pt x="116014" y="22860"/>
                </a:lnTo>
                <a:lnTo>
                  <a:pt x="116014" y="41148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398" y="61061"/>
                </a:lnTo>
                <a:lnTo>
                  <a:pt x="155727" y="36576"/>
                </a:lnTo>
                <a:lnTo>
                  <a:pt x="155727" y="24384"/>
                </a:lnTo>
                <a:close/>
              </a:path>
              <a:path w="342264" h="61595">
                <a:moveTo>
                  <a:pt x="201447" y="1524"/>
                </a:moveTo>
                <a:lnTo>
                  <a:pt x="163347" y="1524"/>
                </a:lnTo>
                <a:lnTo>
                  <a:pt x="163347" y="7620"/>
                </a:lnTo>
                <a:lnTo>
                  <a:pt x="192303" y="7620"/>
                </a:lnTo>
                <a:lnTo>
                  <a:pt x="189255" y="12192"/>
                </a:lnTo>
                <a:lnTo>
                  <a:pt x="184683" y="16764"/>
                </a:lnTo>
                <a:lnTo>
                  <a:pt x="178587" y="28956"/>
                </a:lnTo>
                <a:lnTo>
                  <a:pt x="175539" y="36576"/>
                </a:lnTo>
                <a:lnTo>
                  <a:pt x="170967" y="54965"/>
                </a:lnTo>
                <a:lnTo>
                  <a:pt x="170967" y="59537"/>
                </a:lnTo>
                <a:lnTo>
                  <a:pt x="178587" y="59537"/>
                </a:lnTo>
                <a:lnTo>
                  <a:pt x="180111" y="53441"/>
                </a:lnTo>
                <a:lnTo>
                  <a:pt x="180111" y="48869"/>
                </a:lnTo>
                <a:lnTo>
                  <a:pt x="181635" y="42672"/>
                </a:lnTo>
                <a:lnTo>
                  <a:pt x="184683" y="36576"/>
                </a:lnTo>
                <a:lnTo>
                  <a:pt x="186207" y="28956"/>
                </a:lnTo>
                <a:lnTo>
                  <a:pt x="190779" y="22860"/>
                </a:lnTo>
                <a:lnTo>
                  <a:pt x="193827" y="15240"/>
                </a:lnTo>
                <a:lnTo>
                  <a:pt x="198399" y="10668"/>
                </a:lnTo>
                <a:lnTo>
                  <a:pt x="201447" y="6096"/>
                </a:lnTo>
                <a:lnTo>
                  <a:pt x="201447" y="1524"/>
                </a:lnTo>
                <a:close/>
              </a:path>
              <a:path w="342264" h="61595">
                <a:moveTo>
                  <a:pt x="248780" y="33528"/>
                </a:moveTo>
                <a:lnTo>
                  <a:pt x="247256" y="28956"/>
                </a:lnTo>
                <a:lnTo>
                  <a:pt x="242684" y="25908"/>
                </a:lnTo>
                <a:lnTo>
                  <a:pt x="239636" y="21336"/>
                </a:lnTo>
                <a:lnTo>
                  <a:pt x="235064" y="19812"/>
                </a:lnTo>
                <a:lnTo>
                  <a:pt x="225920" y="19812"/>
                </a:lnTo>
                <a:lnTo>
                  <a:pt x="222872" y="21336"/>
                </a:lnTo>
                <a:lnTo>
                  <a:pt x="218300" y="24384"/>
                </a:lnTo>
                <a:lnTo>
                  <a:pt x="222872" y="7620"/>
                </a:lnTo>
                <a:lnTo>
                  <a:pt x="245732" y="7620"/>
                </a:lnTo>
                <a:lnTo>
                  <a:pt x="245732" y="1524"/>
                </a:lnTo>
                <a:lnTo>
                  <a:pt x="216776" y="1524"/>
                </a:lnTo>
                <a:lnTo>
                  <a:pt x="210680" y="32004"/>
                </a:lnTo>
                <a:lnTo>
                  <a:pt x="216776" y="32004"/>
                </a:lnTo>
                <a:lnTo>
                  <a:pt x="219824" y="28956"/>
                </a:lnTo>
                <a:lnTo>
                  <a:pt x="221348" y="28956"/>
                </a:lnTo>
                <a:lnTo>
                  <a:pt x="224396" y="27432"/>
                </a:lnTo>
                <a:lnTo>
                  <a:pt x="225920" y="25908"/>
                </a:lnTo>
                <a:lnTo>
                  <a:pt x="232016" y="25908"/>
                </a:lnTo>
                <a:lnTo>
                  <a:pt x="235064" y="27432"/>
                </a:lnTo>
                <a:lnTo>
                  <a:pt x="239636" y="32004"/>
                </a:lnTo>
                <a:lnTo>
                  <a:pt x="241160" y="36576"/>
                </a:lnTo>
                <a:lnTo>
                  <a:pt x="241160" y="44297"/>
                </a:lnTo>
                <a:lnTo>
                  <a:pt x="239636" y="48869"/>
                </a:lnTo>
                <a:lnTo>
                  <a:pt x="235064" y="53441"/>
                </a:lnTo>
                <a:lnTo>
                  <a:pt x="232016" y="54965"/>
                </a:lnTo>
                <a:lnTo>
                  <a:pt x="225920" y="54965"/>
                </a:lnTo>
                <a:lnTo>
                  <a:pt x="222872" y="53441"/>
                </a:lnTo>
                <a:lnTo>
                  <a:pt x="221348" y="51917"/>
                </a:lnTo>
                <a:lnTo>
                  <a:pt x="218300" y="50393"/>
                </a:lnTo>
                <a:lnTo>
                  <a:pt x="216776" y="47345"/>
                </a:lnTo>
                <a:lnTo>
                  <a:pt x="216776" y="44297"/>
                </a:lnTo>
                <a:lnTo>
                  <a:pt x="209067" y="44297"/>
                </a:lnTo>
                <a:lnTo>
                  <a:pt x="209067" y="48869"/>
                </a:lnTo>
                <a:lnTo>
                  <a:pt x="212204" y="53441"/>
                </a:lnTo>
                <a:lnTo>
                  <a:pt x="218300" y="59537"/>
                </a:lnTo>
                <a:lnTo>
                  <a:pt x="222872" y="61061"/>
                </a:lnTo>
                <a:lnTo>
                  <a:pt x="235064" y="61061"/>
                </a:lnTo>
                <a:lnTo>
                  <a:pt x="239636" y="58013"/>
                </a:lnTo>
                <a:lnTo>
                  <a:pt x="247256" y="50393"/>
                </a:lnTo>
                <a:lnTo>
                  <a:pt x="248780" y="44297"/>
                </a:lnTo>
                <a:lnTo>
                  <a:pt x="248780" y="33528"/>
                </a:lnTo>
                <a:close/>
              </a:path>
              <a:path w="342264" h="61595">
                <a:moveTo>
                  <a:pt x="294601" y="33528"/>
                </a:moveTo>
                <a:lnTo>
                  <a:pt x="293077" y="28956"/>
                </a:lnTo>
                <a:lnTo>
                  <a:pt x="290029" y="25908"/>
                </a:lnTo>
                <a:lnTo>
                  <a:pt x="286981" y="21336"/>
                </a:lnTo>
                <a:lnTo>
                  <a:pt x="282409" y="19812"/>
                </a:lnTo>
                <a:lnTo>
                  <a:pt x="273265" y="19812"/>
                </a:lnTo>
                <a:lnTo>
                  <a:pt x="268592" y="21336"/>
                </a:lnTo>
                <a:lnTo>
                  <a:pt x="265544" y="24384"/>
                </a:lnTo>
                <a:lnTo>
                  <a:pt x="268592" y="7620"/>
                </a:lnTo>
                <a:lnTo>
                  <a:pt x="293077" y="7620"/>
                </a:lnTo>
                <a:lnTo>
                  <a:pt x="293077" y="1524"/>
                </a:lnTo>
                <a:lnTo>
                  <a:pt x="262496" y="1524"/>
                </a:lnTo>
                <a:lnTo>
                  <a:pt x="256400" y="32004"/>
                </a:lnTo>
                <a:lnTo>
                  <a:pt x="264020" y="32004"/>
                </a:lnTo>
                <a:lnTo>
                  <a:pt x="267068" y="28956"/>
                </a:lnTo>
                <a:lnTo>
                  <a:pt x="268592" y="28956"/>
                </a:lnTo>
                <a:lnTo>
                  <a:pt x="271741" y="25908"/>
                </a:lnTo>
                <a:lnTo>
                  <a:pt x="277837" y="25908"/>
                </a:lnTo>
                <a:lnTo>
                  <a:pt x="280885" y="27432"/>
                </a:lnTo>
                <a:lnTo>
                  <a:pt x="283933" y="30480"/>
                </a:lnTo>
                <a:lnTo>
                  <a:pt x="286981" y="32004"/>
                </a:lnTo>
                <a:lnTo>
                  <a:pt x="286981" y="48869"/>
                </a:lnTo>
                <a:lnTo>
                  <a:pt x="283933" y="50393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592" y="53441"/>
                </a:lnTo>
                <a:lnTo>
                  <a:pt x="265544" y="50393"/>
                </a:lnTo>
                <a:lnTo>
                  <a:pt x="264020" y="47345"/>
                </a:lnTo>
                <a:lnTo>
                  <a:pt x="264020" y="44297"/>
                </a:lnTo>
                <a:lnTo>
                  <a:pt x="254876" y="44297"/>
                </a:lnTo>
                <a:lnTo>
                  <a:pt x="257924" y="53441"/>
                </a:lnTo>
                <a:lnTo>
                  <a:pt x="260972" y="56489"/>
                </a:lnTo>
                <a:lnTo>
                  <a:pt x="265544" y="59537"/>
                </a:lnTo>
                <a:lnTo>
                  <a:pt x="270217" y="61061"/>
                </a:lnTo>
                <a:lnTo>
                  <a:pt x="280885" y="61061"/>
                </a:lnTo>
                <a:lnTo>
                  <a:pt x="286981" y="58013"/>
                </a:lnTo>
                <a:lnTo>
                  <a:pt x="290029" y="53441"/>
                </a:lnTo>
                <a:lnTo>
                  <a:pt x="293077" y="50393"/>
                </a:lnTo>
                <a:lnTo>
                  <a:pt x="294601" y="44297"/>
                </a:lnTo>
                <a:lnTo>
                  <a:pt x="294601" y="33528"/>
                </a:lnTo>
                <a:close/>
              </a:path>
              <a:path w="342264" h="61595">
                <a:moveTo>
                  <a:pt x="341934" y="38100"/>
                </a:moveTo>
                <a:lnTo>
                  <a:pt x="338886" y="32004"/>
                </a:lnTo>
                <a:lnTo>
                  <a:pt x="335838" y="30480"/>
                </a:lnTo>
                <a:lnTo>
                  <a:pt x="334314" y="28956"/>
                </a:lnTo>
                <a:lnTo>
                  <a:pt x="329742" y="27432"/>
                </a:lnTo>
                <a:lnTo>
                  <a:pt x="332790" y="25908"/>
                </a:lnTo>
                <a:lnTo>
                  <a:pt x="335838" y="22860"/>
                </a:lnTo>
                <a:lnTo>
                  <a:pt x="337362" y="19812"/>
                </a:lnTo>
                <a:lnTo>
                  <a:pt x="338886" y="18288"/>
                </a:lnTo>
                <a:lnTo>
                  <a:pt x="338886" y="12192"/>
                </a:lnTo>
                <a:lnTo>
                  <a:pt x="337362" y="10668"/>
                </a:lnTo>
                <a:lnTo>
                  <a:pt x="335076" y="6096"/>
                </a:lnTo>
                <a:lnTo>
                  <a:pt x="334314" y="4572"/>
                </a:lnTo>
                <a:lnTo>
                  <a:pt x="332790" y="3048"/>
                </a:lnTo>
                <a:lnTo>
                  <a:pt x="329742" y="1524"/>
                </a:lnTo>
                <a:lnTo>
                  <a:pt x="326605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8317" y="4572"/>
                </a:lnTo>
                <a:lnTo>
                  <a:pt x="305269" y="6096"/>
                </a:lnTo>
                <a:lnTo>
                  <a:pt x="302221" y="15240"/>
                </a:lnTo>
                <a:lnTo>
                  <a:pt x="309841" y="16764"/>
                </a:lnTo>
                <a:lnTo>
                  <a:pt x="311365" y="13716"/>
                </a:lnTo>
                <a:lnTo>
                  <a:pt x="311365" y="10668"/>
                </a:lnTo>
                <a:lnTo>
                  <a:pt x="314413" y="9144"/>
                </a:lnTo>
                <a:lnTo>
                  <a:pt x="315937" y="6096"/>
                </a:lnTo>
                <a:lnTo>
                  <a:pt x="326605" y="6096"/>
                </a:lnTo>
                <a:lnTo>
                  <a:pt x="328218" y="9144"/>
                </a:lnTo>
                <a:lnTo>
                  <a:pt x="331266" y="12192"/>
                </a:lnTo>
                <a:lnTo>
                  <a:pt x="331266" y="18288"/>
                </a:lnTo>
                <a:lnTo>
                  <a:pt x="329742" y="21336"/>
                </a:lnTo>
                <a:lnTo>
                  <a:pt x="326605" y="22860"/>
                </a:lnTo>
                <a:lnTo>
                  <a:pt x="325081" y="24384"/>
                </a:lnTo>
                <a:lnTo>
                  <a:pt x="322033" y="25908"/>
                </a:lnTo>
                <a:lnTo>
                  <a:pt x="318985" y="25908"/>
                </a:lnTo>
                <a:lnTo>
                  <a:pt x="317461" y="24384"/>
                </a:lnTo>
                <a:lnTo>
                  <a:pt x="315937" y="32004"/>
                </a:lnTo>
                <a:lnTo>
                  <a:pt x="318985" y="30480"/>
                </a:lnTo>
                <a:lnTo>
                  <a:pt x="325081" y="30480"/>
                </a:lnTo>
                <a:lnTo>
                  <a:pt x="328218" y="32004"/>
                </a:lnTo>
                <a:lnTo>
                  <a:pt x="332790" y="36576"/>
                </a:lnTo>
                <a:lnTo>
                  <a:pt x="332790" y="48869"/>
                </a:lnTo>
                <a:lnTo>
                  <a:pt x="328218" y="53441"/>
                </a:lnTo>
                <a:lnTo>
                  <a:pt x="325081" y="54965"/>
                </a:lnTo>
                <a:lnTo>
                  <a:pt x="317461" y="54965"/>
                </a:lnTo>
                <a:lnTo>
                  <a:pt x="314413" y="51917"/>
                </a:lnTo>
                <a:lnTo>
                  <a:pt x="311365" y="50393"/>
                </a:lnTo>
                <a:lnTo>
                  <a:pt x="309841" y="47345"/>
                </a:lnTo>
                <a:lnTo>
                  <a:pt x="309841" y="42672"/>
                </a:lnTo>
                <a:lnTo>
                  <a:pt x="302221" y="44297"/>
                </a:lnTo>
                <a:lnTo>
                  <a:pt x="302221" y="48869"/>
                </a:lnTo>
                <a:lnTo>
                  <a:pt x="305269" y="53441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6605" y="61061"/>
                </a:lnTo>
                <a:lnTo>
                  <a:pt x="331266" y="59537"/>
                </a:lnTo>
                <a:lnTo>
                  <a:pt x="335838" y="54965"/>
                </a:lnTo>
                <a:lnTo>
                  <a:pt x="338886" y="51917"/>
                </a:lnTo>
                <a:lnTo>
                  <a:pt x="341934" y="47345"/>
                </a:lnTo>
                <a:lnTo>
                  <a:pt x="34193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81957" y="4910679"/>
            <a:ext cx="804581" cy="62443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10011994" y="491067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201" y="16764"/>
                </a:moveTo>
                <a:lnTo>
                  <a:pt x="36677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201" y="42672"/>
                </a:lnTo>
                <a:lnTo>
                  <a:pt x="38201" y="16764"/>
                </a:lnTo>
                <a:close/>
              </a:path>
              <a:path w="340995" h="61595">
                <a:moveTo>
                  <a:pt x="59334" y="50876"/>
                </a:moveTo>
                <a:lnTo>
                  <a:pt x="50203" y="50876"/>
                </a:lnTo>
                <a:lnTo>
                  <a:pt x="50203" y="60007"/>
                </a:lnTo>
                <a:lnTo>
                  <a:pt x="59334" y="60007"/>
                </a:lnTo>
                <a:lnTo>
                  <a:pt x="59334" y="50876"/>
                </a:lnTo>
                <a:close/>
              </a:path>
              <a:path w="340995" h="61595">
                <a:moveTo>
                  <a:pt x="108394" y="33528"/>
                </a:moveTo>
                <a:lnTo>
                  <a:pt x="106870" y="28956"/>
                </a:lnTo>
                <a:lnTo>
                  <a:pt x="103822" y="25908"/>
                </a:lnTo>
                <a:lnTo>
                  <a:pt x="100774" y="21336"/>
                </a:lnTo>
                <a:lnTo>
                  <a:pt x="96202" y="19812"/>
                </a:lnTo>
                <a:lnTo>
                  <a:pt x="86969" y="19812"/>
                </a:lnTo>
                <a:lnTo>
                  <a:pt x="82397" y="21336"/>
                </a:lnTo>
                <a:lnTo>
                  <a:pt x="79349" y="24384"/>
                </a:lnTo>
                <a:lnTo>
                  <a:pt x="82397" y="7620"/>
                </a:lnTo>
                <a:lnTo>
                  <a:pt x="106870" y="7620"/>
                </a:lnTo>
                <a:lnTo>
                  <a:pt x="106870" y="1524"/>
                </a:lnTo>
                <a:lnTo>
                  <a:pt x="76301" y="1524"/>
                </a:lnTo>
                <a:lnTo>
                  <a:pt x="70205" y="32004"/>
                </a:lnTo>
                <a:lnTo>
                  <a:pt x="77825" y="32004"/>
                </a:lnTo>
                <a:lnTo>
                  <a:pt x="80873" y="28956"/>
                </a:lnTo>
                <a:lnTo>
                  <a:pt x="82397" y="28956"/>
                </a:lnTo>
                <a:lnTo>
                  <a:pt x="85445" y="25908"/>
                </a:lnTo>
                <a:lnTo>
                  <a:pt x="91541" y="25908"/>
                </a:lnTo>
                <a:lnTo>
                  <a:pt x="96202" y="27432"/>
                </a:lnTo>
                <a:lnTo>
                  <a:pt x="97726" y="30480"/>
                </a:lnTo>
                <a:lnTo>
                  <a:pt x="100774" y="32004"/>
                </a:lnTo>
                <a:lnTo>
                  <a:pt x="100774" y="48869"/>
                </a:lnTo>
                <a:lnTo>
                  <a:pt x="97726" y="50393"/>
                </a:lnTo>
                <a:lnTo>
                  <a:pt x="94678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3921" y="53441"/>
                </a:lnTo>
                <a:lnTo>
                  <a:pt x="80873" y="51917"/>
                </a:lnTo>
                <a:lnTo>
                  <a:pt x="79349" y="50393"/>
                </a:lnTo>
                <a:lnTo>
                  <a:pt x="77825" y="47345"/>
                </a:lnTo>
                <a:lnTo>
                  <a:pt x="77825" y="44297"/>
                </a:lnTo>
                <a:lnTo>
                  <a:pt x="68681" y="44297"/>
                </a:lnTo>
                <a:lnTo>
                  <a:pt x="71729" y="53441"/>
                </a:lnTo>
                <a:lnTo>
                  <a:pt x="74777" y="56489"/>
                </a:lnTo>
                <a:lnTo>
                  <a:pt x="79349" y="59537"/>
                </a:lnTo>
                <a:lnTo>
                  <a:pt x="83921" y="61061"/>
                </a:lnTo>
                <a:lnTo>
                  <a:pt x="94678" y="61061"/>
                </a:lnTo>
                <a:lnTo>
                  <a:pt x="100774" y="58013"/>
                </a:lnTo>
                <a:lnTo>
                  <a:pt x="103822" y="53441"/>
                </a:lnTo>
                <a:lnTo>
                  <a:pt x="106870" y="50393"/>
                </a:lnTo>
                <a:lnTo>
                  <a:pt x="108394" y="44297"/>
                </a:lnTo>
                <a:lnTo>
                  <a:pt x="108394" y="33528"/>
                </a:lnTo>
                <a:close/>
              </a:path>
              <a:path w="340995" h="61595">
                <a:moveTo>
                  <a:pt x="154216" y="16764"/>
                </a:moveTo>
                <a:lnTo>
                  <a:pt x="152692" y="12192"/>
                </a:lnTo>
                <a:lnTo>
                  <a:pt x="151066" y="9144"/>
                </a:lnTo>
                <a:lnTo>
                  <a:pt x="149542" y="7620"/>
                </a:lnTo>
                <a:lnTo>
                  <a:pt x="148780" y="6096"/>
                </a:lnTo>
                <a:lnTo>
                  <a:pt x="148018" y="4572"/>
                </a:lnTo>
                <a:lnTo>
                  <a:pt x="148018" y="19812"/>
                </a:lnTo>
                <a:lnTo>
                  <a:pt x="148018" y="39624"/>
                </a:lnTo>
                <a:lnTo>
                  <a:pt x="146494" y="47345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39624"/>
                </a:lnTo>
                <a:lnTo>
                  <a:pt x="123634" y="19812"/>
                </a:lnTo>
                <a:lnTo>
                  <a:pt x="125158" y="13716"/>
                </a:lnTo>
                <a:lnTo>
                  <a:pt x="126682" y="10668"/>
                </a:lnTo>
                <a:lnTo>
                  <a:pt x="131254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10668"/>
                </a:lnTo>
                <a:lnTo>
                  <a:pt x="146494" y="13716"/>
                </a:lnTo>
                <a:lnTo>
                  <a:pt x="148018" y="19812"/>
                </a:lnTo>
                <a:lnTo>
                  <a:pt x="148018" y="4572"/>
                </a:lnTo>
                <a:lnTo>
                  <a:pt x="146494" y="3048"/>
                </a:lnTo>
                <a:lnTo>
                  <a:pt x="143446" y="1524"/>
                </a:lnTo>
                <a:lnTo>
                  <a:pt x="141922" y="0"/>
                </a:lnTo>
                <a:lnTo>
                  <a:pt x="131254" y="0"/>
                </a:lnTo>
                <a:lnTo>
                  <a:pt x="126682" y="1524"/>
                </a:lnTo>
                <a:lnTo>
                  <a:pt x="119062" y="9144"/>
                </a:lnTo>
                <a:lnTo>
                  <a:pt x="116014" y="18288"/>
                </a:lnTo>
                <a:lnTo>
                  <a:pt x="116014" y="41148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398" y="61061"/>
                </a:lnTo>
                <a:lnTo>
                  <a:pt x="154216" y="42672"/>
                </a:lnTo>
                <a:lnTo>
                  <a:pt x="154216" y="16764"/>
                </a:lnTo>
                <a:close/>
              </a:path>
              <a:path w="340995" h="61595">
                <a:moveTo>
                  <a:pt x="201460" y="33528"/>
                </a:moveTo>
                <a:lnTo>
                  <a:pt x="199936" y="28956"/>
                </a:lnTo>
                <a:lnTo>
                  <a:pt x="192316" y="21336"/>
                </a:lnTo>
                <a:lnTo>
                  <a:pt x="189268" y="19812"/>
                </a:lnTo>
                <a:lnTo>
                  <a:pt x="180124" y="19812"/>
                </a:lnTo>
                <a:lnTo>
                  <a:pt x="175552" y="21336"/>
                </a:lnTo>
                <a:lnTo>
                  <a:pt x="172504" y="24384"/>
                </a:lnTo>
                <a:lnTo>
                  <a:pt x="175552" y="7620"/>
                </a:lnTo>
                <a:lnTo>
                  <a:pt x="198412" y="7620"/>
                </a:lnTo>
                <a:lnTo>
                  <a:pt x="198412" y="1524"/>
                </a:lnTo>
                <a:lnTo>
                  <a:pt x="169456" y="1524"/>
                </a:lnTo>
                <a:lnTo>
                  <a:pt x="163360" y="32004"/>
                </a:lnTo>
                <a:lnTo>
                  <a:pt x="170980" y="32004"/>
                </a:lnTo>
                <a:lnTo>
                  <a:pt x="170980" y="30480"/>
                </a:lnTo>
                <a:lnTo>
                  <a:pt x="172504" y="28956"/>
                </a:lnTo>
                <a:lnTo>
                  <a:pt x="175552" y="28956"/>
                </a:lnTo>
                <a:lnTo>
                  <a:pt x="178600" y="25908"/>
                </a:lnTo>
                <a:lnTo>
                  <a:pt x="184696" y="25908"/>
                </a:lnTo>
                <a:lnTo>
                  <a:pt x="187744" y="27432"/>
                </a:lnTo>
                <a:lnTo>
                  <a:pt x="192316" y="32004"/>
                </a:lnTo>
                <a:lnTo>
                  <a:pt x="193840" y="36576"/>
                </a:lnTo>
                <a:lnTo>
                  <a:pt x="193840" y="44297"/>
                </a:lnTo>
                <a:lnTo>
                  <a:pt x="192316" y="48869"/>
                </a:lnTo>
                <a:lnTo>
                  <a:pt x="187744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2504" y="50393"/>
                </a:lnTo>
                <a:lnTo>
                  <a:pt x="169456" y="44297"/>
                </a:lnTo>
                <a:lnTo>
                  <a:pt x="161836" y="44297"/>
                </a:lnTo>
                <a:lnTo>
                  <a:pt x="164884" y="53441"/>
                </a:lnTo>
                <a:lnTo>
                  <a:pt x="170980" y="59537"/>
                </a:lnTo>
                <a:lnTo>
                  <a:pt x="175552" y="61061"/>
                </a:lnTo>
                <a:lnTo>
                  <a:pt x="187744" y="61061"/>
                </a:lnTo>
                <a:lnTo>
                  <a:pt x="193840" y="58013"/>
                </a:lnTo>
                <a:lnTo>
                  <a:pt x="196888" y="53441"/>
                </a:lnTo>
                <a:lnTo>
                  <a:pt x="199936" y="50393"/>
                </a:lnTo>
                <a:lnTo>
                  <a:pt x="201460" y="44297"/>
                </a:lnTo>
                <a:lnTo>
                  <a:pt x="201460" y="33528"/>
                </a:lnTo>
                <a:close/>
              </a:path>
              <a:path w="340995" h="61595">
                <a:moveTo>
                  <a:pt x="248793" y="33528"/>
                </a:moveTo>
                <a:lnTo>
                  <a:pt x="247269" y="28956"/>
                </a:lnTo>
                <a:lnTo>
                  <a:pt x="242697" y="25908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2885" y="21336"/>
                </a:lnTo>
                <a:lnTo>
                  <a:pt x="218313" y="24384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1524"/>
                </a:lnTo>
                <a:lnTo>
                  <a:pt x="215265" y="1524"/>
                </a:lnTo>
                <a:lnTo>
                  <a:pt x="210591" y="32004"/>
                </a:lnTo>
                <a:lnTo>
                  <a:pt x="216789" y="32004"/>
                </a:lnTo>
                <a:lnTo>
                  <a:pt x="219837" y="28956"/>
                </a:lnTo>
                <a:lnTo>
                  <a:pt x="221361" y="28956"/>
                </a:lnTo>
                <a:lnTo>
                  <a:pt x="222885" y="27432"/>
                </a:lnTo>
                <a:lnTo>
                  <a:pt x="225933" y="25908"/>
                </a:lnTo>
                <a:lnTo>
                  <a:pt x="232029" y="25908"/>
                </a:lnTo>
                <a:lnTo>
                  <a:pt x="235077" y="27432"/>
                </a:lnTo>
                <a:lnTo>
                  <a:pt x="236601" y="30480"/>
                </a:lnTo>
                <a:lnTo>
                  <a:pt x="239649" y="32004"/>
                </a:lnTo>
                <a:lnTo>
                  <a:pt x="241173" y="36576"/>
                </a:lnTo>
                <a:lnTo>
                  <a:pt x="241173" y="44297"/>
                </a:lnTo>
                <a:lnTo>
                  <a:pt x="239649" y="48869"/>
                </a:lnTo>
                <a:lnTo>
                  <a:pt x="236601" y="50393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1917"/>
                </a:lnTo>
                <a:lnTo>
                  <a:pt x="218313" y="50393"/>
                </a:lnTo>
                <a:lnTo>
                  <a:pt x="216789" y="47345"/>
                </a:lnTo>
                <a:lnTo>
                  <a:pt x="216789" y="44297"/>
                </a:lnTo>
                <a:lnTo>
                  <a:pt x="209067" y="44297"/>
                </a:lnTo>
                <a:lnTo>
                  <a:pt x="209067" y="48869"/>
                </a:lnTo>
                <a:lnTo>
                  <a:pt x="210591" y="53441"/>
                </a:lnTo>
                <a:lnTo>
                  <a:pt x="215265" y="56489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8013"/>
                </a:lnTo>
                <a:lnTo>
                  <a:pt x="247269" y="50393"/>
                </a:lnTo>
                <a:lnTo>
                  <a:pt x="248793" y="44297"/>
                </a:lnTo>
                <a:lnTo>
                  <a:pt x="248793" y="33528"/>
                </a:lnTo>
                <a:close/>
              </a:path>
              <a:path w="340995" h="61595">
                <a:moveTo>
                  <a:pt x="294614" y="35064"/>
                </a:moveTo>
                <a:lnTo>
                  <a:pt x="293090" y="30492"/>
                </a:lnTo>
                <a:lnTo>
                  <a:pt x="290029" y="27444"/>
                </a:lnTo>
                <a:lnTo>
                  <a:pt x="286981" y="24396"/>
                </a:lnTo>
                <a:lnTo>
                  <a:pt x="286981" y="36588"/>
                </a:lnTo>
                <a:lnTo>
                  <a:pt x="286981" y="45821"/>
                </a:lnTo>
                <a:lnTo>
                  <a:pt x="285457" y="48869"/>
                </a:lnTo>
                <a:lnTo>
                  <a:pt x="279361" y="54965"/>
                </a:lnTo>
                <a:lnTo>
                  <a:pt x="271741" y="54965"/>
                </a:lnTo>
                <a:lnTo>
                  <a:pt x="270217" y="53441"/>
                </a:lnTo>
                <a:lnTo>
                  <a:pt x="267081" y="51917"/>
                </a:lnTo>
                <a:lnTo>
                  <a:pt x="265557" y="50393"/>
                </a:lnTo>
                <a:lnTo>
                  <a:pt x="265557" y="47345"/>
                </a:lnTo>
                <a:lnTo>
                  <a:pt x="264033" y="45821"/>
                </a:lnTo>
                <a:lnTo>
                  <a:pt x="264033" y="33540"/>
                </a:lnTo>
                <a:lnTo>
                  <a:pt x="268605" y="28968"/>
                </a:lnTo>
                <a:lnTo>
                  <a:pt x="271741" y="27444"/>
                </a:lnTo>
                <a:lnTo>
                  <a:pt x="279361" y="27444"/>
                </a:lnTo>
                <a:lnTo>
                  <a:pt x="280885" y="28968"/>
                </a:lnTo>
                <a:lnTo>
                  <a:pt x="283933" y="30492"/>
                </a:lnTo>
                <a:lnTo>
                  <a:pt x="286981" y="36588"/>
                </a:lnTo>
                <a:lnTo>
                  <a:pt x="286981" y="24396"/>
                </a:lnTo>
                <a:lnTo>
                  <a:pt x="285457" y="22872"/>
                </a:lnTo>
                <a:lnTo>
                  <a:pt x="280885" y="21348"/>
                </a:lnTo>
                <a:lnTo>
                  <a:pt x="271741" y="21348"/>
                </a:lnTo>
                <a:lnTo>
                  <a:pt x="268605" y="22872"/>
                </a:lnTo>
                <a:lnTo>
                  <a:pt x="265557" y="24396"/>
                </a:lnTo>
                <a:lnTo>
                  <a:pt x="264033" y="25920"/>
                </a:lnTo>
                <a:lnTo>
                  <a:pt x="262509" y="28968"/>
                </a:lnTo>
                <a:lnTo>
                  <a:pt x="262509" y="18300"/>
                </a:lnTo>
                <a:lnTo>
                  <a:pt x="267081" y="9156"/>
                </a:lnTo>
                <a:lnTo>
                  <a:pt x="270217" y="7632"/>
                </a:lnTo>
                <a:lnTo>
                  <a:pt x="271741" y="6108"/>
                </a:lnTo>
                <a:lnTo>
                  <a:pt x="279361" y="6108"/>
                </a:lnTo>
                <a:lnTo>
                  <a:pt x="280885" y="7632"/>
                </a:lnTo>
                <a:lnTo>
                  <a:pt x="283933" y="9156"/>
                </a:lnTo>
                <a:lnTo>
                  <a:pt x="283933" y="10680"/>
                </a:lnTo>
                <a:lnTo>
                  <a:pt x="285457" y="12204"/>
                </a:lnTo>
                <a:lnTo>
                  <a:pt x="285457" y="15252"/>
                </a:lnTo>
                <a:lnTo>
                  <a:pt x="293090" y="15252"/>
                </a:lnTo>
                <a:lnTo>
                  <a:pt x="293090" y="10680"/>
                </a:lnTo>
                <a:lnTo>
                  <a:pt x="291553" y="6108"/>
                </a:lnTo>
                <a:lnTo>
                  <a:pt x="288505" y="3060"/>
                </a:lnTo>
                <a:lnTo>
                  <a:pt x="285457" y="1536"/>
                </a:lnTo>
                <a:lnTo>
                  <a:pt x="280885" y="12"/>
                </a:lnTo>
                <a:lnTo>
                  <a:pt x="270217" y="12"/>
                </a:lnTo>
                <a:lnTo>
                  <a:pt x="254889" y="42684"/>
                </a:lnTo>
                <a:lnTo>
                  <a:pt x="256413" y="50393"/>
                </a:lnTo>
                <a:lnTo>
                  <a:pt x="260985" y="53441"/>
                </a:lnTo>
                <a:lnTo>
                  <a:pt x="264033" y="58013"/>
                </a:lnTo>
                <a:lnTo>
                  <a:pt x="270217" y="61061"/>
                </a:lnTo>
                <a:lnTo>
                  <a:pt x="279361" y="61061"/>
                </a:lnTo>
                <a:lnTo>
                  <a:pt x="288505" y="56489"/>
                </a:lnTo>
                <a:lnTo>
                  <a:pt x="289267" y="54965"/>
                </a:lnTo>
                <a:lnTo>
                  <a:pt x="294614" y="44297"/>
                </a:lnTo>
                <a:lnTo>
                  <a:pt x="294614" y="35064"/>
                </a:lnTo>
                <a:close/>
              </a:path>
              <a:path w="340995" h="61595">
                <a:moveTo>
                  <a:pt x="340423" y="12192"/>
                </a:moveTo>
                <a:lnTo>
                  <a:pt x="338899" y="7620"/>
                </a:lnTo>
                <a:lnTo>
                  <a:pt x="335851" y="4572"/>
                </a:lnTo>
                <a:lnTo>
                  <a:pt x="331279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11378" y="1524"/>
                </a:lnTo>
                <a:lnTo>
                  <a:pt x="305282" y="7620"/>
                </a:lnTo>
                <a:lnTo>
                  <a:pt x="302234" y="12192"/>
                </a:lnTo>
                <a:lnTo>
                  <a:pt x="302234" y="16764"/>
                </a:lnTo>
                <a:lnTo>
                  <a:pt x="309854" y="18288"/>
                </a:lnTo>
                <a:lnTo>
                  <a:pt x="309854" y="13716"/>
                </a:lnTo>
                <a:lnTo>
                  <a:pt x="311378" y="10668"/>
                </a:lnTo>
                <a:lnTo>
                  <a:pt x="314426" y="7620"/>
                </a:lnTo>
                <a:lnTo>
                  <a:pt x="317474" y="6096"/>
                </a:lnTo>
                <a:lnTo>
                  <a:pt x="325094" y="6096"/>
                </a:lnTo>
                <a:lnTo>
                  <a:pt x="326618" y="7620"/>
                </a:lnTo>
                <a:lnTo>
                  <a:pt x="329755" y="9144"/>
                </a:lnTo>
                <a:lnTo>
                  <a:pt x="331279" y="10668"/>
                </a:lnTo>
                <a:lnTo>
                  <a:pt x="332803" y="13716"/>
                </a:lnTo>
                <a:lnTo>
                  <a:pt x="332803" y="18288"/>
                </a:lnTo>
                <a:lnTo>
                  <a:pt x="329755" y="24384"/>
                </a:lnTo>
                <a:lnTo>
                  <a:pt x="315950" y="38100"/>
                </a:lnTo>
                <a:lnTo>
                  <a:pt x="311378" y="41148"/>
                </a:lnTo>
                <a:lnTo>
                  <a:pt x="308330" y="44297"/>
                </a:lnTo>
                <a:lnTo>
                  <a:pt x="306806" y="47345"/>
                </a:lnTo>
                <a:lnTo>
                  <a:pt x="303758" y="48869"/>
                </a:lnTo>
                <a:lnTo>
                  <a:pt x="302234" y="51917"/>
                </a:lnTo>
                <a:lnTo>
                  <a:pt x="302234" y="54965"/>
                </a:lnTo>
                <a:lnTo>
                  <a:pt x="300710" y="56489"/>
                </a:lnTo>
                <a:lnTo>
                  <a:pt x="300710" y="59537"/>
                </a:lnTo>
                <a:lnTo>
                  <a:pt x="340423" y="59537"/>
                </a:lnTo>
                <a:lnTo>
                  <a:pt x="340423" y="53441"/>
                </a:lnTo>
                <a:lnTo>
                  <a:pt x="311378" y="53441"/>
                </a:lnTo>
                <a:lnTo>
                  <a:pt x="311378" y="51917"/>
                </a:lnTo>
                <a:lnTo>
                  <a:pt x="315950" y="47345"/>
                </a:lnTo>
                <a:lnTo>
                  <a:pt x="317474" y="44297"/>
                </a:lnTo>
                <a:lnTo>
                  <a:pt x="322046" y="41148"/>
                </a:lnTo>
                <a:lnTo>
                  <a:pt x="328231" y="36576"/>
                </a:lnTo>
                <a:lnTo>
                  <a:pt x="334327" y="30480"/>
                </a:lnTo>
                <a:lnTo>
                  <a:pt x="335851" y="27432"/>
                </a:lnTo>
                <a:lnTo>
                  <a:pt x="337375" y="25908"/>
                </a:lnTo>
                <a:lnTo>
                  <a:pt x="338899" y="22860"/>
                </a:lnTo>
                <a:lnTo>
                  <a:pt x="340423" y="21336"/>
                </a:lnTo>
                <a:lnTo>
                  <a:pt x="3404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037347" y="4962699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3" y="9143"/>
                </a:moveTo>
                <a:lnTo>
                  <a:pt x="0" y="9143"/>
                </a:lnTo>
                <a:lnTo>
                  <a:pt x="0" y="0"/>
                </a:lnTo>
                <a:lnTo>
                  <a:pt x="9143" y="0"/>
                </a:lnTo>
                <a:lnTo>
                  <a:pt x="9143" y="9143"/>
                </a:lnTo>
                <a:close/>
              </a:path>
              <a:path w="56514" h="9525">
                <a:moveTo>
                  <a:pt x="33527" y="9143"/>
                </a:moveTo>
                <a:lnTo>
                  <a:pt x="24383" y="9143"/>
                </a:lnTo>
                <a:lnTo>
                  <a:pt x="24383" y="0"/>
                </a:lnTo>
                <a:lnTo>
                  <a:pt x="33527" y="0"/>
                </a:lnTo>
                <a:lnTo>
                  <a:pt x="33527" y="9143"/>
                </a:lnTo>
                <a:close/>
              </a:path>
              <a:path w="56514" h="9525">
                <a:moveTo>
                  <a:pt x="56387" y="9143"/>
                </a:moveTo>
                <a:lnTo>
                  <a:pt x="47243" y="9143"/>
                </a:lnTo>
                <a:lnTo>
                  <a:pt x="47243" y="0"/>
                </a:lnTo>
                <a:lnTo>
                  <a:pt x="56387" y="0"/>
                </a:lnTo>
                <a:lnTo>
                  <a:pt x="5638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387627" y="4910678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624" y="19812"/>
                </a:moveTo>
                <a:lnTo>
                  <a:pt x="38100" y="16764"/>
                </a:lnTo>
                <a:lnTo>
                  <a:pt x="36576" y="12192"/>
                </a:lnTo>
                <a:lnTo>
                  <a:pt x="36576" y="9144"/>
                </a:lnTo>
                <a:lnTo>
                  <a:pt x="35052" y="7620"/>
                </a:lnTo>
                <a:lnTo>
                  <a:pt x="34290" y="6096"/>
                </a:lnTo>
                <a:lnTo>
                  <a:pt x="33528" y="4572"/>
                </a:lnTo>
                <a:lnTo>
                  <a:pt x="32004" y="3810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3810"/>
                </a:lnTo>
                <a:lnTo>
                  <a:pt x="30480" y="3048"/>
                </a:lnTo>
                <a:lnTo>
                  <a:pt x="28956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6096" y="6096"/>
                </a:lnTo>
                <a:lnTo>
                  <a:pt x="4572" y="9144"/>
                </a:lnTo>
                <a:lnTo>
                  <a:pt x="0" y="22860"/>
                </a:lnTo>
                <a:lnTo>
                  <a:pt x="0" y="41148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6576" y="51917"/>
                </a:lnTo>
                <a:lnTo>
                  <a:pt x="38100" y="47345"/>
                </a:lnTo>
                <a:lnTo>
                  <a:pt x="38100" y="42672"/>
                </a:lnTo>
                <a:lnTo>
                  <a:pt x="39624" y="36576"/>
                </a:lnTo>
                <a:lnTo>
                  <a:pt x="39624" y="19812"/>
                </a:lnTo>
                <a:close/>
              </a:path>
              <a:path w="342264" h="61595">
                <a:moveTo>
                  <a:pt x="59918" y="50876"/>
                </a:moveTo>
                <a:lnTo>
                  <a:pt x="50774" y="50876"/>
                </a:lnTo>
                <a:lnTo>
                  <a:pt x="50774" y="60007"/>
                </a:lnTo>
                <a:lnTo>
                  <a:pt x="59918" y="60007"/>
                </a:lnTo>
                <a:lnTo>
                  <a:pt x="59918" y="50876"/>
                </a:lnTo>
                <a:close/>
              </a:path>
              <a:path w="342264" h="61595">
                <a:moveTo>
                  <a:pt x="109918" y="39636"/>
                </a:moveTo>
                <a:lnTo>
                  <a:pt x="105346" y="30492"/>
                </a:lnTo>
                <a:lnTo>
                  <a:pt x="102298" y="28968"/>
                </a:lnTo>
                <a:lnTo>
                  <a:pt x="102298" y="39636"/>
                </a:lnTo>
                <a:lnTo>
                  <a:pt x="102298" y="45821"/>
                </a:lnTo>
                <a:lnTo>
                  <a:pt x="99250" y="51917"/>
                </a:lnTo>
                <a:lnTo>
                  <a:pt x="96202" y="53441"/>
                </a:lnTo>
                <a:lnTo>
                  <a:pt x="93052" y="54965"/>
                </a:lnTo>
                <a:lnTo>
                  <a:pt x="85432" y="54965"/>
                </a:lnTo>
                <a:lnTo>
                  <a:pt x="83908" y="53441"/>
                </a:lnTo>
                <a:lnTo>
                  <a:pt x="80860" y="51917"/>
                </a:lnTo>
                <a:lnTo>
                  <a:pt x="79336" y="50393"/>
                </a:lnTo>
                <a:lnTo>
                  <a:pt x="79336" y="48869"/>
                </a:lnTo>
                <a:lnTo>
                  <a:pt x="77812" y="47345"/>
                </a:lnTo>
                <a:lnTo>
                  <a:pt x="77812" y="39636"/>
                </a:lnTo>
                <a:lnTo>
                  <a:pt x="80860" y="33540"/>
                </a:lnTo>
                <a:lnTo>
                  <a:pt x="83908" y="32016"/>
                </a:lnTo>
                <a:lnTo>
                  <a:pt x="85432" y="30492"/>
                </a:lnTo>
                <a:lnTo>
                  <a:pt x="93052" y="30492"/>
                </a:lnTo>
                <a:lnTo>
                  <a:pt x="96202" y="32016"/>
                </a:lnTo>
                <a:lnTo>
                  <a:pt x="100774" y="36588"/>
                </a:lnTo>
                <a:lnTo>
                  <a:pt x="102298" y="39636"/>
                </a:lnTo>
                <a:lnTo>
                  <a:pt x="102298" y="28968"/>
                </a:lnTo>
                <a:lnTo>
                  <a:pt x="97726" y="27444"/>
                </a:lnTo>
                <a:lnTo>
                  <a:pt x="103822" y="24396"/>
                </a:lnTo>
                <a:lnTo>
                  <a:pt x="106870" y="21348"/>
                </a:lnTo>
                <a:lnTo>
                  <a:pt x="106870" y="10680"/>
                </a:lnTo>
                <a:lnTo>
                  <a:pt x="105346" y="7632"/>
                </a:lnTo>
                <a:lnTo>
                  <a:pt x="103822" y="6108"/>
                </a:lnTo>
                <a:lnTo>
                  <a:pt x="99250" y="1536"/>
                </a:lnTo>
                <a:lnTo>
                  <a:pt x="99250" y="10680"/>
                </a:lnTo>
                <a:lnTo>
                  <a:pt x="99250" y="19824"/>
                </a:lnTo>
                <a:lnTo>
                  <a:pt x="96202" y="21348"/>
                </a:lnTo>
                <a:lnTo>
                  <a:pt x="94678" y="24396"/>
                </a:lnTo>
                <a:lnTo>
                  <a:pt x="83908" y="24396"/>
                </a:lnTo>
                <a:lnTo>
                  <a:pt x="82384" y="21348"/>
                </a:lnTo>
                <a:lnTo>
                  <a:pt x="79336" y="18300"/>
                </a:lnTo>
                <a:lnTo>
                  <a:pt x="79336" y="12204"/>
                </a:lnTo>
                <a:lnTo>
                  <a:pt x="82384" y="9156"/>
                </a:lnTo>
                <a:lnTo>
                  <a:pt x="83908" y="6108"/>
                </a:lnTo>
                <a:lnTo>
                  <a:pt x="94678" y="6108"/>
                </a:lnTo>
                <a:lnTo>
                  <a:pt x="96202" y="9156"/>
                </a:lnTo>
                <a:lnTo>
                  <a:pt x="99250" y="10680"/>
                </a:lnTo>
                <a:lnTo>
                  <a:pt x="99250" y="1536"/>
                </a:lnTo>
                <a:lnTo>
                  <a:pt x="94678" y="12"/>
                </a:lnTo>
                <a:lnTo>
                  <a:pt x="83908" y="12"/>
                </a:lnTo>
                <a:lnTo>
                  <a:pt x="80860" y="1536"/>
                </a:lnTo>
                <a:lnTo>
                  <a:pt x="76288" y="4584"/>
                </a:lnTo>
                <a:lnTo>
                  <a:pt x="73240" y="7632"/>
                </a:lnTo>
                <a:lnTo>
                  <a:pt x="71716" y="10680"/>
                </a:lnTo>
                <a:lnTo>
                  <a:pt x="71716" y="18300"/>
                </a:lnTo>
                <a:lnTo>
                  <a:pt x="73240" y="21348"/>
                </a:lnTo>
                <a:lnTo>
                  <a:pt x="77812" y="25920"/>
                </a:lnTo>
                <a:lnTo>
                  <a:pt x="80860" y="27444"/>
                </a:lnTo>
                <a:lnTo>
                  <a:pt x="74764" y="30492"/>
                </a:lnTo>
                <a:lnTo>
                  <a:pt x="70192" y="35064"/>
                </a:lnTo>
                <a:lnTo>
                  <a:pt x="70192" y="47345"/>
                </a:lnTo>
                <a:lnTo>
                  <a:pt x="71716" y="51917"/>
                </a:lnTo>
                <a:lnTo>
                  <a:pt x="79336" y="59537"/>
                </a:lnTo>
                <a:lnTo>
                  <a:pt x="83908" y="61061"/>
                </a:lnTo>
                <a:lnTo>
                  <a:pt x="96202" y="61061"/>
                </a:lnTo>
                <a:lnTo>
                  <a:pt x="100774" y="59537"/>
                </a:lnTo>
                <a:lnTo>
                  <a:pt x="103822" y="54965"/>
                </a:lnTo>
                <a:lnTo>
                  <a:pt x="106870" y="51917"/>
                </a:lnTo>
                <a:lnTo>
                  <a:pt x="109918" y="47345"/>
                </a:lnTo>
                <a:lnTo>
                  <a:pt x="109918" y="39636"/>
                </a:lnTo>
                <a:close/>
              </a:path>
              <a:path w="342264" h="61595">
                <a:moveTo>
                  <a:pt x="155638" y="33528"/>
                </a:moveTo>
                <a:lnTo>
                  <a:pt x="154114" y="28956"/>
                </a:lnTo>
                <a:lnTo>
                  <a:pt x="146494" y="21336"/>
                </a:lnTo>
                <a:lnTo>
                  <a:pt x="143446" y="19812"/>
                </a:lnTo>
                <a:lnTo>
                  <a:pt x="134302" y="19812"/>
                </a:lnTo>
                <a:lnTo>
                  <a:pt x="129730" y="21336"/>
                </a:lnTo>
                <a:lnTo>
                  <a:pt x="126682" y="24384"/>
                </a:lnTo>
                <a:lnTo>
                  <a:pt x="129730" y="7620"/>
                </a:lnTo>
                <a:lnTo>
                  <a:pt x="152590" y="7620"/>
                </a:lnTo>
                <a:lnTo>
                  <a:pt x="152590" y="1524"/>
                </a:lnTo>
                <a:lnTo>
                  <a:pt x="123634" y="1524"/>
                </a:lnTo>
                <a:lnTo>
                  <a:pt x="117538" y="32004"/>
                </a:lnTo>
                <a:lnTo>
                  <a:pt x="125158" y="32004"/>
                </a:lnTo>
                <a:lnTo>
                  <a:pt x="125158" y="30480"/>
                </a:lnTo>
                <a:lnTo>
                  <a:pt x="126682" y="28956"/>
                </a:lnTo>
                <a:lnTo>
                  <a:pt x="129730" y="28956"/>
                </a:lnTo>
                <a:lnTo>
                  <a:pt x="132778" y="25908"/>
                </a:lnTo>
                <a:lnTo>
                  <a:pt x="138874" y="25908"/>
                </a:lnTo>
                <a:lnTo>
                  <a:pt x="141922" y="27432"/>
                </a:lnTo>
                <a:lnTo>
                  <a:pt x="146494" y="32004"/>
                </a:lnTo>
                <a:lnTo>
                  <a:pt x="148018" y="36576"/>
                </a:lnTo>
                <a:lnTo>
                  <a:pt x="148018" y="44297"/>
                </a:lnTo>
                <a:lnTo>
                  <a:pt x="146494" y="48869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2778" y="54965"/>
                </a:lnTo>
                <a:lnTo>
                  <a:pt x="129730" y="53441"/>
                </a:lnTo>
                <a:lnTo>
                  <a:pt x="126682" y="50393"/>
                </a:lnTo>
                <a:lnTo>
                  <a:pt x="123634" y="44297"/>
                </a:lnTo>
                <a:lnTo>
                  <a:pt x="116014" y="44297"/>
                </a:lnTo>
                <a:lnTo>
                  <a:pt x="119062" y="53441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1922" y="61061"/>
                </a:lnTo>
                <a:lnTo>
                  <a:pt x="148018" y="58013"/>
                </a:lnTo>
                <a:lnTo>
                  <a:pt x="151066" y="53441"/>
                </a:lnTo>
                <a:lnTo>
                  <a:pt x="154114" y="50393"/>
                </a:lnTo>
                <a:lnTo>
                  <a:pt x="155638" y="44297"/>
                </a:lnTo>
                <a:lnTo>
                  <a:pt x="155638" y="33528"/>
                </a:lnTo>
                <a:close/>
              </a:path>
              <a:path w="342264" h="61595">
                <a:moveTo>
                  <a:pt x="201460" y="15252"/>
                </a:moveTo>
                <a:lnTo>
                  <a:pt x="198412" y="6108"/>
                </a:lnTo>
                <a:lnTo>
                  <a:pt x="195364" y="3060"/>
                </a:lnTo>
                <a:lnTo>
                  <a:pt x="189268" y="12"/>
                </a:lnTo>
                <a:lnTo>
                  <a:pt x="177076" y="12"/>
                </a:lnTo>
                <a:lnTo>
                  <a:pt x="163360" y="42684"/>
                </a:lnTo>
                <a:lnTo>
                  <a:pt x="164884" y="50393"/>
                </a:lnTo>
                <a:lnTo>
                  <a:pt x="172504" y="58013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0792" y="59537"/>
                </a:lnTo>
                <a:lnTo>
                  <a:pt x="192316" y="58013"/>
                </a:lnTo>
                <a:lnTo>
                  <a:pt x="195364" y="56489"/>
                </a:lnTo>
                <a:lnTo>
                  <a:pt x="196888" y="54965"/>
                </a:lnTo>
                <a:lnTo>
                  <a:pt x="198412" y="53441"/>
                </a:lnTo>
                <a:lnTo>
                  <a:pt x="201460" y="47345"/>
                </a:lnTo>
                <a:lnTo>
                  <a:pt x="201460" y="35064"/>
                </a:lnTo>
                <a:lnTo>
                  <a:pt x="199936" y="30492"/>
                </a:lnTo>
                <a:lnTo>
                  <a:pt x="197904" y="27444"/>
                </a:lnTo>
                <a:lnTo>
                  <a:pt x="196888" y="25920"/>
                </a:lnTo>
                <a:lnTo>
                  <a:pt x="193840" y="22872"/>
                </a:lnTo>
                <a:lnTo>
                  <a:pt x="193840" y="33540"/>
                </a:lnTo>
                <a:lnTo>
                  <a:pt x="193840" y="48869"/>
                </a:lnTo>
                <a:lnTo>
                  <a:pt x="190792" y="50393"/>
                </a:lnTo>
                <a:lnTo>
                  <a:pt x="189268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4028" y="50393"/>
                </a:lnTo>
                <a:lnTo>
                  <a:pt x="172504" y="47345"/>
                </a:lnTo>
                <a:lnTo>
                  <a:pt x="170980" y="45821"/>
                </a:lnTo>
                <a:lnTo>
                  <a:pt x="170980" y="36588"/>
                </a:lnTo>
                <a:lnTo>
                  <a:pt x="174028" y="30492"/>
                </a:lnTo>
                <a:lnTo>
                  <a:pt x="177076" y="28968"/>
                </a:lnTo>
                <a:lnTo>
                  <a:pt x="180124" y="27444"/>
                </a:lnTo>
                <a:lnTo>
                  <a:pt x="186220" y="27444"/>
                </a:lnTo>
                <a:lnTo>
                  <a:pt x="189268" y="28968"/>
                </a:lnTo>
                <a:lnTo>
                  <a:pt x="193840" y="33540"/>
                </a:lnTo>
                <a:lnTo>
                  <a:pt x="193840" y="22872"/>
                </a:lnTo>
                <a:lnTo>
                  <a:pt x="189268" y="21348"/>
                </a:lnTo>
                <a:lnTo>
                  <a:pt x="178600" y="21348"/>
                </a:lnTo>
                <a:lnTo>
                  <a:pt x="177076" y="22872"/>
                </a:lnTo>
                <a:lnTo>
                  <a:pt x="170980" y="25920"/>
                </a:lnTo>
                <a:lnTo>
                  <a:pt x="169456" y="28968"/>
                </a:lnTo>
                <a:lnTo>
                  <a:pt x="169456" y="22872"/>
                </a:lnTo>
                <a:lnTo>
                  <a:pt x="170980" y="18300"/>
                </a:lnTo>
                <a:lnTo>
                  <a:pt x="175552" y="9156"/>
                </a:lnTo>
                <a:lnTo>
                  <a:pt x="178600" y="6108"/>
                </a:lnTo>
                <a:lnTo>
                  <a:pt x="186220" y="6108"/>
                </a:lnTo>
                <a:lnTo>
                  <a:pt x="189268" y="7632"/>
                </a:lnTo>
                <a:lnTo>
                  <a:pt x="192316" y="10680"/>
                </a:lnTo>
                <a:lnTo>
                  <a:pt x="192316" y="12204"/>
                </a:lnTo>
                <a:lnTo>
                  <a:pt x="193840" y="15252"/>
                </a:lnTo>
                <a:lnTo>
                  <a:pt x="201460" y="15252"/>
                </a:lnTo>
                <a:close/>
              </a:path>
              <a:path w="342264" h="61595">
                <a:moveTo>
                  <a:pt x="248793" y="39636"/>
                </a:moveTo>
                <a:lnTo>
                  <a:pt x="244221" y="30492"/>
                </a:lnTo>
                <a:lnTo>
                  <a:pt x="241173" y="28968"/>
                </a:lnTo>
                <a:lnTo>
                  <a:pt x="241173" y="39636"/>
                </a:lnTo>
                <a:lnTo>
                  <a:pt x="241173" y="45821"/>
                </a:lnTo>
                <a:lnTo>
                  <a:pt x="238125" y="51917"/>
                </a:lnTo>
                <a:lnTo>
                  <a:pt x="232029" y="54965"/>
                </a:lnTo>
                <a:lnTo>
                  <a:pt x="224409" y="54965"/>
                </a:lnTo>
                <a:lnTo>
                  <a:pt x="216789" y="47345"/>
                </a:lnTo>
                <a:lnTo>
                  <a:pt x="216789" y="39636"/>
                </a:lnTo>
                <a:lnTo>
                  <a:pt x="219837" y="33540"/>
                </a:lnTo>
                <a:lnTo>
                  <a:pt x="225933" y="30492"/>
                </a:lnTo>
                <a:lnTo>
                  <a:pt x="232029" y="30492"/>
                </a:lnTo>
                <a:lnTo>
                  <a:pt x="238125" y="33540"/>
                </a:lnTo>
                <a:lnTo>
                  <a:pt x="241173" y="39636"/>
                </a:lnTo>
                <a:lnTo>
                  <a:pt x="241173" y="28968"/>
                </a:lnTo>
                <a:lnTo>
                  <a:pt x="238125" y="27444"/>
                </a:lnTo>
                <a:lnTo>
                  <a:pt x="241173" y="25920"/>
                </a:lnTo>
                <a:lnTo>
                  <a:pt x="242697" y="24396"/>
                </a:lnTo>
                <a:lnTo>
                  <a:pt x="245745" y="21348"/>
                </a:lnTo>
                <a:lnTo>
                  <a:pt x="245745" y="10680"/>
                </a:lnTo>
                <a:lnTo>
                  <a:pt x="244221" y="7632"/>
                </a:lnTo>
                <a:lnTo>
                  <a:pt x="242697" y="6108"/>
                </a:lnTo>
                <a:lnTo>
                  <a:pt x="238125" y="1536"/>
                </a:lnTo>
                <a:lnTo>
                  <a:pt x="238125" y="10680"/>
                </a:lnTo>
                <a:lnTo>
                  <a:pt x="238125" y="19824"/>
                </a:lnTo>
                <a:lnTo>
                  <a:pt x="233553" y="24396"/>
                </a:lnTo>
                <a:lnTo>
                  <a:pt x="224409" y="24396"/>
                </a:lnTo>
                <a:lnTo>
                  <a:pt x="219837" y="19824"/>
                </a:lnTo>
                <a:lnTo>
                  <a:pt x="219837" y="10680"/>
                </a:lnTo>
                <a:lnTo>
                  <a:pt x="224409" y="6108"/>
                </a:lnTo>
                <a:lnTo>
                  <a:pt x="233553" y="6108"/>
                </a:lnTo>
                <a:lnTo>
                  <a:pt x="238125" y="10680"/>
                </a:lnTo>
                <a:lnTo>
                  <a:pt x="238125" y="1536"/>
                </a:lnTo>
                <a:lnTo>
                  <a:pt x="233553" y="12"/>
                </a:lnTo>
                <a:lnTo>
                  <a:pt x="224409" y="12"/>
                </a:lnTo>
                <a:lnTo>
                  <a:pt x="219837" y="1536"/>
                </a:lnTo>
                <a:lnTo>
                  <a:pt x="213741" y="7632"/>
                </a:lnTo>
                <a:lnTo>
                  <a:pt x="212217" y="10680"/>
                </a:lnTo>
                <a:lnTo>
                  <a:pt x="212217" y="21348"/>
                </a:lnTo>
                <a:lnTo>
                  <a:pt x="215265" y="24396"/>
                </a:lnTo>
                <a:lnTo>
                  <a:pt x="221361" y="27444"/>
                </a:lnTo>
                <a:lnTo>
                  <a:pt x="216789" y="28968"/>
                </a:lnTo>
                <a:lnTo>
                  <a:pt x="213741" y="30492"/>
                </a:lnTo>
                <a:lnTo>
                  <a:pt x="212217" y="32016"/>
                </a:lnTo>
                <a:lnTo>
                  <a:pt x="210693" y="35064"/>
                </a:lnTo>
                <a:lnTo>
                  <a:pt x="209067" y="38112"/>
                </a:lnTo>
                <a:lnTo>
                  <a:pt x="209067" y="47345"/>
                </a:lnTo>
                <a:lnTo>
                  <a:pt x="210693" y="51917"/>
                </a:lnTo>
                <a:lnTo>
                  <a:pt x="215265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9537"/>
                </a:lnTo>
                <a:lnTo>
                  <a:pt x="242697" y="54965"/>
                </a:lnTo>
                <a:lnTo>
                  <a:pt x="247269" y="51917"/>
                </a:lnTo>
                <a:lnTo>
                  <a:pt x="248793" y="47345"/>
                </a:lnTo>
                <a:lnTo>
                  <a:pt x="248793" y="39636"/>
                </a:lnTo>
                <a:close/>
              </a:path>
              <a:path w="342264" h="61595">
                <a:moveTo>
                  <a:pt x="283933" y="12"/>
                </a:moveTo>
                <a:lnTo>
                  <a:pt x="279361" y="12"/>
                </a:lnTo>
                <a:lnTo>
                  <a:pt x="277837" y="3060"/>
                </a:lnTo>
                <a:lnTo>
                  <a:pt x="274789" y="4584"/>
                </a:lnTo>
                <a:lnTo>
                  <a:pt x="268605" y="10680"/>
                </a:lnTo>
                <a:lnTo>
                  <a:pt x="265557" y="12204"/>
                </a:lnTo>
                <a:lnTo>
                  <a:pt x="260985" y="15252"/>
                </a:lnTo>
                <a:lnTo>
                  <a:pt x="260985" y="21348"/>
                </a:lnTo>
                <a:lnTo>
                  <a:pt x="264033" y="21348"/>
                </a:lnTo>
                <a:lnTo>
                  <a:pt x="265557" y="19824"/>
                </a:lnTo>
                <a:lnTo>
                  <a:pt x="274789" y="15252"/>
                </a:lnTo>
                <a:lnTo>
                  <a:pt x="276313" y="13728"/>
                </a:lnTo>
                <a:lnTo>
                  <a:pt x="276313" y="59537"/>
                </a:lnTo>
                <a:lnTo>
                  <a:pt x="283933" y="59537"/>
                </a:lnTo>
                <a:lnTo>
                  <a:pt x="283933" y="12"/>
                </a:lnTo>
                <a:close/>
              </a:path>
              <a:path w="342264" h="61595">
                <a:moveTo>
                  <a:pt x="341947" y="24384"/>
                </a:moveTo>
                <a:lnTo>
                  <a:pt x="340423" y="19812"/>
                </a:lnTo>
                <a:lnTo>
                  <a:pt x="340423" y="16764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4327" y="19812"/>
                </a:lnTo>
                <a:lnTo>
                  <a:pt x="334327" y="39624"/>
                </a:lnTo>
                <a:lnTo>
                  <a:pt x="332803" y="47345"/>
                </a:lnTo>
                <a:lnTo>
                  <a:pt x="329755" y="50393"/>
                </a:lnTo>
                <a:lnTo>
                  <a:pt x="328231" y="53441"/>
                </a:lnTo>
                <a:lnTo>
                  <a:pt x="325094" y="54965"/>
                </a:lnTo>
                <a:lnTo>
                  <a:pt x="318998" y="54965"/>
                </a:lnTo>
                <a:lnTo>
                  <a:pt x="315950" y="53441"/>
                </a:lnTo>
                <a:lnTo>
                  <a:pt x="312902" y="50393"/>
                </a:lnTo>
                <a:lnTo>
                  <a:pt x="311378" y="47345"/>
                </a:lnTo>
                <a:lnTo>
                  <a:pt x="309854" y="39624"/>
                </a:lnTo>
                <a:lnTo>
                  <a:pt x="309854" y="19812"/>
                </a:lnTo>
                <a:lnTo>
                  <a:pt x="311378" y="13716"/>
                </a:lnTo>
                <a:lnTo>
                  <a:pt x="312902" y="10668"/>
                </a:lnTo>
                <a:lnTo>
                  <a:pt x="315950" y="7620"/>
                </a:lnTo>
                <a:lnTo>
                  <a:pt x="318998" y="6096"/>
                </a:lnTo>
                <a:lnTo>
                  <a:pt x="325094" y="6096"/>
                </a:lnTo>
                <a:lnTo>
                  <a:pt x="328231" y="7620"/>
                </a:lnTo>
                <a:lnTo>
                  <a:pt x="329755" y="10668"/>
                </a:lnTo>
                <a:lnTo>
                  <a:pt x="332803" y="13716"/>
                </a:lnTo>
                <a:lnTo>
                  <a:pt x="334327" y="19812"/>
                </a:lnTo>
                <a:lnTo>
                  <a:pt x="334327" y="4572"/>
                </a:lnTo>
                <a:lnTo>
                  <a:pt x="332803" y="3048"/>
                </a:lnTo>
                <a:lnTo>
                  <a:pt x="329755" y="1524"/>
                </a:lnTo>
                <a:lnTo>
                  <a:pt x="328231" y="0"/>
                </a:lnTo>
                <a:lnTo>
                  <a:pt x="317474" y="0"/>
                </a:lnTo>
                <a:lnTo>
                  <a:pt x="311378" y="3048"/>
                </a:lnTo>
                <a:lnTo>
                  <a:pt x="305282" y="9144"/>
                </a:lnTo>
                <a:lnTo>
                  <a:pt x="302234" y="18288"/>
                </a:lnTo>
                <a:lnTo>
                  <a:pt x="302234" y="41148"/>
                </a:lnTo>
                <a:lnTo>
                  <a:pt x="303758" y="50393"/>
                </a:lnTo>
                <a:lnTo>
                  <a:pt x="308330" y="54965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6618" y="61061"/>
                </a:lnTo>
                <a:lnTo>
                  <a:pt x="341947" y="36576"/>
                </a:lnTo>
                <a:lnTo>
                  <a:pt x="341947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666204" y="4910678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24384"/>
                </a:moveTo>
                <a:lnTo>
                  <a:pt x="38201" y="19812"/>
                </a:lnTo>
                <a:lnTo>
                  <a:pt x="38201" y="16764"/>
                </a:lnTo>
                <a:lnTo>
                  <a:pt x="36677" y="12192"/>
                </a:lnTo>
                <a:lnTo>
                  <a:pt x="35153" y="9144"/>
                </a:lnTo>
                <a:lnTo>
                  <a:pt x="33629" y="7620"/>
                </a:lnTo>
                <a:lnTo>
                  <a:pt x="32867" y="6096"/>
                </a:lnTo>
                <a:lnTo>
                  <a:pt x="32105" y="4572"/>
                </a:lnTo>
                <a:lnTo>
                  <a:pt x="32105" y="19812"/>
                </a:lnTo>
                <a:lnTo>
                  <a:pt x="32105" y="39624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7620"/>
                </a:lnTo>
                <a:lnTo>
                  <a:pt x="16764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533" y="10668"/>
                </a:lnTo>
                <a:lnTo>
                  <a:pt x="30581" y="13716"/>
                </a:lnTo>
                <a:lnTo>
                  <a:pt x="32105" y="19812"/>
                </a:lnTo>
                <a:lnTo>
                  <a:pt x="32105" y="4572"/>
                </a:lnTo>
                <a:lnTo>
                  <a:pt x="30581" y="3048"/>
                </a:lnTo>
                <a:lnTo>
                  <a:pt x="27533" y="1524"/>
                </a:lnTo>
                <a:lnTo>
                  <a:pt x="25908" y="0"/>
                </a:lnTo>
                <a:lnTo>
                  <a:pt x="15240" y="0"/>
                </a:lnTo>
                <a:lnTo>
                  <a:pt x="9144" y="3048"/>
                </a:lnTo>
                <a:lnTo>
                  <a:pt x="3048" y="9144"/>
                </a:lnTo>
                <a:lnTo>
                  <a:pt x="3048" y="13716"/>
                </a:lnTo>
                <a:lnTo>
                  <a:pt x="0" y="22860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6576"/>
                </a:lnTo>
                <a:lnTo>
                  <a:pt x="39725" y="24384"/>
                </a:lnTo>
                <a:close/>
              </a:path>
              <a:path w="342264" h="61595">
                <a:moveTo>
                  <a:pt x="59055" y="50876"/>
                </a:moveTo>
                <a:lnTo>
                  <a:pt x="49923" y="50876"/>
                </a:lnTo>
                <a:lnTo>
                  <a:pt x="49923" y="60007"/>
                </a:lnTo>
                <a:lnTo>
                  <a:pt x="59055" y="60007"/>
                </a:lnTo>
                <a:lnTo>
                  <a:pt x="59055" y="50876"/>
                </a:lnTo>
                <a:close/>
              </a:path>
              <a:path w="342264" h="61595">
                <a:moveTo>
                  <a:pt x="108394" y="15252"/>
                </a:moveTo>
                <a:lnTo>
                  <a:pt x="105346" y="6108"/>
                </a:lnTo>
                <a:lnTo>
                  <a:pt x="102298" y="3060"/>
                </a:lnTo>
                <a:lnTo>
                  <a:pt x="96202" y="12"/>
                </a:lnTo>
                <a:lnTo>
                  <a:pt x="84010" y="12"/>
                </a:lnTo>
                <a:lnTo>
                  <a:pt x="68681" y="42684"/>
                </a:lnTo>
                <a:lnTo>
                  <a:pt x="71729" y="50393"/>
                </a:lnTo>
                <a:lnTo>
                  <a:pt x="74777" y="53441"/>
                </a:lnTo>
                <a:lnTo>
                  <a:pt x="79438" y="58013"/>
                </a:lnTo>
                <a:lnTo>
                  <a:pt x="84010" y="61061"/>
                </a:lnTo>
                <a:lnTo>
                  <a:pt x="93154" y="61061"/>
                </a:lnTo>
                <a:lnTo>
                  <a:pt x="97726" y="59537"/>
                </a:lnTo>
                <a:lnTo>
                  <a:pt x="99250" y="58013"/>
                </a:lnTo>
                <a:lnTo>
                  <a:pt x="102298" y="56489"/>
                </a:lnTo>
                <a:lnTo>
                  <a:pt x="103822" y="54965"/>
                </a:lnTo>
                <a:lnTo>
                  <a:pt x="105346" y="53441"/>
                </a:lnTo>
                <a:lnTo>
                  <a:pt x="108394" y="47345"/>
                </a:lnTo>
                <a:lnTo>
                  <a:pt x="108394" y="35064"/>
                </a:lnTo>
                <a:lnTo>
                  <a:pt x="106870" y="30492"/>
                </a:lnTo>
                <a:lnTo>
                  <a:pt x="104838" y="27444"/>
                </a:lnTo>
                <a:lnTo>
                  <a:pt x="103822" y="25920"/>
                </a:lnTo>
                <a:lnTo>
                  <a:pt x="100774" y="22872"/>
                </a:lnTo>
                <a:lnTo>
                  <a:pt x="100774" y="33540"/>
                </a:lnTo>
                <a:lnTo>
                  <a:pt x="100774" y="48869"/>
                </a:lnTo>
                <a:lnTo>
                  <a:pt x="97726" y="50393"/>
                </a:lnTo>
                <a:lnTo>
                  <a:pt x="96202" y="53441"/>
                </a:lnTo>
                <a:lnTo>
                  <a:pt x="93154" y="54965"/>
                </a:lnTo>
                <a:lnTo>
                  <a:pt x="85534" y="54965"/>
                </a:lnTo>
                <a:lnTo>
                  <a:pt x="80962" y="50393"/>
                </a:lnTo>
                <a:lnTo>
                  <a:pt x="79438" y="47345"/>
                </a:lnTo>
                <a:lnTo>
                  <a:pt x="77914" y="45821"/>
                </a:lnTo>
                <a:lnTo>
                  <a:pt x="77914" y="36588"/>
                </a:lnTo>
                <a:lnTo>
                  <a:pt x="80962" y="30492"/>
                </a:lnTo>
                <a:lnTo>
                  <a:pt x="84010" y="28968"/>
                </a:lnTo>
                <a:lnTo>
                  <a:pt x="87058" y="27444"/>
                </a:lnTo>
                <a:lnTo>
                  <a:pt x="93154" y="27444"/>
                </a:lnTo>
                <a:lnTo>
                  <a:pt x="96202" y="28968"/>
                </a:lnTo>
                <a:lnTo>
                  <a:pt x="100774" y="33540"/>
                </a:lnTo>
                <a:lnTo>
                  <a:pt x="100774" y="22872"/>
                </a:lnTo>
                <a:lnTo>
                  <a:pt x="96202" y="21348"/>
                </a:lnTo>
                <a:lnTo>
                  <a:pt x="85534" y="21348"/>
                </a:lnTo>
                <a:lnTo>
                  <a:pt x="82486" y="22872"/>
                </a:lnTo>
                <a:lnTo>
                  <a:pt x="80962" y="24396"/>
                </a:lnTo>
                <a:lnTo>
                  <a:pt x="77914" y="25920"/>
                </a:lnTo>
                <a:lnTo>
                  <a:pt x="76390" y="28968"/>
                </a:lnTo>
                <a:lnTo>
                  <a:pt x="76390" y="22872"/>
                </a:lnTo>
                <a:lnTo>
                  <a:pt x="77914" y="18300"/>
                </a:lnTo>
                <a:lnTo>
                  <a:pt x="79438" y="15252"/>
                </a:lnTo>
                <a:lnTo>
                  <a:pt x="79438" y="12204"/>
                </a:lnTo>
                <a:lnTo>
                  <a:pt x="85534" y="6108"/>
                </a:lnTo>
                <a:lnTo>
                  <a:pt x="93154" y="6108"/>
                </a:lnTo>
                <a:lnTo>
                  <a:pt x="96202" y="7632"/>
                </a:lnTo>
                <a:lnTo>
                  <a:pt x="99250" y="10680"/>
                </a:lnTo>
                <a:lnTo>
                  <a:pt x="99250" y="12204"/>
                </a:lnTo>
                <a:lnTo>
                  <a:pt x="100774" y="15252"/>
                </a:lnTo>
                <a:lnTo>
                  <a:pt x="108394" y="15252"/>
                </a:lnTo>
                <a:close/>
              </a:path>
              <a:path w="342264" h="61595">
                <a:moveTo>
                  <a:pt x="155740" y="33528"/>
                </a:moveTo>
                <a:lnTo>
                  <a:pt x="154216" y="28956"/>
                </a:lnTo>
                <a:lnTo>
                  <a:pt x="146596" y="21336"/>
                </a:lnTo>
                <a:lnTo>
                  <a:pt x="142024" y="19812"/>
                </a:lnTo>
                <a:lnTo>
                  <a:pt x="132791" y="19812"/>
                </a:lnTo>
                <a:lnTo>
                  <a:pt x="129743" y="21336"/>
                </a:lnTo>
                <a:lnTo>
                  <a:pt x="125171" y="24384"/>
                </a:lnTo>
                <a:lnTo>
                  <a:pt x="129743" y="7620"/>
                </a:lnTo>
                <a:lnTo>
                  <a:pt x="152692" y="7620"/>
                </a:lnTo>
                <a:lnTo>
                  <a:pt x="152692" y="1524"/>
                </a:lnTo>
                <a:lnTo>
                  <a:pt x="123647" y="1524"/>
                </a:lnTo>
                <a:lnTo>
                  <a:pt x="117551" y="32004"/>
                </a:lnTo>
                <a:lnTo>
                  <a:pt x="123647" y="32004"/>
                </a:lnTo>
                <a:lnTo>
                  <a:pt x="126695" y="28956"/>
                </a:lnTo>
                <a:lnTo>
                  <a:pt x="128219" y="28956"/>
                </a:lnTo>
                <a:lnTo>
                  <a:pt x="131267" y="27432"/>
                </a:lnTo>
                <a:lnTo>
                  <a:pt x="132791" y="25908"/>
                </a:lnTo>
                <a:lnTo>
                  <a:pt x="138976" y="25908"/>
                </a:lnTo>
                <a:lnTo>
                  <a:pt x="142024" y="27432"/>
                </a:lnTo>
                <a:lnTo>
                  <a:pt x="146596" y="32004"/>
                </a:lnTo>
                <a:lnTo>
                  <a:pt x="148120" y="36576"/>
                </a:lnTo>
                <a:lnTo>
                  <a:pt x="148120" y="44297"/>
                </a:lnTo>
                <a:lnTo>
                  <a:pt x="146596" y="48869"/>
                </a:lnTo>
                <a:lnTo>
                  <a:pt x="142024" y="53441"/>
                </a:lnTo>
                <a:lnTo>
                  <a:pt x="138976" y="54965"/>
                </a:lnTo>
                <a:lnTo>
                  <a:pt x="132791" y="54965"/>
                </a:lnTo>
                <a:lnTo>
                  <a:pt x="129743" y="53441"/>
                </a:lnTo>
                <a:lnTo>
                  <a:pt x="128219" y="51917"/>
                </a:lnTo>
                <a:lnTo>
                  <a:pt x="125171" y="50393"/>
                </a:lnTo>
                <a:lnTo>
                  <a:pt x="125171" y="47345"/>
                </a:lnTo>
                <a:lnTo>
                  <a:pt x="123647" y="44297"/>
                </a:lnTo>
                <a:lnTo>
                  <a:pt x="116027" y="44297"/>
                </a:lnTo>
                <a:lnTo>
                  <a:pt x="116027" y="48869"/>
                </a:lnTo>
                <a:lnTo>
                  <a:pt x="119075" y="53441"/>
                </a:lnTo>
                <a:lnTo>
                  <a:pt x="125171" y="59537"/>
                </a:lnTo>
                <a:lnTo>
                  <a:pt x="129743" y="61061"/>
                </a:lnTo>
                <a:lnTo>
                  <a:pt x="142024" y="61061"/>
                </a:lnTo>
                <a:lnTo>
                  <a:pt x="146596" y="58013"/>
                </a:lnTo>
                <a:lnTo>
                  <a:pt x="154216" y="50393"/>
                </a:lnTo>
                <a:lnTo>
                  <a:pt x="155740" y="44297"/>
                </a:lnTo>
                <a:lnTo>
                  <a:pt x="155740" y="33528"/>
                </a:lnTo>
                <a:close/>
              </a:path>
              <a:path w="342264" h="61595">
                <a:moveTo>
                  <a:pt x="201561" y="12192"/>
                </a:moveTo>
                <a:lnTo>
                  <a:pt x="200037" y="7620"/>
                </a:lnTo>
                <a:lnTo>
                  <a:pt x="195465" y="4572"/>
                </a:lnTo>
                <a:lnTo>
                  <a:pt x="192316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72504" y="1524"/>
                </a:lnTo>
                <a:lnTo>
                  <a:pt x="169456" y="4572"/>
                </a:lnTo>
                <a:lnTo>
                  <a:pt x="164884" y="7620"/>
                </a:lnTo>
                <a:lnTo>
                  <a:pt x="163360" y="12192"/>
                </a:lnTo>
                <a:lnTo>
                  <a:pt x="163360" y="16764"/>
                </a:lnTo>
                <a:lnTo>
                  <a:pt x="170980" y="18288"/>
                </a:lnTo>
                <a:lnTo>
                  <a:pt x="170980" y="10668"/>
                </a:lnTo>
                <a:lnTo>
                  <a:pt x="174028" y="9144"/>
                </a:lnTo>
                <a:lnTo>
                  <a:pt x="175552" y="7620"/>
                </a:lnTo>
                <a:lnTo>
                  <a:pt x="178600" y="6096"/>
                </a:lnTo>
                <a:lnTo>
                  <a:pt x="186220" y="6096"/>
                </a:lnTo>
                <a:lnTo>
                  <a:pt x="187744" y="7620"/>
                </a:lnTo>
                <a:lnTo>
                  <a:pt x="190792" y="9144"/>
                </a:lnTo>
                <a:lnTo>
                  <a:pt x="192316" y="10668"/>
                </a:lnTo>
                <a:lnTo>
                  <a:pt x="193941" y="13716"/>
                </a:lnTo>
                <a:lnTo>
                  <a:pt x="193941" y="18288"/>
                </a:lnTo>
                <a:lnTo>
                  <a:pt x="190792" y="24384"/>
                </a:lnTo>
                <a:lnTo>
                  <a:pt x="177076" y="38100"/>
                </a:lnTo>
                <a:lnTo>
                  <a:pt x="172504" y="41148"/>
                </a:lnTo>
                <a:lnTo>
                  <a:pt x="169456" y="44297"/>
                </a:lnTo>
                <a:lnTo>
                  <a:pt x="167932" y="47345"/>
                </a:lnTo>
                <a:lnTo>
                  <a:pt x="164884" y="48869"/>
                </a:lnTo>
                <a:lnTo>
                  <a:pt x="161836" y="54965"/>
                </a:lnTo>
                <a:lnTo>
                  <a:pt x="161836" y="59537"/>
                </a:lnTo>
                <a:lnTo>
                  <a:pt x="201561" y="59537"/>
                </a:lnTo>
                <a:lnTo>
                  <a:pt x="201561" y="53441"/>
                </a:lnTo>
                <a:lnTo>
                  <a:pt x="172504" y="53441"/>
                </a:lnTo>
                <a:lnTo>
                  <a:pt x="172504" y="51917"/>
                </a:lnTo>
                <a:lnTo>
                  <a:pt x="175552" y="48869"/>
                </a:lnTo>
                <a:lnTo>
                  <a:pt x="175552" y="47345"/>
                </a:lnTo>
                <a:lnTo>
                  <a:pt x="178600" y="44297"/>
                </a:lnTo>
                <a:lnTo>
                  <a:pt x="183172" y="41148"/>
                </a:lnTo>
                <a:lnTo>
                  <a:pt x="189268" y="36576"/>
                </a:lnTo>
                <a:lnTo>
                  <a:pt x="195465" y="30480"/>
                </a:lnTo>
                <a:lnTo>
                  <a:pt x="196989" y="27432"/>
                </a:lnTo>
                <a:lnTo>
                  <a:pt x="198513" y="25908"/>
                </a:lnTo>
                <a:lnTo>
                  <a:pt x="200037" y="22860"/>
                </a:lnTo>
                <a:lnTo>
                  <a:pt x="200037" y="21336"/>
                </a:lnTo>
                <a:lnTo>
                  <a:pt x="201561" y="18288"/>
                </a:lnTo>
                <a:lnTo>
                  <a:pt x="201561" y="12192"/>
                </a:lnTo>
                <a:close/>
              </a:path>
              <a:path w="342264" h="61595">
                <a:moveTo>
                  <a:pt x="247281" y="38112"/>
                </a:moveTo>
                <a:lnTo>
                  <a:pt x="239661" y="38112"/>
                </a:lnTo>
                <a:lnTo>
                  <a:pt x="239661" y="12204"/>
                </a:lnTo>
                <a:lnTo>
                  <a:pt x="239661" y="12"/>
                </a:lnTo>
                <a:lnTo>
                  <a:pt x="233565" y="12"/>
                </a:lnTo>
                <a:lnTo>
                  <a:pt x="232041" y="2133"/>
                </a:lnTo>
                <a:lnTo>
                  <a:pt x="232041" y="12204"/>
                </a:lnTo>
                <a:lnTo>
                  <a:pt x="232041" y="38112"/>
                </a:lnTo>
                <a:lnTo>
                  <a:pt x="213753" y="38112"/>
                </a:lnTo>
                <a:lnTo>
                  <a:pt x="232041" y="12204"/>
                </a:lnTo>
                <a:lnTo>
                  <a:pt x="232041" y="2133"/>
                </a:lnTo>
                <a:lnTo>
                  <a:pt x="206133" y="38112"/>
                </a:lnTo>
                <a:lnTo>
                  <a:pt x="206133" y="45821"/>
                </a:lnTo>
                <a:lnTo>
                  <a:pt x="232041" y="45821"/>
                </a:lnTo>
                <a:lnTo>
                  <a:pt x="232041" y="59537"/>
                </a:lnTo>
                <a:lnTo>
                  <a:pt x="239661" y="59537"/>
                </a:lnTo>
                <a:lnTo>
                  <a:pt x="239661" y="45821"/>
                </a:lnTo>
                <a:lnTo>
                  <a:pt x="247281" y="45821"/>
                </a:lnTo>
                <a:lnTo>
                  <a:pt x="247281" y="38112"/>
                </a:lnTo>
                <a:close/>
              </a:path>
              <a:path w="342264" h="61595">
                <a:moveTo>
                  <a:pt x="294614" y="35064"/>
                </a:moveTo>
                <a:lnTo>
                  <a:pt x="293090" y="30492"/>
                </a:lnTo>
                <a:lnTo>
                  <a:pt x="291058" y="27444"/>
                </a:lnTo>
                <a:lnTo>
                  <a:pt x="290042" y="25920"/>
                </a:lnTo>
                <a:lnTo>
                  <a:pt x="286994" y="23888"/>
                </a:lnTo>
                <a:lnTo>
                  <a:pt x="286994" y="36588"/>
                </a:lnTo>
                <a:lnTo>
                  <a:pt x="286994" y="45821"/>
                </a:lnTo>
                <a:lnTo>
                  <a:pt x="285470" y="48869"/>
                </a:lnTo>
                <a:lnTo>
                  <a:pt x="279374" y="54965"/>
                </a:lnTo>
                <a:lnTo>
                  <a:pt x="271754" y="54965"/>
                </a:lnTo>
                <a:lnTo>
                  <a:pt x="270230" y="53441"/>
                </a:lnTo>
                <a:lnTo>
                  <a:pt x="267182" y="51917"/>
                </a:lnTo>
                <a:lnTo>
                  <a:pt x="265658" y="50393"/>
                </a:lnTo>
                <a:lnTo>
                  <a:pt x="265658" y="47345"/>
                </a:lnTo>
                <a:lnTo>
                  <a:pt x="264134" y="45821"/>
                </a:lnTo>
                <a:lnTo>
                  <a:pt x="264134" y="33540"/>
                </a:lnTo>
                <a:lnTo>
                  <a:pt x="268706" y="28968"/>
                </a:lnTo>
                <a:lnTo>
                  <a:pt x="271754" y="27444"/>
                </a:lnTo>
                <a:lnTo>
                  <a:pt x="279374" y="27444"/>
                </a:lnTo>
                <a:lnTo>
                  <a:pt x="280898" y="28968"/>
                </a:lnTo>
                <a:lnTo>
                  <a:pt x="283946" y="30492"/>
                </a:lnTo>
                <a:lnTo>
                  <a:pt x="286994" y="36588"/>
                </a:lnTo>
                <a:lnTo>
                  <a:pt x="286994" y="23888"/>
                </a:lnTo>
                <a:lnTo>
                  <a:pt x="285470" y="22872"/>
                </a:lnTo>
                <a:lnTo>
                  <a:pt x="282422" y="21348"/>
                </a:lnTo>
                <a:lnTo>
                  <a:pt x="271754" y="21348"/>
                </a:lnTo>
                <a:lnTo>
                  <a:pt x="268706" y="22872"/>
                </a:lnTo>
                <a:lnTo>
                  <a:pt x="267182" y="24396"/>
                </a:lnTo>
                <a:lnTo>
                  <a:pt x="264134" y="25920"/>
                </a:lnTo>
                <a:lnTo>
                  <a:pt x="262610" y="28968"/>
                </a:lnTo>
                <a:lnTo>
                  <a:pt x="262610" y="18300"/>
                </a:lnTo>
                <a:lnTo>
                  <a:pt x="267182" y="9156"/>
                </a:lnTo>
                <a:lnTo>
                  <a:pt x="270230" y="7632"/>
                </a:lnTo>
                <a:lnTo>
                  <a:pt x="271754" y="6108"/>
                </a:lnTo>
                <a:lnTo>
                  <a:pt x="279374" y="6108"/>
                </a:lnTo>
                <a:lnTo>
                  <a:pt x="280898" y="7632"/>
                </a:lnTo>
                <a:lnTo>
                  <a:pt x="283946" y="9156"/>
                </a:lnTo>
                <a:lnTo>
                  <a:pt x="285470" y="10680"/>
                </a:lnTo>
                <a:lnTo>
                  <a:pt x="285470" y="12204"/>
                </a:lnTo>
                <a:lnTo>
                  <a:pt x="286994" y="15252"/>
                </a:lnTo>
                <a:lnTo>
                  <a:pt x="293090" y="15252"/>
                </a:lnTo>
                <a:lnTo>
                  <a:pt x="293090" y="10680"/>
                </a:lnTo>
                <a:lnTo>
                  <a:pt x="291566" y="6108"/>
                </a:lnTo>
                <a:lnTo>
                  <a:pt x="288518" y="3060"/>
                </a:lnTo>
                <a:lnTo>
                  <a:pt x="285470" y="1536"/>
                </a:lnTo>
                <a:lnTo>
                  <a:pt x="280898" y="12"/>
                </a:lnTo>
                <a:lnTo>
                  <a:pt x="270230" y="12"/>
                </a:lnTo>
                <a:lnTo>
                  <a:pt x="254990" y="42684"/>
                </a:lnTo>
                <a:lnTo>
                  <a:pt x="256514" y="50393"/>
                </a:lnTo>
                <a:lnTo>
                  <a:pt x="261086" y="53441"/>
                </a:lnTo>
                <a:lnTo>
                  <a:pt x="264134" y="58013"/>
                </a:lnTo>
                <a:lnTo>
                  <a:pt x="270230" y="61061"/>
                </a:lnTo>
                <a:lnTo>
                  <a:pt x="279374" y="61061"/>
                </a:lnTo>
                <a:lnTo>
                  <a:pt x="288518" y="56489"/>
                </a:lnTo>
                <a:lnTo>
                  <a:pt x="289280" y="54965"/>
                </a:lnTo>
                <a:lnTo>
                  <a:pt x="294614" y="44297"/>
                </a:lnTo>
                <a:lnTo>
                  <a:pt x="294614" y="35064"/>
                </a:lnTo>
                <a:close/>
              </a:path>
              <a:path w="342264" h="61595">
                <a:moveTo>
                  <a:pt x="341960" y="33528"/>
                </a:moveTo>
                <a:lnTo>
                  <a:pt x="340436" y="28956"/>
                </a:lnTo>
                <a:lnTo>
                  <a:pt x="335864" y="25908"/>
                </a:lnTo>
                <a:lnTo>
                  <a:pt x="332816" y="21336"/>
                </a:lnTo>
                <a:lnTo>
                  <a:pt x="328244" y="19812"/>
                </a:lnTo>
                <a:lnTo>
                  <a:pt x="319100" y="19812"/>
                </a:lnTo>
                <a:lnTo>
                  <a:pt x="316052" y="21336"/>
                </a:lnTo>
                <a:lnTo>
                  <a:pt x="311480" y="24384"/>
                </a:lnTo>
                <a:lnTo>
                  <a:pt x="314528" y="7620"/>
                </a:lnTo>
                <a:lnTo>
                  <a:pt x="338912" y="7620"/>
                </a:lnTo>
                <a:lnTo>
                  <a:pt x="338912" y="1524"/>
                </a:lnTo>
                <a:lnTo>
                  <a:pt x="308432" y="1524"/>
                </a:lnTo>
                <a:lnTo>
                  <a:pt x="303758" y="32004"/>
                </a:lnTo>
                <a:lnTo>
                  <a:pt x="309956" y="32004"/>
                </a:lnTo>
                <a:lnTo>
                  <a:pt x="313004" y="28956"/>
                </a:lnTo>
                <a:lnTo>
                  <a:pt x="314528" y="28956"/>
                </a:lnTo>
                <a:lnTo>
                  <a:pt x="316052" y="27432"/>
                </a:lnTo>
                <a:lnTo>
                  <a:pt x="319100" y="25908"/>
                </a:lnTo>
                <a:lnTo>
                  <a:pt x="325196" y="25908"/>
                </a:lnTo>
                <a:lnTo>
                  <a:pt x="328244" y="27432"/>
                </a:lnTo>
                <a:lnTo>
                  <a:pt x="329768" y="30480"/>
                </a:lnTo>
                <a:lnTo>
                  <a:pt x="332816" y="32004"/>
                </a:lnTo>
                <a:lnTo>
                  <a:pt x="334340" y="36576"/>
                </a:lnTo>
                <a:lnTo>
                  <a:pt x="334340" y="44297"/>
                </a:lnTo>
                <a:lnTo>
                  <a:pt x="332816" y="48869"/>
                </a:lnTo>
                <a:lnTo>
                  <a:pt x="329768" y="50393"/>
                </a:lnTo>
                <a:lnTo>
                  <a:pt x="328244" y="53441"/>
                </a:lnTo>
                <a:lnTo>
                  <a:pt x="325196" y="54965"/>
                </a:lnTo>
                <a:lnTo>
                  <a:pt x="317576" y="54965"/>
                </a:lnTo>
                <a:lnTo>
                  <a:pt x="316052" y="53441"/>
                </a:lnTo>
                <a:lnTo>
                  <a:pt x="313004" y="51917"/>
                </a:lnTo>
                <a:lnTo>
                  <a:pt x="311480" y="50393"/>
                </a:lnTo>
                <a:lnTo>
                  <a:pt x="309956" y="47345"/>
                </a:lnTo>
                <a:lnTo>
                  <a:pt x="309956" y="44297"/>
                </a:lnTo>
                <a:lnTo>
                  <a:pt x="302234" y="44297"/>
                </a:lnTo>
                <a:lnTo>
                  <a:pt x="302234" y="48869"/>
                </a:lnTo>
                <a:lnTo>
                  <a:pt x="303758" y="53441"/>
                </a:lnTo>
                <a:lnTo>
                  <a:pt x="308432" y="56489"/>
                </a:lnTo>
                <a:lnTo>
                  <a:pt x="311480" y="59537"/>
                </a:lnTo>
                <a:lnTo>
                  <a:pt x="316052" y="61061"/>
                </a:lnTo>
                <a:lnTo>
                  <a:pt x="328244" y="61061"/>
                </a:lnTo>
                <a:lnTo>
                  <a:pt x="332816" y="58013"/>
                </a:lnTo>
                <a:lnTo>
                  <a:pt x="340436" y="50393"/>
                </a:lnTo>
                <a:lnTo>
                  <a:pt x="341960" y="44297"/>
                </a:lnTo>
                <a:lnTo>
                  <a:pt x="34196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45019" y="4910678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8100" y="16764"/>
                </a:moveTo>
                <a:lnTo>
                  <a:pt x="36576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38100" y="42672"/>
                </a:lnTo>
                <a:lnTo>
                  <a:pt x="38100" y="16764"/>
                </a:lnTo>
                <a:close/>
              </a:path>
              <a:path w="330200" h="61595">
                <a:moveTo>
                  <a:pt x="59626" y="50876"/>
                </a:moveTo>
                <a:lnTo>
                  <a:pt x="50495" y="50876"/>
                </a:lnTo>
                <a:lnTo>
                  <a:pt x="50495" y="60007"/>
                </a:lnTo>
                <a:lnTo>
                  <a:pt x="59626" y="60007"/>
                </a:lnTo>
                <a:lnTo>
                  <a:pt x="59626" y="50876"/>
                </a:lnTo>
                <a:close/>
              </a:path>
              <a:path w="330200" h="61595">
                <a:moveTo>
                  <a:pt x="97637" y="12"/>
                </a:moveTo>
                <a:lnTo>
                  <a:pt x="91541" y="12"/>
                </a:lnTo>
                <a:lnTo>
                  <a:pt x="91541" y="3060"/>
                </a:lnTo>
                <a:lnTo>
                  <a:pt x="88493" y="4584"/>
                </a:lnTo>
                <a:lnTo>
                  <a:pt x="82397" y="10680"/>
                </a:lnTo>
                <a:lnTo>
                  <a:pt x="79349" y="12204"/>
                </a:lnTo>
                <a:lnTo>
                  <a:pt x="74777" y="15252"/>
                </a:lnTo>
                <a:lnTo>
                  <a:pt x="74777" y="21348"/>
                </a:lnTo>
                <a:lnTo>
                  <a:pt x="77825" y="21348"/>
                </a:lnTo>
                <a:lnTo>
                  <a:pt x="79349" y="19824"/>
                </a:lnTo>
                <a:lnTo>
                  <a:pt x="88493" y="15252"/>
                </a:lnTo>
                <a:lnTo>
                  <a:pt x="90017" y="13728"/>
                </a:lnTo>
                <a:lnTo>
                  <a:pt x="90017" y="59537"/>
                </a:lnTo>
                <a:lnTo>
                  <a:pt x="97637" y="59537"/>
                </a:lnTo>
                <a:lnTo>
                  <a:pt x="97637" y="12"/>
                </a:lnTo>
                <a:close/>
              </a:path>
              <a:path w="330200" h="61595">
                <a:moveTo>
                  <a:pt x="154127" y="16764"/>
                </a:moveTo>
                <a:lnTo>
                  <a:pt x="152603" y="12192"/>
                </a:lnTo>
                <a:lnTo>
                  <a:pt x="150977" y="9144"/>
                </a:lnTo>
                <a:lnTo>
                  <a:pt x="149453" y="7620"/>
                </a:lnTo>
                <a:lnTo>
                  <a:pt x="148691" y="6096"/>
                </a:lnTo>
                <a:lnTo>
                  <a:pt x="147929" y="4572"/>
                </a:lnTo>
                <a:lnTo>
                  <a:pt x="147929" y="19812"/>
                </a:lnTo>
                <a:lnTo>
                  <a:pt x="147929" y="39624"/>
                </a:lnTo>
                <a:lnTo>
                  <a:pt x="146405" y="47345"/>
                </a:lnTo>
                <a:lnTo>
                  <a:pt x="143357" y="50393"/>
                </a:lnTo>
                <a:lnTo>
                  <a:pt x="141833" y="53441"/>
                </a:lnTo>
                <a:lnTo>
                  <a:pt x="138785" y="54965"/>
                </a:lnTo>
                <a:lnTo>
                  <a:pt x="131165" y="54965"/>
                </a:lnTo>
                <a:lnTo>
                  <a:pt x="126593" y="50393"/>
                </a:lnTo>
                <a:lnTo>
                  <a:pt x="125069" y="47345"/>
                </a:lnTo>
                <a:lnTo>
                  <a:pt x="123545" y="39624"/>
                </a:lnTo>
                <a:lnTo>
                  <a:pt x="123545" y="19812"/>
                </a:lnTo>
                <a:lnTo>
                  <a:pt x="125069" y="13716"/>
                </a:lnTo>
                <a:lnTo>
                  <a:pt x="126593" y="10668"/>
                </a:lnTo>
                <a:lnTo>
                  <a:pt x="131165" y="6096"/>
                </a:lnTo>
                <a:lnTo>
                  <a:pt x="138785" y="6096"/>
                </a:lnTo>
                <a:lnTo>
                  <a:pt x="141833" y="7620"/>
                </a:lnTo>
                <a:lnTo>
                  <a:pt x="143357" y="10668"/>
                </a:lnTo>
                <a:lnTo>
                  <a:pt x="146405" y="13716"/>
                </a:lnTo>
                <a:lnTo>
                  <a:pt x="147929" y="19812"/>
                </a:lnTo>
                <a:lnTo>
                  <a:pt x="147929" y="4572"/>
                </a:lnTo>
                <a:lnTo>
                  <a:pt x="146405" y="3048"/>
                </a:lnTo>
                <a:lnTo>
                  <a:pt x="143357" y="1524"/>
                </a:lnTo>
                <a:lnTo>
                  <a:pt x="141833" y="0"/>
                </a:lnTo>
                <a:lnTo>
                  <a:pt x="131165" y="0"/>
                </a:lnTo>
                <a:lnTo>
                  <a:pt x="126593" y="1524"/>
                </a:lnTo>
                <a:lnTo>
                  <a:pt x="118973" y="9144"/>
                </a:lnTo>
                <a:lnTo>
                  <a:pt x="115925" y="18288"/>
                </a:lnTo>
                <a:lnTo>
                  <a:pt x="115925" y="41148"/>
                </a:lnTo>
                <a:lnTo>
                  <a:pt x="117449" y="50393"/>
                </a:lnTo>
                <a:lnTo>
                  <a:pt x="122021" y="54965"/>
                </a:lnTo>
                <a:lnTo>
                  <a:pt x="125069" y="59537"/>
                </a:lnTo>
                <a:lnTo>
                  <a:pt x="129641" y="61061"/>
                </a:lnTo>
                <a:lnTo>
                  <a:pt x="140309" y="61061"/>
                </a:lnTo>
                <a:lnTo>
                  <a:pt x="154127" y="42672"/>
                </a:lnTo>
                <a:lnTo>
                  <a:pt x="154127" y="16764"/>
                </a:lnTo>
                <a:close/>
              </a:path>
              <a:path w="330200" h="61595">
                <a:moveTo>
                  <a:pt x="201460" y="35064"/>
                </a:moveTo>
                <a:lnTo>
                  <a:pt x="199936" y="30492"/>
                </a:lnTo>
                <a:lnTo>
                  <a:pt x="197904" y="27444"/>
                </a:lnTo>
                <a:lnTo>
                  <a:pt x="196888" y="25920"/>
                </a:lnTo>
                <a:lnTo>
                  <a:pt x="193840" y="23888"/>
                </a:lnTo>
                <a:lnTo>
                  <a:pt x="193840" y="36588"/>
                </a:lnTo>
                <a:lnTo>
                  <a:pt x="193840" y="45821"/>
                </a:lnTo>
                <a:lnTo>
                  <a:pt x="192316" y="48869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7076" y="53441"/>
                </a:lnTo>
                <a:lnTo>
                  <a:pt x="173939" y="51917"/>
                </a:lnTo>
                <a:lnTo>
                  <a:pt x="172415" y="50393"/>
                </a:lnTo>
                <a:lnTo>
                  <a:pt x="172415" y="47345"/>
                </a:lnTo>
                <a:lnTo>
                  <a:pt x="170891" y="45821"/>
                </a:lnTo>
                <a:lnTo>
                  <a:pt x="170891" y="33540"/>
                </a:lnTo>
                <a:lnTo>
                  <a:pt x="173939" y="30492"/>
                </a:lnTo>
                <a:lnTo>
                  <a:pt x="175552" y="28968"/>
                </a:lnTo>
                <a:lnTo>
                  <a:pt x="178600" y="27444"/>
                </a:lnTo>
                <a:lnTo>
                  <a:pt x="186220" y="27444"/>
                </a:lnTo>
                <a:lnTo>
                  <a:pt x="187744" y="28968"/>
                </a:lnTo>
                <a:lnTo>
                  <a:pt x="190792" y="30492"/>
                </a:lnTo>
                <a:lnTo>
                  <a:pt x="193840" y="36588"/>
                </a:lnTo>
                <a:lnTo>
                  <a:pt x="193840" y="23888"/>
                </a:lnTo>
                <a:lnTo>
                  <a:pt x="192316" y="22872"/>
                </a:lnTo>
                <a:lnTo>
                  <a:pt x="189268" y="21348"/>
                </a:lnTo>
                <a:lnTo>
                  <a:pt x="178600" y="21348"/>
                </a:lnTo>
                <a:lnTo>
                  <a:pt x="175552" y="22872"/>
                </a:lnTo>
                <a:lnTo>
                  <a:pt x="172415" y="24396"/>
                </a:lnTo>
                <a:lnTo>
                  <a:pt x="170891" y="25920"/>
                </a:lnTo>
                <a:lnTo>
                  <a:pt x="169367" y="28968"/>
                </a:lnTo>
                <a:lnTo>
                  <a:pt x="169367" y="18300"/>
                </a:lnTo>
                <a:lnTo>
                  <a:pt x="173939" y="9156"/>
                </a:lnTo>
                <a:lnTo>
                  <a:pt x="177076" y="7632"/>
                </a:lnTo>
                <a:lnTo>
                  <a:pt x="178600" y="6108"/>
                </a:lnTo>
                <a:lnTo>
                  <a:pt x="186220" y="6108"/>
                </a:lnTo>
                <a:lnTo>
                  <a:pt x="187744" y="7632"/>
                </a:lnTo>
                <a:lnTo>
                  <a:pt x="190792" y="9156"/>
                </a:lnTo>
                <a:lnTo>
                  <a:pt x="190792" y="10680"/>
                </a:lnTo>
                <a:lnTo>
                  <a:pt x="192316" y="12204"/>
                </a:lnTo>
                <a:lnTo>
                  <a:pt x="192316" y="15252"/>
                </a:lnTo>
                <a:lnTo>
                  <a:pt x="199936" y="15252"/>
                </a:lnTo>
                <a:lnTo>
                  <a:pt x="199936" y="10680"/>
                </a:lnTo>
                <a:lnTo>
                  <a:pt x="198412" y="6108"/>
                </a:lnTo>
                <a:lnTo>
                  <a:pt x="195364" y="3060"/>
                </a:lnTo>
                <a:lnTo>
                  <a:pt x="192316" y="1536"/>
                </a:lnTo>
                <a:lnTo>
                  <a:pt x="187744" y="12"/>
                </a:lnTo>
                <a:lnTo>
                  <a:pt x="177076" y="12"/>
                </a:lnTo>
                <a:lnTo>
                  <a:pt x="161747" y="42684"/>
                </a:lnTo>
                <a:lnTo>
                  <a:pt x="163271" y="50393"/>
                </a:lnTo>
                <a:lnTo>
                  <a:pt x="167843" y="53441"/>
                </a:lnTo>
                <a:lnTo>
                  <a:pt x="170891" y="58013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5364" y="56489"/>
                </a:lnTo>
                <a:lnTo>
                  <a:pt x="196126" y="54965"/>
                </a:lnTo>
                <a:lnTo>
                  <a:pt x="201460" y="44297"/>
                </a:lnTo>
                <a:lnTo>
                  <a:pt x="201460" y="35064"/>
                </a:lnTo>
                <a:close/>
              </a:path>
              <a:path w="330200" h="61595">
                <a:moveTo>
                  <a:pt x="247269" y="15252"/>
                </a:moveTo>
                <a:lnTo>
                  <a:pt x="245745" y="12204"/>
                </a:lnTo>
                <a:lnTo>
                  <a:pt x="244221" y="7632"/>
                </a:lnTo>
                <a:lnTo>
                  <a:pt x="242697" y="6108"/>
                </a:lnTo>
                <a:lnTo>
                  <a:pt x="241173" y="4584"/>
                </a:lnTo>
                <a:lnTo>
                  <a:pt x="239649" y="3822"/>
                </a:lnTo>
                <a:lnTo>
                  <a:pt x="239649" y="15252"/>
                </a:lnTo>
                <a:lnTo>
                  <a:pt x="239649" y="24396"/>
                </a:lnTo>
                <a:lnTo>
                  <a:pt x="238125" y="27444"/>
                </a:lnTo>
                <a:lnTo>
                  <a:pt x="236601" y="28968"/>
                </a:lnTo>
                <a:lnTo>
                  <a:pt x="235077" y="32016"/>
                </a:lnTo>
                <a:lnTo>
                  <a:pt x="231940" y="33540"/>
                </a:lnTo>
                <a:lnTo>
                  <a:pt x="224320" y="33540"/>
                </a:lnTo>
                <a:lnTo>
                  <a:pt x="221272" y="32016"/>
                </a:lnTo>
                <a:lnTo>
                  <a:pt x="219748" y="28968"/>
                </a:lnTo>
                <a:lnTo>
                  <a:pt x="216700" y="27444"/>
                </a:lnTo>
                <a:lnTo>
                  <a:pt x="216700" y="12204"/>
                </a:lnTo>
                <a:lnTo>
                  <a:pt x="219748" y="9156"/>
                </a:lnTo>
                <a:lnTo>
                  <a:pt x="222796" y="7632"/>
                </a:lnTo>
                <a:lnTo>
                  <a:pt x="224320" y="6108"/>
                </a:lnTo>
                <a:lnTo>
                  <a:pt x="231940" y="6108"/>
                </a:lnTo>
                <a:lnTo>
                  <a:pt x="233553" y="7632"/>
                </a:lnTo>
                <a:lnTo>
                  <a:pt x="236601" y="9156"/>
                </a:lnTo>
                <a:lnTo>
                  <a:pt x="239649" y="15252"/>
                </a:lnTo>
                <a:lnTo>
                  <a:pt x="239649" y="3822"/>
                </a:lnTo>
                <a:lnTo>
                  <a:pt x="235077" y="1536"/>
                </a:lnTo>
                <a:lnTo>
                  <a:pt x="231940" y="12"/>
                </a:lnTo>
                <a:lnTo>
                  <a:pt x="221272" y="12"/>
                </a:lnTo>
                <a:lnTo>
                  <a:pt x="218224" y="1536"/>
                </a:lnTo>
                <a:lnTo>
                  <a:pt x="210604" y="9156"/>
                </a:lnTo>
                <a:lnTo>
                  <a:pt x="209080" y="13728"/>
                </a:lnTo>
                <a:lnTo>
                  <a:pt x="209080" y="25920"/>
                </a:lnTo>
                <a:lnTo>
                  <a:pt x="210604" y="30492"/>
                </a:lnTo>
                <a:lnTo>
                  <a:pt x="213652" y="33540"/>
                </a:lnTo>
                <a:lnTo>
                  <a:pt x="216700" y="38112"/>
                </a:lnTo>
                <a:lnTo>
                  <a:pt x="221272" y="39636"/>
                </a:lnTo>
                <a:lnTo>
                  <a:pt x="228892" y="39636"/>
                </a:lnTo>
                <a:lnTo>
                  <a:pt x="231940" y="38112"/>
                </a:lnTo>
                <a:lnTo>
                  <a:pt x="235077" y="38112"/>
                </a:lnTo>
                <a:lnTo>
                  <a:pt x="239649" y="33540"/>
                </a:lnTo>
                <a:lnTo>
                  <a:pt x="241173" y="32016"/>
                </a:lnTo>
                <a:lnTo>
                  <a:pt x="241173" y="36588"/>
                </a:lnTo>
                <a:lnTo>
                  <a:pt x="239649" y="39636"/>
                </a:lnTo>
                <a:lnTo>
                  <a:pt x="239649" y="42684"/>
                </a:lnTo>
                <a:lnTo>
                  <a:pt x="238125" y="45821"/>
                </a:lnTo>
                <a:lnTo>
                  <a:pt x="238125" y="47345"/>
                </a:lnTo>
                <a:lnTo>
                  <a:pt x="235077" y="50393"/>
                </a:lnTo>
                <a:lnTo>
                  <a:pt x="235077" y="51917"/>
                </a:lnTo>
                <a:lnTo>
                  <a:pt x="231940" y="53441"/>
                </a:lnTo>
                <a:lnTo>
                  <a:pt x="230416" y="54965"/>
                </a:lnTo>
                <a:lnTo>
                  <a:pt x="224320" y="54965"/>
                </a:lnTo>
                <a:lnTo>
                  <a:pt x="221272" y="53441"/>
                </a:lnTo>
                <a:lnTo>
                  <a:pt x="216700" y="48869"/>
                </a:lnTo>
                <a:lnTo>
                  <a:pt x="216700" y="45821"/>
                </a:lnTo>
                <a:lnTo>
                  <a:pt x="209080" y="45821"/>
                </a:lnTo>
                <a:lnTo>
                  <a:pt x="212128" y="54965"/>
                </a:lnTo>
                <a:lnTo>
                  <a:pt x="215176" y="56489"/>
                </a:lnTo>
                <a:lnTo>
                  <a:pt x="218224" y="59537"/>
                </a:lnTo>
                <a:lnTo>
                  <a:pt x="221272" y="61061"/>
                </a:lnTo>
                <a:lnTo>
                  <a:pt x="230416" y="61061"/>
                </a:lnTo>
                <a:lnTo>
                  <a:pt x="235077" y="59537"/>
                </a:lnTo>
                <a:lnTo>
                  <a:pt x="238125" y="58013"/>
                </a:lnTo>
                <a:lnTo>
                  <a:pt x="241173" y="54965"/>
                </a:lnTo>
                <a:lnTo>
                  <a:pt x="244221" y="51917"/>
                </a:lnTo>
                <a:lnTo>
                  <a:pt x="245745" y="47345"/>
                </a:lnTo>
                <a:lnTo>
                  <a:pt x="247269" y="42684"/>
                </a:lnTo>
                <a:lnTo>
                  <a:pt x="247269" y="32016"/>
                </a:lnTo>
                <a:lnTo>
                  <a:pt x="247269" y="15252"/>
                </a:lnTo>
                <a:close/>
              </a:path>
              <a:path w="330200" h="61595">
                <a:moveTo>
                  <a:pt x="294614" y="35064"/>
                </a:moveTo>
                <a:lnTo>
                  <a:pt x="293090" y="30492"/>
                </a:lnTo>
                <a:lnTo>
                  <a:pt x="289979" y="27444"/>
                </a:lnTo>
                <a:lnTo>
                  <a:pt x="288417" y="25920"/>
                </a:lnTo>
                <a:lnTo>
                  <a:pt x="286893" y="24396"/>
                </a:lnTo>
                <a:lnTo>
                  <a:pt x="286893" y="36588"/>
                </a:lnTo>
                <a:lnTo>
                  <a:pt x="286893" y="45821"/>
                </a:lnTo>
                <a:lnTo>
                  <a:pt x="285369" y="48869"/>
                </a:lnTo>
                <a:lnTo>
                  <a:pt x="280797" y="53441"/>
                </a:lnTo>
                <a:lnTo>
                  <a:pt x="277749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5557" y="50393"/>
                </a:lnTo>
                <a:lnTo>
                  <a:pt x="265557" y="47345"/>
                </a:lnTo>
                <a:lnTo>
                  <a:pt x="264033" y="45821"/>
                </a:lnTo>
                <a:lnTo>
                  <a:pt x="262509" y="42684"/>
                </a:lnTo>
                <a:lnTo>
                  <a:pt x="262509" y="36588"/>
                </a:lnTo>
                <a:lnTo>
                  <a:pt x="264033" y="33540"/>
                </a:lnTo>
                <a:lnTo>
                  <a:pt x="268605" y="28968"/>
                </a:lnTo>
                <a:lnTo>
                  <a:pt x="271653" y="27444"/>
                </a:lnTo>
                <a:lnTo>
                  <a:pt x="277749" y="27444"/>
                </a:lnTo>
                <a:lnTo>
                  <a:pt x="283845" y="30492"/>
                </a:lnTo>
                <a:lnTo>
                  <a:pt x="286893" y="36588"/>
                </a:lnTo>
                <a:lnTo>
                  <a:pt x="286893" y="24396"/>
                </a:lnTo>
                <a:lnTo>
                  <a:pt x="285369" y="22872"/>
                </a:lnTo>
                <a:lnTo>
                  <a:pt x="280797" y="21348"/>
                </a:lnTo>
                <a:lnTo>
                  <a:pt x="271653" y="21348"/>
                </a:lnTo>
                <a:lnTo>
                  <a:pt x="265557" y="24396"/>
                </a:lnTo>
                <a:lnTo>
                  <a:pt x="264033" y="25920"/>
                </a:lnTo>
                <a:lnTo>
                  <a:pt x="262509" y="28968"/>
                </a:lnTo>
                <a:lnTo>
                  <a:pt x="262509" y="18300"/>
                </a:lnTo>
                <a:lnTo>
                  <a:pt x="267081" y="9156"/>
                </a:lnTo>
                <a:lnTo>
                  <a:pt x="270129" y="7632"/>
                </a:lnTo>
                <a:lnTo>
                  <a:pt x="271653" y="6108"/>
                </a:lnTo>
                <a:lnTo>
                  <a:pt x="279273" y="6108"/>
                </a:lnTo>
                <a:lnTo>
                  <a:pt x="285369" y="12204"/>
                </a:lnTo>
                <a:lnTo>
                  <a:pt x="285369" y="15252"/>
                </a:lnTo>
                <a:lnTo>
                  <a:pt x="293090" y="15252"/>
                </a:lnTo>
                <a:lnTo>
                  <a:pt x="293090" y="10680"/>
                </a:lnTo>
                <a:lnTo>
                  <a:pt x="291566" y="6108"/>
                </a:lnTo>
                <a:lnTo>
                  <a:pt x="288417" y="3060"/>
                </a:lnTo>
                <a:lnTo>
                  <a:pt x="285369" y="1536"/>
                </a:lnTo>
                <a:lnTo>
                  <a:pt x="280797" y="12"/>
                </a:lnTo>
                <a:lnTo>
                  <a:pt x="270129" y="12"/>
                </a:lnTo>
                <a:lnTo>
                  <a:pt x="254889" y="42684"/>
                </a:lnTo>
                <a:lnTo>
                  <a:pt x="256413" y="50393"/>
                </a:lnTo>
                <a:lnTo>
                  <a:pt x="260985" y="53441"/>
                </a:lnTo>
                <a:lnTo>
                  <a:pt x="264033" y="58013"/>
                </a:lnTo>
                <a:lnTo>
                  <a:pt x="270129" y="61061"/>
                </a:lnTo>
                <a:lnTo>
                  <a:pt x="279273" y="61061"/>
                </a:lnTo>
                <a:lnTo>
                  <a:pt x="288417" y="56489"/>
                </a:lnTo>
                <a:lnTo>
                  <a:pt x="289179" y="54965"/>
                </a:lnTo>
                <a:lnTo>
                  <a:pt x="289941" y="53441"/>
                </a:lnTo>
                <a:lnTo>
                  <a:pt x="291566" y="50393"/>
                </a:lnTo>
                <a:lnTo>
                  <a:pt x="294614" y="44297"/>
                </a:lnTo>
                <a:lnTo>
                  <a:pt x="294614" y="35064"/>
                </a:lnTo>
                <a:close/>
              </a:path>
              <a:path w="330200" h="61595">
                <a:moveTo>
                  <a:pt x="329666" y="12"/>
                </a:moveTo>
                <a:lnTo>
                  <a:pt x="325094" y="12"/>
                </a:lnTo>
                <a:lnTo>
                  <a:pt x="323570" y="3060"/>
                </a:lnTo>
                <a:lnTo>
                  <a:pt x="320522" y="4584"/>
                </a:lnTo>
                <a:lnTo>
                  <a:pt x="314337" y="10680"/>
                </a:lnTo>
                <a:lnTo>
                  <a:pt x="311289" y="12204"/>
                </a:lnTo>
                <a:lnTo>
                  <a:pt x="306717" y="15252"/>
                </a:lnTo>
                <a:lnTo>
                  <a:pt x="306717" y="21348"/>
                </a:lnTo>
                <a:lnTo>
                  <a:pt x="309765" y="21348"/>
                </a:lnTo>
                <a:lnTo>
                  <a:pt x="312813" y="19824"/>
                </a:lnTo>
                <a:lnTo>
                  <a:pt x="314337" y="18300"/>
                </a:lnTo>
                <a:lnTo>
                  <a:pt x="320522" y="15252"/>
                </a:lnTo>
                <a:lnTo>
                  <a:pt x="322046" y="13728"/>
                </a:lnTo>
                <a:lnTo>
                  <a:pt x="322046" y="59537"/>
                </a:lnTo>
                <a:lnTo>
                  <a:pt x="329666" y="59537"/>
                </a:lnTo>
                <a:lnTo>
                  <a:pt x="329666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961408" y="4910678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201" y="16764"/>
                </a:moveTo>
                <a:lnTo>
                  <a:pt x="36677" y="12192"/>
                </a:lnTo>
                <a:lnTo>
                  <a:pt x="35153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201" y="42672"/>
                </a:lnTo>
                <a:lnTo>
                  <a:pt x="38201" y="16764"/>
                </a:lnTo>
                <a:close/>
              </a:path>
              <a:path w="340995" h="61595">
                <a:moveTo>
                  <a:pt x="58966" y="50876"/>
                </a:moveTo>
                <a:lnTo>
                  <a:pt x="49809" y="50876"/>
                </a:lnTo>
                <a:lnTo>
                  <a:pt x="49809" y="60007"/>
                </a:lnTo>
                <a:lnTo>
                  <a:pt x="58966" y="60007"/>
                </a:lnTo>
                <a:lnTo>
                  <a:pt x="58966" y="50876"/>
                </a:lnTo>
                <a:close/>
              </a:path>
              <a:path w="340995" h="61595">
                <a:moveTo>
                  <a:pt x="108394" y="15252"/>
                </a:moveTo>
                <a:lnTo>
                  <a:pt x="106870" y="12204"/>
                </a:lnTo>
                <a:lnTo>
                  <a:pt x="103822" y="7632"/>
                </a:lnTo>
                <a:lnTo>
                  <a:pt x="103060" y="6108"/>
                </a:lnTo>
                <a:lnTo>
                  <a:pt x="102298" y="4584"/>
                </a:lnTo>
                <a:lnTo>
                  <a:pt x="100774" y="3822"/>
                </a:lnTo>
                <a:lnTo>
                  <a:pt x="100774" y="15252"/>
                </a:lnTo>
                <a:lnTo>
                  <a:pt x="100774" y="24396"/>
                </a:lnTo>
                <a:lnTo>
                  <a:pt x="99250" y="27444"/>
                </a:lnTo>
                <a:lnTo>
                  <a:pt x="94678" y="32016"/>
                </a:lnTo>
                <a:lnTo>
                  <a:pt x="91541" y="33540"/>
                </a:lnTo>
                <a:lnTo>
                  <a:pt x="85445" y="33540"/>
                </a:lnTo>
                <a:lnTo>
                  <a:pt x="82397" y="32016"/>
                </a:lnTo>
                <a:lnTo>
                  <a:pt x="80873" y="28968"/>
                </a:lnTo>
                <a:lnTo>
                  <a:pt x="77825" y="27444"/>
                </a:lnTo>
                <a:lnTo>
                  <a:pt x="76301" y="24396"/>
                </a:lnTo>
                <a:lnTo>
                  <a:pt x="76301" y="15252"/>
                </a:lnTo>
                <a:lnTo>
                  <a:pt x="77825" y="12204"/>
                </a:lnTo>
                <a:lnTo>
                  <a:pt x="82397" y="7632"/>
                </a:lnTo>
                <a:lnTo>
                  <a:pt x="85445" y="6108"/>
                </a:lnTo>
                <a:lnTo>
                  <a:pt x="91541" y="6108"/>
                </a:lnTo>
                <a:lnTo>
                  <a:pt x="94678" y="7632"/>
                </a:lnTo>
                <a:lnTo>
                  <a:pt x="97726" y="9156"/>
                </a:lnTo>
                <a:lnTo>
                  <a:pt x="100774" y="15252"/>
                </a:lnTo>
                <a:lnTo>
                  <a:pt x="100774" y="3822"/>
                </a:lnTo>
                <a:lnTo>
                  <a:pt x="96202" y="1536"/>
                </a:lnTo>
                <a:lnTo>
                  <a:pt x="91541" y="12"/>
                </a:lnTo>
                <a:lnTo>
                  <a:pt x="82397" y="12"/>
                </a:lnTo>
                <a:lnTo>
                  <a:pt x="77825" y="1536"/>
                </a:lnTo>
                <a:lnTo>
                  <a:pt x="74777" y="6108"/>
                </a:lnTo>
                <a:lnTo>
                  <a:pt x="71729" y="9156"/>
                </a:lnTo>
                <a:lnTo>
                  <a:pt x="68681" y="13728"/>
                </a:lnTo>
                <a:lnTo>
                  <a:pt x="68681" y="25920"/>
                </a:lnTo>
                <a:lnTo>
                  <a:pt x="71729" y="30492"/>
                </a:lnTo>
                <a:lnTo>
                  <a:pt x="74777" y="33540"/>
                </a:lnTo>
                <a:lnTo>
                  <a:pt x="77825" y="38112"/>
                </a:lnTo>
                <a:lnTo>
                  <a:pt x="82397" y="39636"/>
                </a:lnTo>
                <a:lnTo>
                  <a:pt x="90017" y="39636"/>
                </a:lnTo>
                <a:lnTo>
                  <a:pt x="93154" y="38112"/>
                </a:lnTo>
                <a:lnTo>
                  <a:pt x="94678" y="38112"/>
                </a:lnTo>
                <a:lnTo>
                  <a:pt x="97726" y="36588"/>
                </a:lnTo>
                <a:lnTo>
                  <a:pt x="99250" y="33540"/>
                </a:lnTo>
                <a:lnTo>
                  <a:pt x="100774" y="32016"/>
                </a:lnTo>
                <a:lnTo>
                  <a:pt x="100774" y="42684"/>
                </a:lnTo>
                <a:lnTo>
                  <a:pt x="99250" y="45821"/>
                </a:lnTo>
                <a:lnTo>
                  <a:pt x="99250" y="47345"/>
                </a:lnTo>
                <a:lnTo>
                  <a:pt x="93154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77825" y="48869"/>
                </a:lnTo>
                <a:lnTo>
                  <a:pt x="77825" y="45821"/>
                </a:lnTo>
                <a:lnTo>
                  <a:pt x="70205" y="45821"/>
                </a:lnTo>
                <a:lnTo>
                  <a:pt x="73253" y="54965"/>
                </a:lnTo>
                <a:lnTo>
                  <a:pt x="76301" y="56489"/>
                </a:lnTo>
                <a:lnTo>
                  <a:pt x="79349" y="59537"/>
                </a:lnTo>
                <a:lnTo>
                  <a:pt x="82397" y="61061"/>
                </a:lnTo>
                <a:lnTo>
                  <a:pt x="91541" y="61061"/>
                </a:lnTo>
                <a:lnTo>
                  <a:pt x="96202" y="59537"/>
                </a:lnTo>
                <a:lnTo>
                  <a:pt x="99250" y="58013"/>
                </a:lnTo>
                <a:lnTo>
                  <a:pt x="102298" y="54965"/>
                </a:lnTo>
                <a:lnTo>
                  <a:pt x="103822" y="51917"/>
                </a:lnTo>
                <a:lnTo>
                  <a:pt x="106870" y="47345"/>
                </a:lnTo>
                <a:lnTo>
                  <a:pt x="108394" y="42684"/>
                </a:lnTo>
                <a:lnTo>
                  <a:pt x="108394" y="32016"/>
                </a:lnTo>
                <a:lnTo>
                  <a:pt x="108394" y="15252"/>
                </a:lnTo>
                <a:close/>
              </a:path>
              <a:path w="340995" h="61595">
                <a:moveTo>
                  <a:pt x="154114" y="38112"/>
                </a:moveTo>
                <a:lnTo>
                  <a:pt x="146494" y="38112"/>
                </a:lnTo>
                <a:lnTo>
                  <a:pt x="146494" y="12204"/>
                </a:lnTo>
                <a:lnTo>
                  <a:pt x="146494" y="12"/>
                </a:lnTo>
                <a:lnTo>
                  <a:pt x="140398" y="12"/>
                </a:lnTo>
                <a:lnTo>
                  <a:pt x="138874" y="2133"/>
                </a:lnTo>
                <a:lnTo>
                  <a:pt x="138874" y="12204"/>
                </a:lnTo>
                <a:lnTo>
                  <a:pt x="138874" y="38112"/>
                </a:lnTo>
                <a:lnTo>
                  <a:pt x="120586" y="38112"/>
                </a:lnTo>
                <a:lnTo>
                  <a:pt x="138874" y="12204"/>
                </a:lnTo>
                <a:lnTo>
                  <a:pt x="138874" y="2133"/>
                </a:lnTo>
                <a:lnTo>
                  <a:pt x="112966" y="38112"/>
                </a:lnTo>
                <a:lnTo>
                  <a:pt x="112966" y="45821"/>
                </a:lnTo>
                <a:lnTo>
                  <a:pt x="138874" y="45821"/>
                </a:lnTo>
                <a:lnTo>
                  <a:pt x="138874" y="59537"/>
                </a:lnTo>
                <a:lnTo>
                  <a:pt x="146494" y="59537"/>
                </a:lnTo>
                <a:lnTo>
                  <a:pt x="146494" y="45821"/>
                </a:lnTo>
                <a:lnTo>
                  <a:pt x="154114" y="45821"/>
                </a:lnTo>
                <a:lnTo>
                  <a:pt x="154114" y="38112"/>
                </a:lnTo>
                <a:close/>
              </a:path>
              <a:path w="340995" h="61595">
                <a:moveTo>
                  <a:pt x="201447" y="12192"/>
                </a:moveTo>
                <a:lnTo>
                  <a:pt x="198399" y="7620"/>
                </a:lnTo>
                <a:lnTo>
                  <a:pt x="192303" y="1524"/>
                </a:lnTo>
                <a:lnTo>
                  <a:pt x="187731" y="0"/>
                </a:lnTo>
                <a:lnTo>
                  <a:pt x="177063" y="0"/>
                </a:lnTo>
                <a:lnTo>
                  <a:pt x="172491" y="1524"/>
                </a:lnTo>
                <a:lnTo>
                  <a:pt x="167919" y="4572"/>
                </a:lnTo>
                <a:lnTo>
                  <a:pt x="164871" y="7620"/>
                </a:lnTo>
                <a:lnTo>
                  <a:pt x="163347" y="12192"/>
                </a:lnTo>
                <a:lnTo>
                  <a:pt x="163347" y="16764"/>
                </a:lnTo>
                <a:lnTo>
                  <a:pt x="170967" y="18288"/>
                </a:lnTo>
                <a:lnTo>
                  <a:pt x="170967" y="10668"/>
                </a:lnTo>
                <a:lnTo>
                  <a:pt x="174015" y="9144"/>
                </a:lnTo>
                <a:lnTo>
                  <a:pt x="175539" y="7620"/>
                </a:lnTo>
                <a:lnTo>
                  <a:pt x="178587" y="6096"/>
                </a:lnTo>
                <a:lnTo>
                  <a:pt x="184683" y="6096"/>
                </a:lnTo>
                <a:lnTo>
                  <a:pt x="190779" y="9144"/>
                </a:lnTo>
                <a:lnTo>
                  <a:pt x="192303" y="10668"/>
                </a:lnTo>
                <a:lnTo>
                  <a:pt x="193827" y="13716"/>
                </a:lnTo>
                <a:lnTo>
                  <a:pt x="193827" y="18288"/>
                </a:lnTo>
                <a:lnTo>
                  <a:pt x="192303" y="21336"/>
                </a:lnTo>
                <a:lnTo>
                  <a:pt x="189255" y="24384"/>
                </a:lnTo>
                <a:lnTo>
                  <a:pt x="187731" y="27432"/>
                </a:lnTo>
                <a:lnTo>
                  <a:pt x="177063" y="38100"/>
                </a:lnTo>
                <a:lnTo>
                  <a:pt x="172491" y="41148"/>
                </a:lnTo>
                <a:lnTo>
                  <a:pt x="164871" y="48869"/>
                </a:lnTo>
                <a:lnTo>
                  <a:pt x="161823" y="54965"/>
                </a:lnTo>
                <a:lnTo>
                  <a:pt x="161823" y="59537"/>
                </a:lnTo>
                <a:lnTo>
                  <a:pt x="201447" y="59537"/>
                </a:lnTo>
                <a:lnTo>
                  <a:pt x="201447" y="53441"/>
                </a:lnTo>
                <a:lnTo>
                  <a:pt x="170967" y="53441"/>
                </a:lnTo>
                <a:lnTo>
                  <a:pt x="174015" y="50393"/>
                </a:lnTo>
                <a:lnTo>
                  <a:pt x="174015" y="48869"/>
                </a:lnTo>
                <a:lnTo>
                  <a:pt x="178587" y="44297"/>
                </a:lnTo>
                <a:lnTo>
                  <a:pt x="183159" y="41148"/>
                </a:lnTo>
                <a:lnTo>
                  <a:pt x="187731" y="36576"/>
                </a:lnTo>
                <a:lnTo>
                  <a:pt x="192303" y="33528"/>
                </a:lnTo>
                <a:lnTo>
                  <a:pt x="193827" y="30480"/>
                </a:lnTo>
                <a:lnTo>
                  <a:pt x="198399" y="25908"/>
                </a:lnTo>
                <a:lnTo>
                  <a:pt x="199923" y="22860"/>
                </a:lnTo>
                <a:lnTo>
                  <a:pt x="199923" y="21336"/>
                </a:lnTo>
                <a:lnTo>
                  <a:pt x="201447" y="18288"/>
                </a:lnTo>
                <a:lnTo>
                  <a:pt x="201447" y="12192"/>
                </a:lnTo>
                <a:close/>
              </a:path>
              <a:path w="340995" h="61595">
                <a:moveTo>
                  <a:pt x="248793" y="33528"/>
                </a:moveTo>
                <a:lnTo>
                  <a:pt x="247269" y="28956"/>
                </a:lnTo>
                <a:lnTo>
                  <a:pt x="242697" y="25908"/>
                </a:lnTo>
                <a:lnTo>
                  <a:pt x="239649" y="21336"/>
                </a:lnTo>
                <a:lnTo>
                  <a:pt x="235077" y="19812"/>
                </a:lnTo>
                <a:lnTo>
                  <a:pt x="225933" y="19812"/>
                </a:lnTo>
                <a:lnTo>
                  <a:pt x="221361" y="21336"/>
                </a:lnTo>
                <a:lnTo>
                  <a:pt x="218313" y="24384"/>
                </a:lnTo>
                <a:lnTo>
                  <a:pt x="221361" y="7620"/>
                </a:lnTo>
                <a:lnTo>
                  <a:pt x="245745" y="7620"/>
                </a:lnTo>
                <a:lnTo>
                  <a:pt x="245745" y="1524"/>
                </a:lnTo>
                <a:lnTo>
                  <a:pt x="215265" y="1524"/>
                </a:lnTo>
                <a:lnTo>
                  <a:pt x="210693" y="32004"/>
                </a:lnTo>
                <a:lnTo>
                  <a:pt x="216789" y="32004"/>
                </a:lnTo>
                <a:lnTo>
                  <a:pt x="219837" y="28956"/>
                </a:lnTo>
                <a:lnTo>
                  <a:pt x="221361" y="28956"/>
                </a:lnTo>
                <a:lnTo>
                  <a:pt x="222885" y="27432"/>
                </a:lnTo>
                <a:lnTo>
                  <a:pt x="225933" y="25908"/>
                </a:lnTo>
                <a:lnTo>
                  <a:pt x="232029" y="25908"/>
                </a:lnTo>
                <a:lnTo>
                  <a:pt x="235077" y="27432"/>
                </a:lnTo>
                <a:lnTo>
                  <a:pt x="236601" y="30480"/>
                </a:lnTo>
                <a:lnTo>
                  <a:pt x="239649" y="32004"/>
                </a:lnTo>
                <a:lnTo>
                  <a:pt x="241173" y="36576"/>
                </a:lnTo>
                <a:lnTo>
                  <a:pt x="241173" y="44297"/>
                </a:lnTo>
                <a:lnTo>
                  <a:pt x="239649" y="48869"/>
                </a:lnTo>
                <a:lnTo>
                  <a:pt x="236601" y="50393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4409" y="54965"/>
                </a:lnTo>
                <a:lnTo>
                  <a:pt x="222885" y="53441"/>
                </a:lnTo>
                <a:lnTo>
                  <a:pt x="219837" y="51917"/>
                </a:lnTo>
                <a:lnTo>
                  <a:pt x="218313" y="50393"/>
                </a:lnTo>
                <a:lnTo>
                  <a:pt x="216789" y="47345"/>
                </a:lnTo>
                <a:lnTo>
                  <a:pt x="216789" y="44297"/>
                </a:lnTo>
                <a:lnTo>
                  <a:pt x="209080" y="44297"/>
                </a:lnTo>
                <a:lnTo>
                  <a:pt x="209080" y="48869"/>
                </a:lnTo>
                <a:lnTo>
                  <a:pt x="210693" y="53441"/>
                </a:lnTo>
                <a:lnTo>
                  <a:pt x="215265" y="56489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5077" y="61061"/>
                </a:lnTo>
                <a:lnTo>
                  <a:pt x="239649" y="58013"/>
                </a:lnTo>
                <a:lnTo>
                  <a:pt x="247269" y="50393"/>
                </a:lnTo>
                <a:lnTo>
                  <a:pt x="248793" y="44297"/>
                </a:lnTo>
                <a:lnTo>
                  <a:pt x="248793" y="33528"/>
                </a:lnTo>
                <a:close/>
              </a:path>
              <a:path w="340995" h="61595">
                <a:moveTo>
                  <a:pt x="294614" y="38112"/>
                </a:moveTo>
                <a:lnTo>
                  <a:pt x="285470" y="38112"/>
                </a:lnTo>
                <a:lnTo>
                  <a:pt x="285470" y="12204"/>
                </a:lnTo>
                <a:lnTo>
                  <a:pt x="285470" y="12"/>
                </a:lnTo>
                <a:lnTo>
                  <a:pt x="279374" y="12"/>
                </a:lnTo>
                <a:lnTo>
                  <a:pt x="279374" y="12204"/>
                </a:lnTo>
                <a:lnTo>
                  <a:pt x="279374" y="38112"/>
                </a:lnTo>
                <a:lnTo>
                  <a:pt x="259461" y="38112"/>
                </a:lnTo>
                <a:lnTo>
                  <a:pt x="279374" y="12204"/>
                </a:lnTo>
                <a:lnTo>
                  <a:pt x="279374" y="12"/>
                </a:lnTo>
                <a:lnTo>
                  <a:pt x="253365" y="38112"/>
                </a:lnTo>
                <a:lnTo>
                  <a:pt x="253365" y="45821"/>
                </a:lnTo>
                <a:lnTo>
                  <a:pt x="279374" y="45821"/>
                </a:lnTo>
                <a:lnTo>
                  <a:pt x="279374" y="59537"/>
                </a:lnTo>
                <a:lnTo>
                  <a:pt x="285470" y="59537"/>
                </a:lnTo>
                <a:lnTo>
                  <a:pt x="285470" y="45821"/>
                </a:lnTo>
                <a:lnTo>
                  <a:pt x="294614" y="45821"/>
                </a:lnTo>
                <a:lnTo>
                  <a:pt x="294614" y="38112"/>
                </a:lnTo>
                <a:close/>
              </a:path>
              <a:path w="340995" h="61595">
                <a:moveTo>
                  <a:pt x="340423" y="15252"/>
                </a:moveTo>
                <a:lnTo>
                  <a:pt x="338899" y="12204"/>
                </a:lnTo>
                <a:lnTo>
                  <a:pt x="337375" y="7632"/>
                </a:lnTo>
                <a:lnTo>
                  <a:pt x="335851" y="6108"/>
                </a:lnTo>
                <a:lnTo>
                  <a:pt x="334327" y="4584"/>
                </a:lnTo>
                <a:lnTo>
                  <a:pt x="332803" y="3822"/>
                </a:lnTo>
                <a:lnTo>
                  <a:pt x="332803" y="15252"/>
                </a:lnTo>
                <a:lnTo>
                  <a:pt x="332803" y="24396"/>
                </a:lnTo>
                <a:lnTo>
                  <a:pt x="331279" y="27444"/>
                </a:lnTo>
                <a:lnTo>
                  <a:pt x="326707" y="32016"/>
                </a:lnTo>
                <a:lnTo>
                  <a:pt x="325081" y="33540"/>
                </a:lnTo>
                <a:lnTo>
                  <a:pt x="317461" y="33540"/>
                </a:lnTo>
                <a:lnTo>
                  <a:pt x="314413" y="32016"/>
                </a:lnTo>
                <a:lnTo>
                  <a:pt x="312889" y="28968"/>
                </a:lnTo>
                <a:lnTo>
                  <a:pt x="309841" y="27444"/>
                </a:lnTo>
                <a:lnTo>
                  <a:pt x="309841" y="12204"/>
                </a:lnTo>
                <a:lnTo>
                  <a:pt x="314413" y="7632"/>
                </a:lnTo>
                <a:lnTo>
                  <a:pt x="317461" y="6108"/>
                </a:lnTo>
                <a:lnTo>
                  <a:pt x="325081" y="6108"/>
                </a:lnTo>
                <a:lnTo>
                  <a:pt x="326707" y="7632"/>
                </a:lnTo>
                <a:lnTo>
                  <a:pt x="329755" y="9156"/>
                </a:lnTo>
                <a:lnTo>
                  <a:pt x="332803" y="15252"/>
                </a:lnTo>
                <a:lnTo>
                  <a:pt x="332803" y="3822"/>
                </a:lnTo>
                <a:lnTo>
                  <a:pt x="328231" y="1536"/>
                </a:lnTo>
                <a:lnTo>
                  <a:pt x="323557" y="12"/>
                </a:lnTo>
                <a:lnTo>
                  <a:pt x="314413" y="12"/>
                </a:lnTo>
                <a:lnTo>
                  <a:pt x="309841" y="1536"/>
                </a:lnTo>
                <a:lnTo>
                  <a:pt x="306793" y="6108"/>
                </a:lnTo>
                <a:lnTo>
                  <a:pt x="303745" y="9156"/>
                </a:lnTo>
                <a:lnTo>
                  <a:pt x="302221" y="13728"/>
                </a:lnTo>
                <a:lnTo>
                  <a:pt x="302221" y="25920"/>
                </a:lnTo>
                <a:lnTo>
                  <a:pt x="303745" y="30492"/>
                </a:lnTo>
                <a:lnTo>
                  <a:pt x="306793" y="33540"/>
                </a:lnTo>
                <a:lnTo>
                  <a:pt x="309841" y="38112"/>
                </a:lnTo>
                <a:lnTo>
                  <a:pt x="314413" y="39636"/>
                </a:lnTo>
                <a:lnTo>
                  <a:pt x="322033" y="39636"/>
                </a:lnTo>
                <a:lnTo>
                  <a:pt x="325081" y="38112"/>
                </a:lnTo>
                <a:lnTo>
                  <a:pt x="328231" y="38112"/>
                </a:lnTo>
                <a:lnTo>
                  <a:pt x="332803" y="33540"/>
                </a:lnTo>
                <a:lnTo>
                  <a:pt x="334327" y="32016"/>
                </a:lnTo>
                <a:lnTo>
                  <a:pt x="334327" y="36588"/>
                </a:lnTo>
                <a:lnTo>
                  <a:pt x="332803" y="39636"/>
                </a:lnTo>
                <a:lnTo>
                  <a:pt x="332803" y="42684"/>
                </a:lnTo>
                <a:lnTo>
                  <a:pt x="331279" y="45821"/>
                </a:lnTo>
                <a:lnTo>
                  <a:pt x="331279" y="47345"/>
                </a:lnTo>
                <a:lnTo>
                  <a:pt x="326707" y="51917"/>
                </a:lnTo>
                <a:lnTo>
                  <a:pt x="325081" y="53441"/>
                </a:lnTo>
                <a:lnTo>
                  <a:pt x="323557" y="54965"/>
                </a:lnTo>
                <a:lnTo>
                  <a:pt x="317461" y="54965"/>
                </a:lnTo>
                <a:lnTo>
                  <a:pt x="314413" y="53441"/>
                </a:lnTo>
                <a:lnTo>
                  <a:pt x="309841" y="48869"/>
                </a:lnTo>
                <a:lnTo>
                  <a:pt x="309841" y="45821"/>
                </a:lnTo>
                <a:lnTo>
                  <a:pt x="302221" y="45821"/>
                </a:lnTo>
                <a:lnTo>
                  <a:pt x="305269" y="54965"/>
                </a:lnTo>
                <a:lnTo>
                  <a:pt x="308317" y="56489"/>
                </a:lnTo>
                <a:lnTo>
                  <a:pt x="311365" y="59537"/>
                </a:lnTo>
                <a:lnTo>
                  <a:pt x="314413" y="61061"/>
                </a:lnTo>
                <a:lnTo>
                  <a:pt x="323557" y="61061"/>
                </a:lnTo>
                <a:lnTo>
                  <a:pt x="328231" y="59537"/>
                </a:lnTo>
                <a:lnTo>
                  <a:pt x="331279" y="58013"/>
                </a:lnTo>
                <a:lnTo>
                  <a:pt x="334327" y="54965"/>
                </a:lnTo>
                <a:lnTo>
                  <a:pt x="337375" y="51917"/>
                </a:lnTo>
                <a:lnTo>
                  <a:pt x="338899" y="47345"/>
                </a:lnTo>
                <a:lnTo>
                  <a:pt x="340423" y="42684"/>
                </a:lnTo>
                <a:lnTo>
                  <a:pt x="340423" y="32016"/>
                </a:lnTo>
                <a:lnTo>
                  <a:pt x="340423" y="15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977765" y="4910678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8201" y="16764"/>
                </a:moveTo>
                <a:lnTo>
                  <a:pt x="36677" y="12192"/>
                </a:lnTo>
                <a:lnTo>
                  <a:pt x="35052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201" y="42672"/>
                </a:lnTo>
                <a:lnTo>
                  <a:pt x="38201" y="16764"/>
                </a:lnTo>
                <a:close/>
              </a:path>
              <a:path w="330200" h="61595">
                <a:moveTo>
                  <a:pt x="59829" y="50876"/>
                </a:moveTo>
                <a:lnTo>
                  <a:pt x="50673" y="50876"/>
                </a:lnTo>
                <a:lnTo>
                  <a:pt x="50673" y="60007"/>
                </a:lnTo>
                <a:lnTo>
                  <a:pt x="59829" y="60007"/>
                </a:lnTo>
                <a:lnTo>
                  <a:pt x="59829" y="50876"/>
                </a:lnTo>
                <a:close/>
              </a:path>
              <a:path w="330200" h="61595">
                <a:moveTo>
                  <a:pt x="108407" y="38100"/>
                </a:moveTo>
                <a:lnTo>
                  <a:pt x="105359" y="32004"/>
                </a:lnTo>
                <a:lnTo>
                  <a:pt x="103835" y="30480"/>
                </a:lnTo>
                <a:lnTo>
                  <a:pt x="97739" y="27432"/>
                </a:lnTo>
                <a:lnTo>
                  <a:pt x="100787" y="25908"/>
                </a:lnTo>
                <a:lnTo>
                  <a:pt x="103835" y="22860"/>
                </a:lnTo>
                <a:lnTo>
                  <a:pt x="105359" y="19812"/>
                </a:lnTo>
                <a:lnTo>
                  <a:pt x="105359" y="10668"/>
                </a:lnTo>
                <a:lnTo>
                  <a:pt x="103073" y="6096"/>
                </a:lnTo>
                <a:lnTo>
                  <a:pt x="102311" y="4572"/>
                </a:lnTo>
                <a:lnTo>
                  <a:pt x="99263" y="3048"/>
                </a:lnTo>
                <a:lnTo>
                  <a:pt x="97739" y="1524"/>
                </a:lnTo>
                <a:lnTo>
                  <a:pt x="94691" y="0"/>
                </a:lnTo>
                <a:lnTo>
                  <a:pt x="84023" y="0"/>
                </a:lnTo>
                <a:lnTo>
                  <a:pt x="79451" y="1524"/>
                </a:lnTo>
                <a:lnTo>
                  <a:pt x="76403" y="4572"/>
                </a:lnTo>
                <a:lnTo>
                  <a:pt x="73355" y="6096"/>
                </a:lnTo>
                <a:lnTo>
                  <a:pt x="70307" y="15240"/>
                </a:lnTo>
                <a:lnTo>
                  <a:pt x="77927" y="16764"/>
                </a:lnTo>
                <a:lnTo>
                  <a:pt x="77927" y="13716"/>
                </a:lnTo>
                <a:lnTo>
                  <a:pt x="79451" y="10668"/>
                </a:lnTo>
                <a:lnTo>
                  <a:pt x="80975" y="9144"/>
                </a:lnTo>
                <a:lnTo>
                  <a:pt x="82499" y="6096"/>
                </a:lnTo>
                <a:lnTo>
                  <a:pt x="93167" y="6096"/>
                </a:lnTo>
                <a:lnTo>
                  <a:pt x="94691" y="9144"/>
                </a:lnTo>
                <a:lnTo>
                  <a:pt x="97739" y="10668"/>
                </a:lnTo>
                <a:lnTo>
                  <a:pt x="97739" y="18288"/>
                </a:lnTo>
                <a:lnTo>
                  <a:pt x="96215" y="21336"/>
                </a:lnTo>
                <a:lnTo>
                  <a:pt x="94691" y="22860"/>
                </a:lnTo>
                <a:lnTo>
                  <a:pt x="88595" y="25908"/>
                </a:lnTo>
                <a:lnTo>
                  <a:pt x="85547" y="25908"/>
                </a:lnTo>
                <a:lnTo>
                  <a:pt x="85547" y="24384"/>
                </a:lnTo>
                <a:lnTo>
                  <a:pt x="84023" y="32004"/>
                </a:lnTo>
                <a:lnTo>
                  <a:pt x="85547" y="30480"/>
                </a:lnTo>
                <a:lnTo>
                  <a:pt x="93167" y="30480"/>
                </a:lnTo>
                <a:lnTo>
                  <a:pt x="94691" y="32004"/>
                </a:lnTo>
                <a:lnTo>
                  <a:pt x="97739" y="33528"/>
                </a:lnTo>
                <a:lnTo>
                  <a:pt x="100787" y="39624"/>
                </a:lnTo>
                <a:lnTo>
                  <a:pt x="100787" y="45821"/>
                </a:lnTo>
                <a:lnTo>
                  <a:pt x="97739" y="51917"/>
                </a:lnTo>
                <a:lnTo>
                  <a:pt x="91643" y="54965"/>
                </a:lnTo>
                <a:lnTo>
                  <a:pt x="85547" y="54965"/>
                </a:lnTo>
                <a:lnTo>
                  <a:pt x="82499" y="53441"/>
                </a:lnTo>
                <a:lnTo>
                  <a:pt x="79451" y="50393"/>
                </a:lnTo>
                <a:lnTo>
                  <a:pt x="77927" y="47345"/>
                </a:lnTo>
                <a:lnTo>
                  <a:pt x="76403" y="42672"/>
                </a:lnTo>
                <a:lnTo>
                  <a:pt x="68681" y="44297"/>
                </a:lnTo>
                <a:lnTo>
                  <a:pt x="70307" y="48869"/>
                </a:lnTo>
                <a:lnTo>
                  <a:pt x="71831" y="53441"/>
                </a:lnTo>
                <a:lnTo>
                  <a:pt x="74879" y="56489"/>
                </a:lnTo>
                <a:lnTo>
                  <a:pt x="79451" y="59537"/>
                </a:lnTo>
                <a:lnTo>
                  <a:pt x="82499" y="61061"/>
                </a:lnTo>
                <a:lnTo>
                  <a:pt x="94691" y="61061"/>
                </a:lnTo>
                <a:lnTo>
                  <a:pt x="99263" y="59537"/>
                </a:lnTo>
                <a:lnTo>
                  <a:pt x="102311" y="54965"/>
                </a:lnTo>
                <a:lnTo>
                  <a:pt x="106883" y="51917"/>
                </a:lnTo>
                <a:lnTo>
                  <a:pt x="108407" y="47345"/>
                </a:lnTo>
                <a:lnTo>
                  <a:pt x="108407" y="38100"/>
                </a:lnTo>
                <a:close/>
              </a:path>
              <a:path w="330200" h="61595">
                <a:moveTo>
                  <a:pt x="154216" y="38112"/>
                </a:moveTo>
                <a:lnTo>
                  <a:pt x="146596" y="38112"/>
                </a:lnTo>
                <a:lnTo>
                  <a:pt x="146596" y="12204"/>
                </a:lnTo>
                <a:lnTo>
                  <a:pt x="146596" y="12"/>
                </a:lnTo>
                <a:lnTo>
                  <a:pt x="140500" y="12"/>
                </a:lnTo>
                <a:lnTo>
                  <a:pt x="138976" y="2133"/>
                </a:lnTo>
                <a:lnTo>
                  <a:pt x="138976" y="12204"/>
                </a:lnTo>
                <a:lnTo>
                  <a:pt x="138976" y="38112"/>
                </a:lnTo>
                <a:lnTo>
                  <a:pt x="120688" y="38112"/>
                </a:lnTo>
                <a:lnTo>
                  <a:pt x="138976" y="12204"/>
                </a:lnTo>
                <a:lnTo>
                  <a:pt x="138976" y="2133"/>
                </a:lnTo>
                <a:lnTo>
                  <a:pt x="113068" y="38112"/>
                </a:lnTo>
                <a:lnTo>
                  <a:pt x="113068" y="45821"/>
                </a:lnTo>
                <a:lnTo>
                  <a:pt x="138976" y="45821"/>
                </a:lnTo>
                <a:lnTo>
                  <a:pt x="138976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4216" y="45821"/>
                </a:lnTo>
                <a:lnTo>
                  <a:pt x="154216" y="38112"/>
                </a:lnTo>
                <a:close/>
              </a:path>
              <a:path w="330200" h="61595">
                <a:moveTo>
                  <a:pt x="201549" y="38112"/>
                </a:moveTo>
                <a:lnTo>
                  <a:pt x="193929" y="38112"/>
                </a:lnTo>
                <a:lnTo>
                  <a:pt x="193929" y="12204"/>
                </a:lnTo>
                <a:lnTo>
                  <a:pt x="193929" y="12"/>
                </a:lnTo>
                <a:lnTo>
                  <a:pt x="187833" y="12"/>
                </a:lnTo>
                <a:lnTo>
                  <a:pt x="186220" y="2247"/>
                </a:lnTo>
                <a:lnTo>
                  <a:pt x="186220" y="12204"/>
                </a:lnTo>
                <a:lnTo>
                  <a:pt x="186220" y="38112"/>
                </a:lnTo>
                <a:lnTo>
                  <a:pt x="166408" y="38112"/>
                </a:lnTo>
                <a:lnTo>
                  <a:pt x="186220" y="12204"/>
                </a:lnTo>
                <a:lnTo>
                  <a:pt x="186220" y="2247"/>
                </a:lnTo>
                <a:lnTo>
                  <a:pt x="160312" y="38112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929" y="59537"/>
                </a:lnTo>
                <a:lnTo>
                  <a:pt x="193929" y="45821"/>
                </a:lnTo>
                <a:lnTo>
                  <a:pt x="201549" y="45821"/>
                </a:lnTo>
                <a:lnTo>
                  <a:pt x="201549" y="38112"/>
                </a:lnTo>
                <a:close/>
              </a:path>
              <a:path w="330200" h="61595">
                <a:moveTo>
                  <a:pt x="247370" y="12192"/>
                </a:moveTo>
                <a:lnTo>
                  <a:pt x="245846" y="7620"/>
                </a:lnTo>
                <a:lnTo>
                  <a:pt x="242709" y="4572"/>
                </a:lnTo>
                <a:lnTo>
                  <a:pt x="238137" y="1524"/>
                </a:lnTo>
                <a:lnTo>
                  <a:pt x="233565" y="0"/>
                </a:lnTo>
                <a:lnTo>
                  <a:pt x="222897" y="0"/>
                </a:lnTo>
                <a:lnTo>
                  <a:pt x="218325" y="1524"/>
                </a:lnTo>
                <a:lnTo>
                  <a:pt x="212229" y="7620"/>
                </a:lnTo>
                <a:lnTo>
                  <a:pt x="209181" y="12192"/>
                </a:lnTo>
                <a:lnTo>
                  <a:pt x="209181" y="16764"/>
                </a:lnTo>
                <a:lnTo>
                  <a:pt x="216801" y="18288"/>
                </a:lnTo>
                <a:lnTo>
                  <a:pt x="216801" y="13716"/>
                </a:lnTo>
                <a:lnTo>
                  <a:pt x="218325" y="10668"/>
                </a:lnTo>
                <a:lnTo>
                  <a:pt x="221373" y="7620"/>
                </a:lnTo>
                <a:lnTo>
                  <a:pt x="224421" y="6096"/>
                </a:lnTo>
                <a:lnTo>
                  <a:pt x="232041" y="6096"/>
                </a:lnTo>
                <a:lnTo>
                  <a:pt x="235089" y="7620"/>
                </a:lnTo>
                <a:lnTo>
                  <a:pt x="238137" y="10668"/>
                </a:lnTo>
                <a:lnTo>
                  <a:pt x="239661" y="13716"/>
                </a:lnTo>
                <a:lnTo>
                  <a:pt x="239661" y="18288"/>
                </a:lnTo>
                <a:lnTo>
                  <a:pt x="236613" y="24384"/>
                </a:lnTo>
                <a:lnTo>
                  <a:pt x="222897" y="38100"/>
                </a:lnTo>
                <a:lnTo>
                  <a:pt x="218325" y="41148"/>
                </a:lnTo>
                <a:lnTo>
                  <a:pt x="215277" y="44297"/>
                </a:lnTo>
                <a:lnTo>
                  <a:pt x="213753" y="47345"/>
                </a:lnTo>
                <a:lnTo>
                  <a:pt x="210705" y="48869"/>
                </a:lnTo>
                <a:lnTo>
                  <a:pt x="209181" y="51917"/>
                </a:lnTo>
                <a:lnTo>
                  <a:pt x="209181" y="54965"/>
                </a:lnTo>
                <a:lnTo>
                  <a:pt x="207657" y="56489"/>
                </a:lnTo>
                <a:lnTo>
                  <a:pt x="207657" y="59537"/>
                </a:lnTo>
                <a:lnTo>
                  <a:pt x="247370" y="59537"/>
                </a:lnTo>
                <a:lnTo>
                  <a:pt x="247370" y="53441"/>
                </a:lnTo>
                <a:lnTo>
                  <a:pt x="218325" y="53441"/>
                </a:lnTo>
                <a:lnTo>
                  <a:pt x="218325" y="51917"/>
                </a:lnTo>
                <a:lnTo>
                  <a:pt x="222897" y="47345"/>
                </a:lnTo>
                <a:lnTo>
                  <a:pt x="224421" y="44297"/>
                </a:lnTo>
                <a:lnTo>
                  <a:pt x="228993" y="41148"/>
                </a:lnTo>
                <a:lnTo>
                  <a:pt x="235089" y="36576"/>
                </a:lnTo>
                <a:lnTo>
                  <a:pt x="241185" y="30480"/>
                </a:lnTo>
                <a:lnTo>
                  <a:pt x="242709" y="27432"/>
                </a:lnTo>
                <a:lnTo>
                  <a:pt x="244233" y="25908"/>
                </a:lnTo>
                <a:lnTo>
                  <a:pt x="245846" y="22860"/>
                </a:lnTo>
                <a:lnTo>
                  <a:pt x="247370" y="21336"/>
                </a:lnTo>
                <a:lnTo>
                  <a:pt x="247370" y="12192"/>
                </a:lnTo>
                <a:close/>
              </a:path>
              <a:path w="330200" h="61595">
                <a:moveTo>
                  <a:pt x="294614" y="35064"/>
                </a:moveTo>
                <a:lnTo>
                  <a:pt x="293090" y="30492"/>
                </a:lnTo>
                <a:lnTo>
                  <a:pt x="290042" y="27444"/>
                </a:lnTo>
                <a:lnTo>
                  <a:pt x="286994" y="24396"/>
                </a:lnTo>
                <a:lnTo>
                  <a:pt x="286994" y="36588"/>
                </a:lnTo>
                <a:lnTo>
                  <a:pt x="286994" y="45821"/>
                </a:lnTo>
                <a:lnTo>
                  <a:pt x="285470" y="48869"/>
                </a:lnTo>
                <a:lnTo>
                  <a:pt x="280898" y="53441"/>
                </a:lnTo>
                <a:lnTo>
                  <a:pt x="277850" y="54965"/>
                </a:lnTo>
                <a:lnTo>
                  <a:pt x="271754" y="54965"/>
                </a:lnTo>
                <a:lnTo>
                  <a:pt x="268706" y="53441"/>
                </a:lnTo>
                <a:lnTo>
                  <a:pt x="265658" y="50393"/>
                </a:lnTo>
                <a:lnTo>
                  <a:pt x="265658" y="47345"/>
                </a:lnTo>
                <a:lnTo>
                  <a:pt x="264134" y="45821"/>
                </a:lnTo>
                <a:lnTo>
                  <a:pt x="262610" y="42684"/>
                </a:lnTo>
                <a:lnTo>
                  <a:pt x="262610" y="36588"/>
                </a:lnTo>
                <a:lnTo>
                  <a:pt x="264134" y="33540"/>
                </a:lnTo>
                <a:lnTo>
                  <a:pt x="268706" y="28968"/>
                </a:lnTo>
                <a:lnTo>
                  <a:pt x="271754" y="27444"/>
                </a:lnTo>
                <a:lnTo>
                  <a:pt x="277850" y="27444"/>
                </a:lnTo>
                <a:lnTo>
                  <a:pt x="283946" y="30492"/>
                </a:lnTo>
                <a:lnTo>
                  <a:pt x="286994" y="36588"/>
                </a:lnTo>
                <a:lnTo>
                  <a:pt x="286994" y="24396"/>
                </a:lnTo>
                <a:lnTo>
                  <a:pt x="285470" y="22872"/>
                </a:lnTo>
                <a:lnTo>
                  <a:pt x="280898" y="21348"/>
                </a:lnTo>
                <a:lnTo>
                  <a:pt x="271754" y="21348"/>
                </a:lnTo>
                <a:lnTo>
                  <a:pt x="265658" y="24396"/>
                </a:lnTo>
                <a:lnTo>
                  <a:pt x="264134" y="25920"/>
                </a:lnTo>
                <a:lnTo>
                  <a:pt x="262610" y="28968"/>
                </a:lnTo>
                <a:lnTo>
                  <a:pt x="262610" y="18300"/>
                </a:lnTo>
                <a:lnTo>
                  <a:pt x="267182" y="9156"/>
                </a:lnTo>
                <a:lnTo>
                  <a:pt x="270230" y="7632"/>
                </a:lnTo>
                <a:lnTo>
                  <a:pt x="271754" y="6108"/>
                </a:lnTo>
                <a:lnTo>
                  <a:pt x="279374" y="6108"/>
                </a:lnTo>
                <a:lnTo>
                  <a:pt x="280898" y="7632"/>
                </a:lnTo>
                <a:lnTo>
                  <a:pt x="283946" y="9156"/>
                </a:lnTo>
                <a:lnTo>
                  <a:pt x="283946" y="10680"/>
                </a:lnTo>
                <a:lnTo>
                  <a:pt x="285470" y="12204"/>
                </a:lnTo>
                <a:lnTo>
                  <a:pt x="285470" y="15252"/>
                </a:lnTo>
                <a:lnTo>
                  <a:pt x="293090" y="15252"/>
                </a:lnTo>
                <a:lnTo>
                  <a:pt x="293090" y="10680"/>
                </a:lnTo>
                <a:lnTo>
                  <a:pt x="291566" y="6108"/>
                </a:lnTo>
                <a:lnTo>
                  <a:pt x="288518" y="3060"/>
                </a:lnTo>
                <a:lnTo>
                  <a:pt x="285470" y="1536"/>
                </a:lnTo>
                <a:lnTo>
                  <a:pt x="280898" y="12"/>
                </a:lnTo>
                <a:lnTo>
                  <a:pt x="270230" y="12"/>
                </a:lnTo>
                <a:lnTo>
                  <a:pt x="254990" y="42684"/>
                </a:lnTo>
                <a:lnTo>
                  <a:pt x="256514" y="50393"/>
                </a:lnTo>
                <a:lnTo>
                  <a:pt x="261086" y="53441"/>
                </a:lnTo>
                <a:lnTo>
                  <a:pt x="264134" y="58013"/>
                </a:lnTo>
                <a:lnTo>
                  <a:pt x="270230" y="61061"/>
                </a:lnTo>
                <a:lnTo>
                  <a:pt x="279374" y="61061"/>
                </a:lnTo>
                <a:lnTo>
                  <a:pt x="288518" y="56489"/>
                </a:lnTo>
                <a:lnTo>
                  <a:pt x="289280" y="54965"/>
                </a:lnTo>
                <a:lnTo>
                  <a:pt x="294614" y="44297"/>
                </a:lnTo>
                <a:lnTo>
                  <a:pt x="294614" y="35064"/>
                </a:lnTo>
                <a:close/>
              </a:path>
              <a:path w="330200" h="61595">
                <a:moveTo>
                  <a:pt x="329755" y="12"/>
                </a:moveTo>
                <a:lnTo>
                  <a:pt x="325183" y="12"/>
                </a:lnTo>
                <a:lnTo>
                  <a:pt x="323659" y="3060"/>
                </a:lnTo>
                <a:lnTo>
                  <a:pt x="320611" y="4584"/>
                </a:lnTo>
                <a:lnTo>
                  <a:pt x="314426" y="10680"/>
                </a:lnTo>
                <a:lnTo>
                  <a:pt x="311378" y="12204"/>
                </a:lnTo>
                <a:lnTo>
                  <a:pt x="306806" y="15252"/>
                </a:lnTo>
                <a:lnTo>
                  <a:pt x="306806" y="21348"/>
                </a:lnTo>
                <a:lnTo>
                  <a:pt x="309854" y="21348"/>
                </a:lnTo>
                <a:lnTo>
                  <a:pt x="312902" y="19824"/>
                </a:lnTo>
                <a:lnTo>
                  <a:pt x="314426" y="18300"/>
                </a:lnTo>
                <a:lnTo>
                  <a:pt x="320611" y="15252"/>
                </a:lnTo>
                <a:lnTo>
                  <a:pt x="322135" y="13728"/>
                </a:lnTo>
                <a:lnTo>
                  <a:pt x="322135" y="59537"/>
                </a:lnTo>
                <a:lnTo>
                  <a:pt x="329755" y="59537"/>
                </a:lnTo>
                <a:lnTo>
                  <a:pt x="329755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94393" y="4910678"/>
            <a:ext cx="367553" cy="62994"/>
          </a:xfrm>
          <a:custGeom>
            <a:avLst/>
            <a:gdLst/>
            <a:ahLst/>
            <a:cxnLst/>
            <a:rect l="l" t="t" r="r" b="b"/>
            <a:pathLst>
              <a:path w="156209" h="61595">
                <a:moveTo>
                  <a:pt x="38188" y="16764"/>
                </a:moveTo>
                <a:lnTo>
                  <a:pt x="36664" y="12192"/>
                </a:lnTo>
                <a:lnTo>
                  <a:pt x="35140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5240" y="0"/>
                </a:lnTo>
                <a:lnTo>
                  <a:pt x="10668" y="1524"/>
                </a:lnTo>
                <a:lnTo>
                  <a:pt x="3048" y="9144"/>
                </a:lnTo>
                <a:lnTo>
                  <a:pt x="0" y="18288"/>
                </a:lnTo>
                <a:lnTo>
                  <a:pt x="0" y="41148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188" y="42672"/>
                </a:lnTo>
                <a:lnTo>
                  <a:pt x="38188" y="16764"/>
                </a:lnTo>
                <a:close/>
              </a:path>
              <a:path w="156209" h="61595">
                <a:moveTo>
                  <a:pt x="59042" y="50876"/>
                </a:moveTo>
                <a:lnTo>
                  <a:pt x="49911" y="50876"/>
                </a:lnTo>
                <a:lnTo>
                  <a:pt x="49911" y="60007"/>
                </a:lnTo>
                <a:lnTo>
                  <a:pt x="59042" y="60007"/>
                </a:lnTo>
                <a:lnTo>
                  <a:pt x="59042" y="50876"/>
                </a:lnTo>
                <a:close/>
              </a:path>
              <a:path w="156209" h="61595">
                <a:moveTo>
                  <a:pt x="108394" y="35064"/>
                </a:moveTo>
                <a:lnTo>
                  <a:pt x="106870" y="30492"/>
                </a:lnTo>
                <a:lnTo>
                  <a:pt x="104762" y="27444"/>
                </a:lnTo>
                <a:lnTo>
                  <a:pt x="103720" y="25920"/>
                </a:lnTo>
                <a:lnTo>
                  <a:pt x="100672" y="23888"/>
                </a:lnTo>
                <a:lnTo>
                  <a:pt x="100672" y="36588"/>
                </a:lnTo>
                <a:lnTo>
                  <a:pt x="100672" y="45821"/>
                </a:lnTo>
                <a:lnTo>
                  <a:pt x="99148" y="48869"/>
                </a:lnTo>
                <a:lnTo>
                  <a:pt x="97624" y="50393"/>
                </a:lnTo>
                <a:lnTo>
                  <a:pt x="96100" y="53441"/>
                </a:lnTo>
                <a:lnTo>
                  <a:pt x="93052" y="54965"/>
                </a:lnTo>
                <a:lnTo>
                  <a:pt x="85432" y="54965"/>
                </a:lnTo>
                <a:lnTo>
                  <a:pt x="80860" y="50393"/>
                </a:lnTo>
                <a:lnTo>
                  <a:pt x="79336" y="47345"/>
                </a:lnTo>
                <a:lnTo>
                  <a:pt x="77812" y="45821"/>
                </a:lnTo>
                <a:lnTo>
                  <a:pt x="77812" y="36588"/>
                </a:lnTo>
                <a:lnTo>
                  <a:pt x="80860" y="30492"/>
                </a:lnTo>
                <a:lnTo>
                  <a:pt x="83908" y="28968"/>
                </a:lnTo>
                <a:lnTo>
                  <a:pt x="85432" y="27444"/>
                </a:lnTo>
                <a:lnTo>
                  <a:pt x="93052" y="27444"/>
                </a:lnTo>
                <a:lnTo>
                  <a:pt x="96100" y="28968"/>
                </a:lnTo>
                <a:lnTo>
                  <a:pt x="97624" y="30492"/>
                </a:lnTo>
                <a:lnTo>
                  <a:pt x="100672" y="36588"/>
                </a:lnTo>
                <a:lnTo>
                  <a:pt x="100672" y="23888"/>
                </a:lnTo>
                <a:lnTo>
                  <a:pt x="99148" y="22872"/>
                </a:lnTo>
                <a:lnTo>
                  <a:pt x="96100" y="21348"/>
                </a:lnTo>
                <a:lnTo>
                  <a:pt x="85432" y="21348"/>
                </a:lnTo>
                <a:lnTo>
                  <a:pt x="82384" y="22872"/>
                </a:lnTo>
                <a:lnTo>
                  <a:pt x="80860" y="24396"/>
                </a:lnTo>
                <a:lnTo>
                  <a:pt x="77812" y="25920"/>
                </a:lnTo>
                <a:lnTo>
                  <a:pt x="76288" y="28968"/>
                </a:lnTo>
                <a:lnTo>
                  <a:pt x="76288" y="22872"/>
                </a:lnTo>
                <a:lnTo>
                  <a:pt x="77812" y="18300"/>
                </a:lnTo>
                <a:lnTo>
                  <a:pt x="77812" y="15252"/>
                </a:lnTo>
                <a:lnTo>
                  <a:pt x="80860" y="9156"/>
                </a:lnTo>
                <a:lnTo>
                  <a:pt x="83908" y="7632"/>
                </a:lnTo>
                <a:lnTo>
                  <a:pt x="85432" y="6108"/>
                </a:lnTo>
                <a:lnTo>
                  <a:pt x="93052" y="6108"/>
                </a:lnTo>
                <a:lnTo>
                  <a:pt x="96100" y="7632"/>
                </a:lnTo>
                <a:lnTo>
                  <a:pt x="99148" y="10680"/>
                </a:lnTo>
                <a:lnTo>
                  <a:pt x="99148" y="12204"/>
                </a:lnTo>
                <a:lnTo>
                  <a:pt x="100672" y="15252"/>
                </a:lnTo>
                <a:lnTo>
                  <a:pt x="106870" y="15252"/>
                </a:lnTo>
                <a:lnTo>
                  <a:pt x="106870" y="10680"/>
                </a:lnTo>
                <a:lnTo>
                  <a:pt x="105333" y="6108"/>
                </a:lnTo>
                <a:lnTo>
                  <a:pt x="102196" y="3060"/>
                </a:lnTo>
                <a:lnTo>
                  <a:pt x="99148" y="1536"/>
                </a:lnTo>
                <a:lnTo>
                  <a:pt x="94576" y="12"/>
                </a:lnTo>
                <a:lnTo>
                  <a:pt x="83908" y="12"/>
                </a:lnTo>
                <a:lnTo>
                  <a:pt x="68668" y="42684"/>
                </a:lnTo>
                <a:lnTo>
                  <a:pt x="71716" y="50393"/>
                </a:lnTo>
                <a:lnTo>
                  <a:pt x="79336" y="58013"/>
                </a:lnTo>
                <a:lnTo>
                  <a:pt x="83908" y="61061"/>
                </a:lnTo>
                <a:lnTo>
                  <a:pt x="93052" y="61061"/>
                </a:lnTo>
                <a:lnTo>
                  <a:pt x="102196" y="56489"/>
                </a:lnTo>
                <a:lnTo>
                  <a:pt x="102958" y="54965"/>
                </a:lnTo>
                <a:lnTo>
                  <a:pt x="103720" y="53441"/>
                </a:lnTo>
                <a:lnTo>
                  <a:pt x="106870" y="50393"/>
                </a:lnTo>
                <a:lnTo>
                  <a:pt x="108394" y="47345"/>
                </a:lnTo>
                <a:lnTo>
                  <a:pt x="108394" y="35064"/>
                </a:lnTo>
                <a:close/>
              </a:path>
              <a:path w="156209" h="61595">
                <a:moveTo>
                  <a:pt x="155638" y="35064"/>
                </a:moveTo>
                <a:lnTo>
                  <a:pt x="150558" y="27444"/>
                </a:lnTo>
                <a:lnTo>
                  <a:pt x="149542" y="25920"/>
                </a:lnTo>
                <a:lnTo>
                  <a:pt x="148018" y="24396"/>
                </a:lnTo>
                <a:lnTo>
                  <a:pt x="148018" y="36588"/>
                </a:lnTo>
                <a:lnTo>
                  <a:pt x="148018" y="45821"/>
                </a:lnTo>
                <a:lnTo>
                  <a:pt x="146494" y="48869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5158" y="45821"/>
                </a:lnTo>
                <a:lnTo>
                  <a:pt x="123634" y="42684"/>
                </a:lnTo>
                <a:lnTo>
                  <a:pt x="123634" y="36588"/>
                </a:lnTo>
                <a:lnTo>
                  <a:pt x="126682" y="30492"/>
                </a:lnTo>
                <a:lnTo>
                  <a:pt x="129730" y="28968"/>
                </a:lnTo>
                <a:lnTo>
                  <a:pt x="132778" y="27444"/>
                </a:lnTo>
                <a:lnTo>
                  <a:pt x="138874" y="27444"/>
                </a:lnTo>
                <a:lnTo>
                  <a:pt x="141922" y="28968"/>
                </a:lnTo>
                <a:lnTo>
                  <a:pt x="146494" y="33540"/>
                </a:lnTo>
                <a:lnTo>
                  <a:pt x="148018" y="36588"/>
                </a:lnTo>
                <a:lnTo>
                  <a:pt x="148018" y="24396"/>
                </a:lnTo>
                <a:lnTo>
                  <a:pt x="146494" y="22872"/>
                </a:lnTo>
                <a:lnTo>
                  <a:pt x="141922" y="21348"/>
                </a:lnTo>
                <a:lnTo>
                  <a:pt x="131254" y="21348"/>
                </a:lnTo>
                <a:lnTo>
                  <a:pt x="129730" y="22872"/>
                </a:lnTo>
                <a:lnTo>
                  <a:pt x="126682" y="24396"/>
                </a:lnTo>
                <a:lnTo>
                  <a:pt x="122110" y="28968"/>
                </a:lnTo>
                <a:lnTo>
                  <a:pt x="123634" y="22872"/>
                </a:lnTo>
                <a:lnTo>
                  <a:pt x="123634" y="18300"/>
                </a:lnTo>
                <a:lnTo>
                  <a:pt x="128206" y="9156"/>
                </a:lnTo>
                <a:lnTo>
                  <a:pt x="129730" y="7632"/>
                </a:lnTo>
                <a:lnTo>
                  <a:pt x="132778" y="6108"/>
                </a:lnTo>
                <a:lnTo>
                  <a:pt x="138874" y="6108"/>
                </a:lnTo>
                <a:lnTo>
                  <a:pt x="141922" y="7632"/>
                </a:lnTo>
                <a:lnTo>
                  <a:pt x="146494" y="12204"/>
                </a:lnTo>
                <a:lnTo>
                  <a:pt x="146494" y="15252"/>
                </a:lnTo>
                <a:lnTo>
                  <a:pt x="154114" y="15252"/>
                </a:lnTo>
                <a:lnTo>
                  <a:pt x="151066" y="6108"/>
                </a:lnTo>
                <a:lnTo>
                  <a:pt x="148018" y="3060"/>
                </a:lnTo>
                <a:lnTo>
                  <a:pt x="141922" y="12"/>
                </a:lnTo>
                <a:lnTo>
                  <a:pt x="131254" y="12"/>
                </a:lnTo>
                <a:lnTo>
                  <a:pt x="116014" y="42684"/>
                </a:lnTo>
                <a:lnTo>
                  <a:pt x="117538" y="50393"/>
                </a:lnTo>
                <a:lnTo>
                  <a:pt x="125158" y="58013"/>
                </a:lnTo>
                <a:lnTo>
                  <a:pt x="129730" y="61061"/>
                </a:lnTo>
                <a:lnTo>
                  <a:pt x="140398" y="61061"/>
                </a:lnTo>
                <a:lnTo>
                  <a:pt x="146494" y="58013"/>
                </a:lnTo>
                <a:lnTo>
                  <a:pt x="149542" y="54965"/>
                </a:lnTo>
                <a:lnTo>
                  <a:pt x="151066" y="53441"/>
                </a:lnTo>
                <a:lnTo>
                  <a:pt x="155638" y="44297"/>
                </a:lnTo>
                <a:lnTo>
                  <a:pt x="155638" y="35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35594" y="5094792"/>
            <a:ext cx="685800" cy="62994"/>
          </a:xfrm>
          <a:custGeom>
            <a:avLst/>
            <a:gdLst/>
            <a:ahLst/>
            <a:cxnLst/>
            <a:rect l="l" t="t" r="r" b="b"/>
            <a:pathLst>
              <a:path w="291465" h="61595">
                <a:moveTo>
                  <a:pt x="9144" y="52197"/>
                </a:moveTo>
                <a:lnTo>
                  <a:pt x="0" y="52197"/>
                </a:lnTo>
                <a:lnTo>
                  <a:pt x="0" y="61353"/>
                </a:lnTo>
                <a:lnTo>
                  <a:pt x="9144" y="61353"/>
                </a:lnTo>
                <a:lnTo>
                  <a:pt x="9144" y="52197"/>
                </a:lnTo>
                <a:close/>
              </a:path>
              <a:path w="291465" h="61595">
                <a:moveTo>
                  <a:pt x="59055" y="39725"/>
                </a:moveTo>
                <a:lnTo>
                  <a:pt x="49911" y="39725"/>
                </a:lnTo>
                <a:lnTo>
                  <a:pt x="49911" y="12192"/>
                </a:lnTo>
                <a:lnTo>
                  <a:pt x="49911" y="1524"/>
                </a:lnTo>
                <a:lnTo>
                  <a:pt x="43815" y="1524"/>
                </a:lnTo>
                <a:lnTo>
                  <a:pt x="43815" y="12192"/>
                </a:lnTo>
                <a:lnTo>
                  <a:pt x="43815" y="39725"/>
                </a:lnTo>
                <a:lnTo>
                  <a:pt x="24003" y="39725"/>
                </a:lnTo>
                <a:lnTo>
                  <a:pt x="43815" y="12192"/>
                </a:lnTo>
                <a:lnTo>
                  <a:pt x="43815" y="1524"/>
                </a:lnTo>
                <a:lnTo>
                  <a:pt x="17907" y="39725"/>
                </a:lnTo>
                <a:lnTo>
                  <a:pt x="17907" y="45821"/>
                </a:lnTo>
                <a:lnTo>
                  <a:pt x="43815" y="45821"/>
                </a:lnTo>
                <a:lnTo>
                  <a:pt x="43815" y="61061"/>
                </a:lnTo>
                <a:lnTo>
                  <a:pt x="49911" y="61061"/>
                </a:lnTo>
                <a:lnTo>
                  <a:pt x="49911" y="45821"/>
                </a:lnTo>
                <a:lnTo>
                  <a:pt x="59055" y="45821"/>
                </a:lnTo>
                <a:lnTo>
                  <a:pt x="59055" y="39725"/>
                </a:lnTo>
                <a:close/>
              </a:path>
              <a:path w="291465" h="61595">
                <a:moveTo>
                  <a:pt x="104876" y="19824"/>
                </a:moveTo>
                <a:lnTo>
                  <a:pt x="103352" y="16776"/>
                </a:lnTo>
                <a:lnTo>
                  <a:pt x="103352" y="13728"/>
                </a:lnTo>
                <a:lnTo>
                  <a:pt x="100304" y="7632"/>
                </a:lnTo>
                <a:lnTo>
                  <a:pt x="98780" y="6108"/>
                </a:lnTo>
                <a:lnTo>
                  <a:pt x="97256" y="5346"/>
                </a:lnTo>
                <a:lnTo>
                  <a:pt x="97256" y="21348"/>
                </a:lnTo>
                <a:lnTo>
                  <a:pt x="97256" y="41249"/>
                </a:lnTo>
                <a:lnTo>
                  <a:pt x="95732" y="47345"/>
                </a:lnTo>
                <a:lnTo>
                  <a:pt x="94208" y="50393"/>
                </a:lnTo>
                <a:lnTo>
                  <a:pt x="91160" y="53441"/>
                </a:lnTo>
                <a:lnTo>
                  <a:pt x="88112" y="54965"/>
                </a:lnTo>
                <a:lnTo>
                  <a:pt x="82016" y="54965"/>
                </a:lnTo>
                <a:lnTo>
                  <a:pt x="78968" y="53441"/>
                </a:lnTo>
                <a:lnTo>
                  <a:pt x="77444" y="50393"/>
                </a:lnTo>
                <a:lnTo>
                  <a:pt x="74295" y="47345"/>
                </a:lnTo>
                <a:lnTo>
                  <a:pt x="72771" y="41249"/>
                </a:lnTo>
                <a:lnTo>
                  <a:pt x="72771" y="21348"/>
                </a:lnTo>
                <a:lnTo>
                  <a:pt x="74295" y="15252"/>
                </a:lnTo>
                <a:lnTo>
                  <a:pt x="77444" y="10680"/>
                </a:lnTo>
                <a:lnTo>
                  <a:pt x="78968" y="7632"/>
                </a:lnTo>
                <a:lnTo>
                  <a:pt x="82016" y="6108"/>
                </a:lnTo>
                <a:lnTo>
                  <a:pt x="88112" y="6108"/>
                </a:lnTo>
                <a:lnTo>
                  <a:pt x="94208" y="12204"/>
                </a:lnTo>
                <a:lnTo>
                  <a:pt x="95732" y="15252"/>
                </a:lnTo>
                <a:lnTo>
                  <a:pt x="97256" y="21348"/>
                </a:lnTo>
                <a:lnTo>
                  <a:pt x="97256" y="5346"/>
                </a:lnTo>
                <a:lnTo>
                  <a:pt x="95732" y="4584"/>
                </a:lnTo>
                <a:lnTo>
                  <a:pt x="94208" y="3060"/>
                </a:lnTo>
                <a:lnTo>
                  <a:pt x="88112" y="12"/>
                </a:lnTo>
                <a:lnTo>
                  <a:pt x="80492" y="12"/>
                </a:lnTo>
                <a:lnTo>
                  <a:pt x="77444" y="1536"/>
                </a:lnTo>
                <a:lnTo>
                  <a:pt x="74295" y="4584"/>
                </a:lnTo>
                <a:lnTo>
                  <a:pt x="71247" y="6108"/>
                </a:lnTo>
                <a:lnTo>
                  <a:pt x="69723" y="9156"/>
                </a:lnTo>
                <a:lnTo>
                  <a:pt x="66675" y="18300"/>
                </a:lnTo>
                <a:lnTo>
                  <a:pt x="66675" y="42773"/>
                </a:lnTo>
                <a:lnTo>
                  <a:pt x="68199" y="50393"/>
                </a:lnTo>
                <a:lnTo>
                  <a:pt x="71247" y="54965"/>
                </a:lnTo>
                <a:lnTo>
                  <a:pt x="75819" y="59537"/>
                </a:lnTo>
                <a:lnTo>
                  <a:pt x="80492" y="61061"/>
                </a:lnTo>
                <a:lnTo>
                  <a:pt x="94208" y="61061"/>
                </a:lnTo>
                <a:lnTo>
                  <a:pt x="95732" y="58013"/>
                </a:lnTo>
                <a:lnTo>
                  <a:pt x="98780" y="56489"/>
                </a:lnTo>
                <a:lnTo>
                  <a:pt x="99796" y="54965"/>
                </a:lnTo>
                <a:lnTo>
                  <a:pt x="101828" y="51917"/>
                </a:lnTo>
                <a:lnTo>
                  <a:pt x="103352" y="48869"/>
                </a:lnTo>
                <a:lnTo>
                  <a:pt x="104876" y="44297"/>
                </a:lnTo>
                <a:lnTo>
                  <a:pt x="104876" y="19824"/>
                </a:lnTo>
                <a:close/>
              </a:path>
              <a:path w="291465" h="61595">
                <a:moveTo>
                  <a:pt x="150698" y="16776"/>
                </a:moveTo>
                <a:lnTo>
                  <a:pt x="146126" y="7632"/>
                </a:lnTo>
                <a:lnTo>
                  <a:pt x="144602" y="6108"/>
                </a:lnTo>
                <a:lnTo>
                  <a:pt x="144602" y="21348"/>
                </a:lnTo>
                <a:lnTo>
                  <a:pt x="144602" y="41249"/>
                </a:lnTo>
                <a:lnTo>
                  <a:pt x="143078" y="47345"/>
                </a:lnTo>
                <a:lnTo>
                  <a:pt x="140030" y="50393"/>
                </a:lnTo>
                <a:lnTo>
                  <a:pt x="138506" y="53441"/>
                </a:lnTo>
                <a:lnTo>
                  <a:pt x="135458" y="54965"/>
                </a:lnTo>
                <a:lnTo>
                  <a:pt x="129260" y="54965"/>
                </a:lnTo>
                <a:lnTo>
                  <a:pt x="126212" y="53441"/>
                </a:lnTo>
                <a:lnTo>
                  <a:pt x="123164" y="50393"/>
                </a:lnTo>
                <a:lnTo>
                  <a:pt x="121640" y="47345"/>
                </a:lnTo>
                <a:lnTo>
                  <a:pt x="120116" y="41249"/>
                </a:lnTo>
                <a:lnTo>
                  <a:pt x="120116" y="21348"/>
                </a:lnTo>
                <a:lnTo>
                  <a:pt x="121640" y="15252"/>
                </a:lnTo>
                <a:lnTo>
                  <a:pt x="123164" y="10680"/>
                </a:lnTo>
                <a:lnTo>
                  <a:pt x="127736" y="6108"/>
                </a:lnTo>
                <a:lnTo>
                  <a:pt x="135458" y="6108"/>
                </a:lnTo>
                <a:lnTo>
                  <a:pt x="138506" y="9156"/>
                </a:lnTo>
                <a:lnTo>
                  <a:pt x="140030" y="12204"/>
                </a:lnTo>
                <a:lnTo>
                  <a:pt x="143078" y="15252"/>
                </a:lnTo>
                <a:lnTo>
                  <a:pt x="144602" y="21348"/>
                </a:lnTo>
                <a:lnTo>
                  <a:pt x="144602" y="6108"/>
                </a:lnTo>
                <a:lnTo>
                  <a:pt x="143078" y="4584"/>
                </a:lnTo>
                <a:lnTo>
                  <a:pt x="140030" y="3060"/>
                </a:lnTo>
                <a:lnTo>
                  <a:pt x="138506" y="1536"/>
                </a:lnTo>
                <a:lnTo>
                  <a:pt x="135458" y="12"/>
                </a:lnTo>
                <a:lnTo>
                  <a:pt x="127736" y="12"/>
                </a:lnTo>
                <a:lnTo>
                  <a:pt x="123164" y="1536"/>
                </a:lnTo>
                <a:lnTo>
                  <a:pt x="121640" y="4584"/>
                </a:lnTo>
                <a:lnTo>
                  <a:pt x="118592" y="6108"/>
                </a:lnTo>
                <a:lnTo>
                  <a:pt x="115544" y="9156"/>
                </a:lnTo>
                <a:lnTo>
                  <a:pt x="112496" y="18300"/>
                </a:lnTo>
                <a:lnTo>
                  <a:pt x="112496" y="42773"/>
                </a:lnTo>
                <a:lnTo>
                  <a:pt x="114020" y="50393"/>
                </a:lnTo>
                <a:lnTo>
                  <a:pt x="118592" y="54965"/>
                </a:lnTo>
                <a:lnTo>
                  <a:pt x="121640" y="59537"/>
                </a:lnTo>
                <a:lnTo>
                  <a:pt x="126212" y="61061"/>
                </a:lnTo>
                <a:lnTo>
                  <a:pt x="140030" y="61061"/>
                </a:lnTo>
                <a:lnTo>
                  <a:pt x="143078" y="58013"/>
                </a:lnTo>
                <a:lnTo>
                  <a:pt x="146126" y="56489"/>
                </a:lnTo>
                <a:lnTo>
                  <a:pt x="146634" y="54965"/>
                </a:lnTo>
                <a:lnTo>
                  <a:pt x="147650" y="51917"/>
                </a:lnTo>
                <a:lnTo>
                  <a:pt x="149174" y="48869"/>
                </a:lnTo>
                <a:lnTo>
                  <a:pt x="150698" y="44297"/>
                </a:lnTo>
                <a:lnTo>
                  <a:pt x="150698" y="16776"/>
                </a:lnTo>
                <a:close/>
              </a:path>
              <a:path w="291465" h="61595">
                <a:moveTo>
                  <a:pt x="198031" y="35153"/>
                </a:moveTo>
                <a:lnTo>
                  <a:pt x="196507" y="30581"/>
                </a:lnTo>
                <a:lnTo>
                  <a:pt x="194932" y="28956"/>
                </a:lnTo>
                <a:lnTo>
                  <a:pt x="193459" y="27432"/>
                </a:lnTo>
                <a:lnTo>
                  <a:pt x="190309" y="25387"/>
                </a:lnTo>
                <a:lnTo>
                  <a:pt x="190309" y="38201"/>
                </a:lnTo>
                <a:lnTo>
                  <a:pt x="190309" y="45821"/>
                </a:lnTo>
                <a:lnTo>
                  <a:pt x="187261" y="51917"/>
                </a:lnTo>
                <a:lnTo>
                  <a:pt x="184213" y="54965"/>
                </a:lnTo>
                <a:lnTo>
                  <a:pt x="175069" y="54965"/>
                </a:lnTo>
                <a:lnTo>
                  <a:pt x="173545" y="53441"/>
                </a:lnTo>
                <a:lnTo>
                  <a:pt x="170497" y="53441"/>
                </a:lnTo>
                <a:lnTo>
                  <a:pt x="168973" y="50393"/>
                </a:lnTo>
                <a:lnTo>
                  <a:pt x="168973" y="48869"/>
                </a:lnTo>
                <a:lnTo>
                  <a:pt x="167449" y="45821"/>
                </a:lnTo>
                <a:lnTo>
                  <a:pt x="167449" y="35153"/>
                </a:lnTo>
                <a:lnTo>
                  <a:pt x="170497" y="32105"/>
                </a:lnTo>
                <a:lnTo>
                  <a:pt x="171246" y="30581"/>
                </a:lnTo>
                <a:lnTo>
                  <a:pt x="172021" y="28956"/>
                </a:lnTo>
                <a:lnTo>
                  <a:pt x="184213" y="28956"/>
                </a:lnTo>
                <a:lnTo>
                  <a:pt x="187261" y="32105"/>
                </a:lnTo>
                <a:lnTo>
                  <a:pt x="190309" y="38201"/>
                </a:lnTo>
                <a:lnTo>
                  <a:pt x="190309" y="25387"/>
                </a:lnTo>
                <a:lnTo>
                  <a:pt x="188785" y="24384"/>
                </a:lnTo>
                <a:lnTo>
                  <a:pt x="185737" y="21336"/>
                </a:lnTo>
                <a:lnTo>
                  <a:pt x="178117" y="21336"/>
                </a:lnTo>
                <a:lnTo>
                  <a:pt x="172021" y="24384"/>
                </a:lnTo>
                <a:lnTo>
                  <a:pt x="170497" y="25908"/>
                </a:lnTo>
                <a:lnTo>
                  <a:pt x="167449" y="27432"/>
                </a:lnTo>
                <a:lnTo>
                  <a:pt x="165925" y="30581"/>
                </a:lnTo>
                <a:lnTo>
                  <a:pt x="165925" y="19812"/>
                </a:lnTo>
                <a:lnTo>
                  <a:pt x="167449" y="16764"/>
                </a:lnTo>
                <a:lnTo>
                  <a:pt x="168973" y="12192"/>
                </a:lnTo>
                <a:lnTo>
                  <a:pt x="170497" y="10668"/>
                </a:lnTo>
                <a:lnTo>
                  <a:pt x="173545" y="9144"/>
                </a:lnTo>
                <a:lnTo>
                  <a:pt x="176593" y="6096"/>
                </a:lnTo>
                <a:lnTo>
                  <a:pt x="182689" y="6096"/>
                </a:lnTo>
                <a:lnTo>
                  <a:pt x="184213" y="7620"/>
                </a:lnTo>
                <a:lnTo>
                  <a:pt x="187261" y="9144"/>
                </a:lnTo>
                <a:lnTo>
                  <a:pt x="188785" y="10668"/>
                </a:lnTo>
                <a:lnTo>
                  <a:pt x="188785" y="13716"/>
                </a:lnTo>
                <a:lnTo>
                  <a:pt x="190309" y="16764"/>
                </a:lnTo>
                <a:lnTo>
                  <a:pt x="196507" y="15240"/>
                </a:lnTo>
                <a:lnTo>
                  <a:pt x="196507" y="10668"/>
                </a:lnTo>
                <a:lnTo>
                  <a:pt x="194983" y="7620"/>
                </a:lnTo>
                <a:lnTo>
                  <a:pt x="193408" y="6096"/>
                </a:lnTo>
                <a:lnTo>
                  <a:pt x="191833" y="4572"/>
                </a:lnTo>
                <a:lnTo>
                  <a:pt x="188785" y="1524"/>
                </a:lnTo>
                <a:lnTo>
                  <a:pt x="184213" y="0"/>
                </a:lnTo>
                <a:lnTo>
                  <a:pt x="173545" y="0"/>
                </a:lnTo>
                <a:lnTo>
                  <a:pt x="168973" y="3048"/>
                </a:lnTo>
                <a:lnTo>
                  <a:pt x="164401" y="7620"/>
                </a:lnTo>
                <a:lnTo>
                  <a:pt x="161353" y="12192"/>
                </a:lnTo>
                <a:lnTo>
                  <a:pt x="158305" y="21336"/>
                </a:lnTo>
                <a:lnTo>
                  <a:pt x="158305" y="42773"/>
                </a:lnTo>
                <a:lnTo>
                  <a:pt x="159829" y="50393"/>
                </a:lnTo>
                <a:lnTo>
                  <a:pt x="164401" y="54965"/>
                </a:lnTo>
                <a:lnTo>
                  <a:pt x="167449" y="59537"/>
                </a:lnTo>
                <a:lnTo>
                  <a:pt x="173545" y="61061"/>
                </a:lnTo>
                <a:lnTo>
                  <a:pt x="185737" y="61061"/>
                </a:lnTo>
                <a:lnTo>
                  <a:pt x="191833" y="58013"/>
                </a:lnTo>
                <a:lnTo>
                  <a:pt x="193459" y="54965"/>
                </a:lnTo>
                <a:lnTo>
                  <a:pt x="194983" y="51917"/>
                </a:lnTo>
                <a:lnTo>
                  <a:pt x="198031" y="48869"/>
                </a:lnTo>
                <a:lnTo>
                  <a:pt x="198031" y="35153"/>
                </a:lnTo>
                <a:close/>
              </a:path>
              <a:path w="291465" h="61595">
                <a:moveTo>
                  <a:pt x="243751" y="39725"/>
                </a:moveTo>
                <a:lnTo>
                  <a:pt x="236131" y="39725"/>
                </a:lnTo>
                <a:lnTo>
                  <a:pt x="236131" y="12192"/>
                </a:lnTo>
                <a:lnTo>
                  <a:pt x="236131" y="1524"/>
                </a:lnTo>
                <a:lnTo>
                  <a:pt x="230035" y="1524"/>
                </a:lnTo>
                <a:lnTo>
                  <a:pt x="228511" y="3657"/>
                </a:lnTo>
                <a:lnTo>
                  <a:pt x="228511" y="12192"/>
                </a:lnTo>
                <a:lnTo>
                  <a:pt x="228511" y="39725"/>
                </a:lnTo>
                <a:lnTo>
                  <a:pt x="210223" y="39725"/>
                </a:lnTo>
                <a:lnTo>
                  <a:pt x="228511" y="12192"/>
                </a:lnTo>
                <a:lnTo>
                  <a:pt x="228511" y="3657"/>
                </a:lnTo>
                <a:lnTo>
                  <a:pt x="202603" y="39725"/>
                </a:lnTo>
                <a:lnTo>
                  <a:pt x="202603" y="45821"/>
                </a:lnTo>
                <a:lnTo>
                  <a:pt x="228511" y="45821"/>
                </a:lnTo>
                <a:lnTo>
                  <a:pt x="228511" y="61061"/>
                </a:lnTo>
                <a:lnTo>
                  <a:pt x="236131" y="61061"/>
                </a:lnTo>
                <a:lnTo>
                  <a:pt x="236131" y="45821"/>
                </a:lnTo>
                <a:lnTo>
                  <a:pt x="243751" y="45821"/>
                </a:lnTo>
                <a:lnTo>
                  <a:pt x="243751" y="39725"/>
                </a:lnTo>
                <a:close/>
              </a:path>
              <a:path w="291465" h="61595">
                <a:moveTo>
                  <a:pt x="291096" y="25920"/>
                </a:moveTo>
                <a:lnTo>
                  <a:pt x="289572" y="19824"/>
                </a:lnTo>
                <a:lnTo>
                  <a:pt x="289572" y="16776"/>
                </a:lnTo>
                <a:lnTo>
                  <a:pt x="285000" y="7632"/>
                </a:lnTo>
                <a:lnTo>
                  <a:pt x="283476" y="6108"/>
                </a:lnTo>
                <a:lnTo>
                  <a:pt x="283476" y="21348"/>
                </a:lnTo>
                <a:lnTo>
                  <a:pt x="283476" y="41249"/>
                </a:lnTo>
                <a:lnTo>
                  <a:pt x="281952" y="47345"/>
                </a:lnTo>
                <a:lnTo>
                  <a:pt x="280428" y="50393"/>
                </a:lnTo>
                <a:lnTo>
                  <a:pt x="277380" y="53441"/>
                </a:lnTo>
                <a:lnTo>
                  <a:pt x="274332" y="54965"/>
                </a:lnTo>
                <a:lnTo>
                  <a:pt x="268236" y="54965"/>
                </a:lnTo>
                <a:lnTo>
                  <a:pt x="265188" y="53441"/>
                </a:lnTo>
                <a:lnTo>
                  <a:pt x="262140" y="50393"/>
                </a:lnTo>
                <a:lnTo>
                  <a:pt x="260616" y="47345"/>
                </a:lnTo>
                <a:lnTo>
                  <a:pt x="259092" y="41249"/>
                </a:lnTo>
                <a:lnTo>
                  <a:pt x="259092" y="21348"/>
                </a:lnTo>
                <a:lnTo>
                  <a:pt x="260616" y="15252"/>
                </a:lnTo>
                <a:lnTo>
                  <a:pt x="263664" y="10680"/>
                </a:lnTo>
                <a:lnTo>
                  <a:pt x="265188" y="7632"/>
                </a:lnTo>
                <a:lnTo>
                  <a:pt x="268236" y="6108"/>
                </a:lnTo>
                <a:lnTo>
                  <a:pt x="274332" y="6108"/>
                </a:lnTo>
                <a:lnTo>
                  <a:pt x="280428" y="12204"/>
                </a:lnTo>
                <a:lnTo>
                  <a:pt x="281952" y="15252"/>
                </a:lnTo>
                <a:lnTo>
                  <a:pt x="283476" y="21348"/>
                </a:lnTo>
                <a:lnTo>
                  <a:pt x="283476" y="6108"/>
                </a:lnTo>
                <a:lnTo>
                  <a:pt x="280428" y="3060"/>
                </a:lnTo>
                <a:lnTo>
                  <a:pt x="274332" y="12"/>
                </a:lnTo>
                <a:lnTo>
                  <a:pt x="266712" y="12"/>
                </a:lnTo>
                <a:lnTo>
                  <a:pt x="263664" y="1536"/>
                </a:lnTo>
                <a:lnTo>
                  <a:pt x="260616" y="4584"/>
                </a:lnTo>
                <a:lnTo>
                  <a:pt x="257568" y="6108"/>
                </a:lnTo>
                <a:lnTo>
                  <a:pt x="256044" y="9156"/>
                </a:lnTo>
                <a:lnTo>
                  <a:pt x="252996" y="18300"/>
                </a:lnTo>
                <a:lnTo>
                  <a:pt x="251472" y="24396"/>
                </a:lnTo>
                <a:lnTo>
                  <a:pt x="251472" y="42773"/>
                </a:lnTo>
                <a:lnTo>
                  <a:pt x="254520" y="50393"/>
                </a:lnTo>
                <a:lnTo>
                  <a:pt x="260616" y="59537"/>
                </a:lnTo>
                <a:lnTo>
                  <a:pt x="265188" y="61061"/>
                </a:lnTo>
                <a:lnTo>
                  <a:pt x="278904" y="61061"/>
                </a:lnTo>
                <a:lnTo>
                  <a:pt x="281952" y="58013"/>
                </a:lnTo>
                <a:lnTo>
                  <a:pt x="285000" y="56489"/>
                </a:lnTo>
                <a:lnTo>
                  <a:pt x="285508" y="54965"/>
                </a:lnTo>
                <a:lnTo>
                  <a:pt x="286524" y="51917"/>
                </a:lnTo>
                <a:lnTo>
                  <a:pt x="288048" y="48869"/>
                </a:lnTo>
                <a:lnTo>
                  <a:pt x="289572" y="44297"/>
                </a:lnTo>
                <a:lnTo>
                  <a:pt x="291096" y="38201"/>
                </a:lnTo>
                <a:lnTo>
                  <a:pt x="291096" y="25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36128" y="5094792"/>
            <a:ext cx="800995" cy="62735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4552486" y="5094792"/>
            <a:ext cx="772459" cy="62994"/>
          </a:xfrm>
          <a:custGeom>
            <a:avLst/>
            <a:gdLst/>
            <a:ahLst/>
            <a:cxnLst/>
            <a:rect l="l" t="t" r="r" b="b"/>
            <a:pathLst>
              <a:path w="328294" h="61595">
                <a:moveTo>
                  <a:pt x="38201" y="19824"/>
                </a:moveTo>
                <a:lnTo>
                  <a:pt x="36677" y="16776"/>
                </a:lnTo>
                <a:lnTo>
                  <a:pt x="36677" y="13728"/>
                </a:lnTo>
                <a:lnTo>
                  <a:pt x="33629" y="7632"/>
                </a:lnTo>
                <a:lnTo>
                  <a:pt x="32105" y="6108"/>
                </a:lnTo>
                <a:lnTo>
                  <a:pt x="30581" y="5346"/>
                </a:lnTo>
                <a:lnTo>
                  <a:pt x="30581" y="21348"/>
                </a:lnTo>
                <a:lnTo>
                  <a:pt x="30581" y="41249"/>
                </a:lnTo>
                <a:lnTo>
                  <a:pt x="29057" y="47345"/>
                </a:lnTo>
                <a:lnTo>
                  <a:pt x="27533" y="50393"/>
                </a:lnTo>
                <a:lnTo>
                  <a:pt x="22961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6096" y="41249"/>
                </a:lnTo>
                <a:lnTo>
                  <a:pt x="6096" y="21348"/>
                </a:lnTo>
                <a:lnTo>
                  <a:pt x="7620" y="15252"/>
                </a:lnTo>
                <a:lnTo>
                  <a:pt x="10668" y="10680"/>
                </a:lnTo>
                <a:lnTo>
                  <a:pt x="12192" y="7632"/>
                </a:lnTo>
                <a:lnTo>
                  <a:pt x="15240" y="6108"/>
                </a:lnTo>
                <a:lnTo>
                  <a:pt x="21437" y="6108"/>
                </a:lnTo>
                <a:lnTo>
                  <a:pt x="27533" y="12204"/>
                </a:lnTo>
                <a:lnTo>
                  <a:pt x="29057" y="15252"/>
                </a:lnTo>
                <a:lnTo>
                  <a:pt x="30581" y="21348"/>
                </a:lnTo>
                <a:lnTo>
                  <a:pt x="30581" y="5346"/>
                </a:lnTo>
                <a:lnTo>
                  <a:pt x="29057" y="4584"/>
                </a:lnTo>
                <a:lnTo>
                  <a:pt x="27533" y="3060"/>
                </a:lnTo>
                <a:lnTo>
                  <a:pt x="21437" y="12"/>
                </a:lnTo>
                <a:lnTo>
                  <a:pt x="13716" y="12"/>
                </a:lnTo>
                <a:lnTo>
                  <a:pt x="10668" y="1536"/>
                </a:lnTo>
                <a:lnTo>
                  <a:pt x="7620" y="4584"/>
                </a:lnTo>
                <a:lnTo>
                  <a:pt x="4572" y="6108"/>
                </a:lnTo>
                <a:lnTo>
                  <a:pt x="3048" y="9156"/>
                </a:lnTo>
                <a:lnTo>
                  <a:pt x="0" y="18300"/>
                </a:lnTo>
                <a:lnTo>
                  <a:pt x="0" y="42773"/>
                </a:lnTo>
                <a:lnTo>
                  <a:pt x="1524" y="50393"/>
                </a:lnTo>
                <a:lnTo>
                  <a:pt x="4572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533" y="61061"/>
                </a:lnTo>
                <a:lnTo>
                  <a:pt x="29057" y="58013"/>
                </a:lnTo>
                <a:lnTo>
                  <a:pt x="32105" y="56489"/>
                </a:lnTo>
                <a:lnTo>
                  <a:pt x="33121" y="54965"/>
                </a:lnTo>
                <a:lnTo>
                  <a:pt x="35153" y="51917"/>
                </a:lnTo>
                <a:lnTo>
                  <a:pt x="36677" y="48869"/>
                </a:lnTo>
                <a:lnTo>
                  <a:pt x="38201" y="44297"/>
                </a:lnTo>
                <a:lnTo>
                  <a:pt x="38201" y="19824"/>
                </a:lnTo>
                <a:close/>
              </a:path>
              <a:path w="328294" h="61595">
                <a:moveTo>
                  <a:pt x="58572" y="52197"/>
                </a:moveTo>
                <a:lnTo>
                  <a:pt x="49441" y="52197"/>
                </a:lnTo>
                <a:lnTo>
                  <a:pt x="49441" y="61353"/>
                </a:lnTo>
                <a:lnTo>
                  <a:pt x="58572" y="61353"/>
                </a:lnTo>
                <a:lnTo>
                  <a:pt x="58572" y="52197"/>
                </a:lnTo>
                <a:close/>
              </a:path>
              <a:path w="328294" h="61595">
                <a:moveTo>
                  <a:pt x="108394" y="39725"/>
                </a:moveTo>
                <a:lnTo>
                  <a:pt x="103822" y="30581"/>
                </a:lnTo>
                <a:lnTo>
                  <a:pt x="100774" y="28968"/>
                </a:lnTo>
                <a:lnTo>
                  <a:pt x="96202" y="28968"/>
                </a:lnTo>
                <a:lnTo>
                  <a:pt x="102298" y="25920"/>
                </a:lnTo>
                <a:lnTo>
                  <a:pt x="103822" y="22872"/>
                </a:lnTo>
                <a:lnTo>
                  <a:pt x="103822" y="21348"/>
                </a:lnTo>
                <a:lnTo>
                  <a:pt x="105346" y="18300"/>
                </a:lnTo>
                <a:lnTo>
                  <a:pt x="105346" y="13728"/>
                </a:lnTo>
                <a:lnTo>
                  <a:pt x="103822" y="10680"/>
                </a:lnTo>
                <a:lnTo>
                  <a:pt x="102298" y="9156"/>
                </a:lnTo>
                <a:lnTo>
                  <a:pt x="100774" y="6108"/>
                </a:lnTo>
                <a:lnTo>
                  <a:pt x="99250" y="4584"/>
                </a:lnTo>
                <a:lnTo>
                  <a:pt x="96202" y="3060"/>
                </a:lnTo>
                <a:lnTo>
                  <a:pt x="94678" y="1536"/>
                </a:lnTo>
                <a:lnTo>
                  <a:pt x="91630" y="12"/>
                </a:lnTo>
                <a:lnTo>
                  <a:pt x="82486" y="12"/>
                </a:lnTo>
                <a:lnTo>
                  <a:pt x="79438" y="1536"/>
                </a:lnTo>
                <a:lnTo>
                  <a:pt x="76288" y="4584"/>
                </a:lnTo>
                <a:lnTo>
                  <a:pt x="70192" y="10680"/>
                </a:lnTo>
                <a:lnTo>
                  <a:pt x="70192" y="16776"/>
                </a:lnTo>
                <a:lnTo>
                  <a:pt x="76288" y="16776"/>
                </a:lnTo>
                <a:lnTo>
                  <a:pt x="77812" y="13728"/>
                </a:lnTo>
                <a:lnTo>
                  <a:pt x="79438" y="10680"/>
                </a:lnTo>
                <a:lnTo>
                  <a:pt x="82486" y="7632"/>
                </a:lnTo>
                <a:lnTo>
                  <a:pt x="85534" y="6108"/>
                </a:lnTo>
                <a:lnTo>
                  <a:pt x="90106" y="6108"/>
                </a:lnTo>
                <a:lnTo>
                  <a:pt x="93154" y="7632"/>
                </a:lnTo>
                <a:lnTo>
                  <a:pt x="96202" y="10680"/>
                </a:lnTo>
                <a:lnTo>
                  <a:pt x="97726" y="13728"/>
                </a:lnTo>
                <a:lnTo>
                  <a:pt x="97726" y="19824"/>
                </a:lnTo>
                <a:lnTo>
                  <a:pt x="96202" y="21348"/>
                </a:lnTo>
                <a:lnTo>
                  <a:pt x="93154" y="22872"/>
                </a:lnTo>
                <a:lnTo>
                  <a:pt x="91630" y="25920"/>
                </a:lnTo>
                <a:lnTo>
                  <a:pt x="84010" y="25920"/>
                </a:lnTo>
                <a:lnTo>
                  <a:pt x="84010" y="32105"/>
                </a:lnTo>
                <a:lnTo>
                  <a:pt x="94678" y="32105"/>
                </a:lnTo>
                <a:lnTo>
                  <a:pt x="99250" y="36677"/>
                </a:lnTo>
                <a:lnTo>
                  <a:pt x="100774" y="39725"/>
                </a:lnTo>
                <a:lnTo>
                  <a:pt x="100774" y="47345"/>
                </a:lnTo>
                <a:lnTo>
                  <a:pt x="99250" y="50393"/>
                </a:lnTo>
                <a:lnTo>
                  <a:pt x="96202" y="51917"/>
                </a:lnTo>
                <a:lnTo>
                  <a:pt x="94678" y="54965"/>
                </a:lnTo>
                <a:lnTo>
                  <a:pt x="82486" y="54965"/>
                </a:lnTo>
                <a:lnTo>
                  <a:pt x="80962" y="53441"/>
                </a:lnTo>
                <a:lnTo>
                  <a:pt x="77812" y="50393"/>
                </a:lnTo>
                <a:lnTo>
                  <a:pt x="77812" y="48869"/>
                </a:lnTo>
                <a:lnTo>
                  <a:pt x="76288" y="44297"/>
                </a:lnTo>
                <a:lnTo>
                  <a:pt x="68668" y="44297"/>
                </a:lnTo>
                <a:lnTo>
                  <a:pt x="68668" y="50393"/>
                </a:lnTo>
                <a:lnTo>
                  <a:pt x="77812" y="59537"/>
                </a:lnTo>
                <a:lnTo>
                  <a:pt x="82486" y="61061"/>
                </a:lnTo>
                <a:lnTo>
                  <a:pt x="93154" y="61061"/>
                </a:lnTo>
                <a:lnTo>
                  <a:pt x="99250" y="59537"/>
                </a:lnTo>
                <a:lnTo>
                  <a:pt x="102298" y="56489"/>
                </a:lnTo>
                <a:lnTo>
                  <a:pt x="104584" y="54965"/>
                </a:lnTo>
                <a:lnTo>
                  <a:pt x="106870" y="53441"/>
                </a:lnTo>
                <a:lnTo>
                  <a:pt x="108394" y="48869"/>
                </a:lnTo>
                <a:lnTo>
                  <a:pt x="108394" y="39725"/>
                </a:lnTo>
                <a:close/>
              </a:path>
              <a:path w="328294" h="61595">
                <a:moveTo>
                  <a:pt x="154203" y="36677"/>
                </a:moveTo>
                <a:lnTo>
                  <a:pt x="149631" y="32105"/>
                </a:lnTo>
                <a:lnTo>
                  <a:pt x="146583" y="28956"/>
                </a:lnTo>
                <a:lnTo>
                  <a:pt x="146583" y="36677"/>
                </a:lnTo>
                <a:lnTo>
                  <a:pt x="146583" y="50393"/>
                </a:lnTo>
                <a:lnTo>
                  <a:pt x="143535" y="51917"/>
                </a:lnTo>
                <a:lnTo>
                  <a:pt x="142011" y="54965"/>
                </a:lnTo>
                <a:lnTo>
                  <a:pt x="131254" y="54965"/>
                </a:lnTo>
                <a:lnTo>
                  <a:pt x="128206" y="53441"/>
                </a:lnTo>
                <a:lnTo>
                  <a:pt x="126682" y="53441"/>
                </a:lnTo>
                <a:lnTo>
                  <a:pt x="125158" y="51917"/>
                </a:lnTo>
                <a:lnTo>
                  <a:pt x="123634" y="48869"/>
                </a:lnTo>
                <a:lnTo>
                  <a:pt x="123634" y="47345"/>
                </a:lnTo>
                <a:lnTo>
                  <a:pt x="122110" y="45821"/>
                </a:lnTo>
                <a:lnTo>
                  <a:pt x="122110" y="39725"/>
                </a:lnTo>
                <a:lnTo>
                  <a:pt x="123634" y="36677"/>
                </a:lnTo>
                <a:lnTo>
                  <a:pt x="126682" y="35153"/>
                </a:lnTo>
                <a:lnTo>
                  <a:pt x="128206" y="32105"/>
                </a:lnTo>
                <a:lnTo>
                  <a:pt x="142011" y="32105"/>
                </a:lnTo>
                <a:lnTo>
                  <a:pt x="143535" y="35153"/>
                </a:lnTo>
                <a:lnTo>
                  <a:pt x="146583" y="36677"/>
                </a:lnTo>
                <a:lnTo>
                  <a:pt x="146583" y="28956"/>
                </a:lnTo>
                <a:lnTo>
                  <a:pt x="143535" y="28956"/>
                </a:lnTo>
                <a:lnTo>
                  <a:pt x="146583" y="27432"/>
                </a:lnTo>
                <a:lnTo>
                  <a:pt x="148107" y="25908"/>
                </a:lnTo>
                <a:lnTo>
                  <a:pt x="149631" y="22860"/>
                </a:lnTo>
                <a:lnTo>
                  <a:pt x="152679" y="19812"/>
                </a:lnTo>
                <a:lnTo>
                  <a:pt x="152679" y="12192"/>
                </a:lnTo>
                <a:lnTo>
                  <a:pt x="151155" y="7620"/>
                </a:lnTo>
                <a:lnTo>
                  <a:pt x="149631" y="6096"/>
                </a:lnTo>
                <a:lnTo>
                  <a:pt x="148107" y="4572"/>
                </a:lnTo>
                <a:lnTo>
                  <a:pt x="145059" y="2540"/>
                </a:lnTo>
                <a:lnTo>
                  <a:pt x="145059" y="13716"/>
                </a:lnTo>
                <a:lnTo>
                  <a:pt x="145059" y="18288"/>
                </a:lnTo>
                <a:lnTo>
                  <a:pt x="143535" y="21336"/>
                </a:lnTo>
                <a:lnTo>
                  <a:pt x="140487" y="24384"/>
                </a:lnTo>
                <a:lnTo>
                  <a:pt x="137439" y="25908"/>
                </a:lnTo>
                <a:lnTo>
                  <a:pt x="132778" y="25908"/>
                </a:lnTo>
                <a:lnTo>
                  <a:pt x="129730" y="24384"/>
                </a:lnTo>
                <a:lnTo>
                  <a:pt x="126682" y="21336"/>
                </a:lnTo>
                <a:lnTo>
                  <a:pt x="125158" y="18288"/>
                </a:lnTo>
                <a:lnTo>
                  <a:pt x="125158" y="13716"/>
                </a:lnTo>
                <a:lnTo>
                  <a:pt x="126682" y="10668"/>
                </a:lnTo>
                <a:lnTo>
                  <a:pt x="129730" y="7620"/>
                </a:lnTo>
                <a:lnTo>
                  <a:pt x="132778" y="6096"/>
                </a:lnTo>
                <a:lnTo>
                  <a:pt x="137439" y="6096"/>
                </a:lnTo>
                <a:lnTo>
                  <a:pt x="140487" y="7620"/>
                </a:lnTo>
                <a:lnTo>
                  <a:pt x="143535" y="10668"/>
                </a:lnTo>
                <a:lnTo>
                  <a:pt x="145059" y="13716"/>
                </a:lnTo>
                <a:lnTo>
                  <a:pt x="145059" y="2540"/>
                </a:lnTo>
                <a:lnTo>
                  <a:pt x="143535" y="1524"/>
                </a:lnTo>
                <a:lnTo>
                  <a:pt x="140487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7538" y="12192"/>
                </a:lnTo>
                <a:lnTo>
                  <a:pt x="117538" y="18288"/>
                </a:lnTo>
                <a:lnTo>
                  <a:pt x="119062" y="21336"/>
                </a:lnTo>
                <a:lnTo>
                  <a:pt x="120586" y="22860"/>
                </a:lnTo>
                <a:lnTo>
                  <a:pt x="120586" y="25908"/>
                </a:lnTo>
                <a:lnTo>
                  <a:pt x="126682" y="28956"/>
                </a:lnTo>
                <a:lnTo>
                  <a:pt x="123634" y="28956"/>
                </a:lnTo>
                <a:lnTo>
                  <a:pt x="120586" y="30581"/>
                </a:lnTo>
                <a:lnTo>
                  <a:pt x="117538" y="33629"/>
                </a:lnTo>
                <a:lnTo>
                  <a:pt x="114490" y="39725"/>
                </a:lnTo>
                <a:lnTo>
                  <a:pt x="114490" y="48869"/>
                </a:lnTo>
                <a:lnTo>
                  <a:pt x="117538" y="53441"/>
                </a:lnTo>
                <a:lnTo>
                  <a:pt x="123634" y="59537"/>
                </a:lnTo>
                <a:lnTo>
                  <a:pt x="129730" y="61061"/>
                </a:lnTo>
                <a:lnTo>
                  <a:pt x="140487" y="61061"/>
                </a:lnTo>
                <a:lnTo>
                  <a:pt x="145059" y="59537"/>
                </a:lnTo>
                <a:lnTo>
                  <a:pt x="149631" y="56489"/>
                </a:lnTo>
                <a:lnTo>
                  <a:pt x="151155" y="54965"/>
                </a:lnTo>
                <a:lnTo>
                  <a:pt x="152679" y="53441"/>
                </a:lnTo>
                <a:lnTo>
                  <a:pt x="154203" y="48869"/>
                </a:lnTo>
                <a:lnTo>
                  <a:pt x="154203" y="36677"/>
                </a:lnTo>
                <a:close/>
              </a:path>
              <a:path w="328294" h="61595">
                <a:moveTo>
                  <a:pt x="200025" y="12192"/>
                </a:moveTo>
                <a:lnTo>
                  <a:pt x="198501" y="9144"/>
                </a:lnTo>
                <a:lnTo>
                  <a:pt x="195364" y="6096"/>
                </a:lnTo>
                <a:lnTo>
                  <a:pt x="192316" y="1524"/>
                </a:lnTo>
                <a:lnTo>
                  <a:pt x="187744" y="0"/>
                </a:lnTo>
                <a:lnTo>
                  <a:pt x="175552" y="0"/>
                </a:lnTo>
                <a:lnTo>
                  <a:pt x="170980" y="1524"/>
                </a:lnTo>
                <a:lnTo>
                  <a:pt x="164884" y="7620"/>
                </a:lnTo>
                <a:lnTo>
                  <a:pt x="163360" y="12192"/>
                </a:lnTo>
                <a:lnTo>
                  <a:pt x="161836" y="18288"/>
                </a:lnTo>
                <a:lnTo>
                  <a:pt x="169456" y="18288"/>
                </a:lnTo>
                <a:lnTo>
                  <a:pt x="169456" y="15240"/>
                </a:lnTo>
                <a:lnTo>
                  <a:pt x="170980" y="12192"/>
                </a:lnTo>
                <a:lnTo>
                  <a:pt x="175552" y="7620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2316" y="19812"/>
                </a:lnTo>
                <a:lnTo>
                  <a:pt x="187744" y="28956"/>
                </a:lnTo>
                <a:lnTo>
                  <a:pt x="183172" y="33629"/>
                </a:lnTo>
                <a:lnTo>
                  <a:pt x="175552" y="38201"/>
                </a:lnTo>
                <a:lnTo>
                  <a:pt x="172504" y="42773"/>
                </a:lnTo>
                <a:lnTo>
                  <a:pt x="169456" y="45821"/>
                </a:lnTo>
                <a:lnTo>
                  <a:pt x="166408" y="47345"/>
                </a:lnTo>
                <a:lnTo>
                  <a:pt x="163360" y="53441"/>
                </a:lnTo>
                <a:lnTo>
                  <a:pt x="161836" y="54965"/>
                </a:lnTo>
                <a:lnTo>
                  <a:pt x="160312" y="58013"/>
                </a:lnTo>
                <a:lnTo>
                  <a:pt x="160312" y="61061"/>
                </a:lnTo>
                <a:lnTo>
                  <a:pt x="200025" y="61061"/>
                </a:lnTo>
                <a:lnTo>
                  <a:pt x="200025" y="53441"/>
                </a:lnTo>
                <a:lnTo>
                  <a:pt x="170980" y="53441"/>
                </a:lnTo>
                <a:lnTo>
                  <a:pt x="172504" y="51917"/>
                </a:lnTo>
                <a:lnTo>
                  <a:pt x="172504" y="50393"/>
                </a:lnTo>
                <a:lnTo>
                  <a:pt x="174028" y="50393"/>
                </a:lnTo>
                <a:lnTo>
                  <a:pt x="178600" y="45821"/>
                </a:lnTo>
                <a:lnTo>
                  <a:pt x="183172" y="42773"/>
                </a:lnTo>
                <a:lnTo>
                  <a:pt x="196977" y="28956"/>
                </a:lnTo>
                <a:lnTo>
                  <a:pt x="198501" y="25908"/>
                </a:lnTo>
                <a:lnTo>
                  <a:pt x="198501" y="24384"/>
                </a:lnTo>
                <a:lnTo>
                  <a:pt x="200025" y="21336"/>
                </a:lnTo>
                <a:lnTo>
                  <a:pt x="200025" y="12192"/>
                </a:lnTo>
                <a:close/>
              </a:path>
              <a:path w="328294" h="61595">
                <a:moveTo>
                  <a:pt x="247269" y="19824"/>
                </a:moveTo>
                <a:lnTo>
                  <a:pt x="244221" y="13728"/>
                </a:lnTo>
                <a:lnTo>
                  <a:pt x="244221" y="10680"/>
                </a:lnTo>
                <a:lnTo>
                  <a:pt x="242697" y="7632"/>
                </a:lnTo>
                <a:lnTo>
                  <a:pt x="241173" y="6108"/>
                </a:lnTo>
                <a:lnTo>
                  <a:pt x="239649" y="5346"/>
                </a:lnTo>
                <a:lnTo>
                  <a:pt x="239649" y="21348"/>
                </a:lnTo>
                <a:lnTo>
                  <a:pt x="239649" y="41249"/>
                </a:lnTo>
                <a:lnTo>
                  <a:pt x="238125" y="47345"/>
                </a:lnTo>
                <a:lnTo>
                  <a:pt x="236601" y="50393"/>
                </a:lnTo>
                <a:lnTo>
                  <a:pt x="233553" y="53441"/>
                </a:lnTo>
                <a:lnTo>
                  <a:pt x="230505" y="54965"/>
                </a:lnTo>
                <a:lnTo>
                  <a:pt x="224409" y="54965"/>
                </a:lnTo>
                <a:lnTo>
                  <a:pt x="221361" y="53441"/>
                </a:lnTo>
                <a:lnTo>
                  <a:pt x="219837" y="50393"/>
                </a:lnTo>
                <a:lnTo>
                  <a:pt x="216789" y="47345"/>
                </a:lnTo>
                <a:lnTo>
                  <a:pt x="215265" y="41249"/>
                </a:lnTo>
                <a:lnTo>
                  <a:pt x="215265" y="21348"/>
                </a:lnTo>
                <a:lnTo>
                  <a:pt x="216789" y="15252"/>
                </a:lnTo>
                <a:lnTo>
                  <a:pt x="219837" y="10680"/>
                </a:lnTo>
                <a:lnTo>
                  <a:pt x="221361" y="7632"/>
                </a:lnTo>
                <a:lnTo>
                  <a:pt x="224409" y="6108"/>
                </a:lnTo>
                <a:lnTo>
                  <a:pt x="230505" y="6108"/>
                </a:lnTo>
                <a:lnTo>
                  <a:pt x="236601" y="12204"/>
                </a:lnTo>
                <a:lnTo>
                  <a:pt x="238125" y="15252"/>
                </a:lnTo>
                <a:lnTo>
                  <a:pt x="239649" y="21348"/>
                </a:lnTo>
                <a:lnTo>
                  <a:pt x="239649" y="5346"/>
                </a:lnTo>
                <a:lnTo>
                  <a:pt x="238125" y="4584"/>
                </a:lnTo>
                <a:lnTo>
                  <a:pt x="236601" y="3060"/>
                </a:lnTo>
                <a:lnTo>
                  <a:pt x="230505" y="12"/>
                </a:lnTo>
                <a:lnTo>
                  <a:pt x="222885" y="12"/>
                </a:lnTo>
                <a:lnTo>
                  <a:pt x="219837" y="1536"/>
                </a:lnTo>
                <a:lnTo>
                  <a:pt x="216789" y="4584"/>
                </a:lnTo>
                <a:lnTo>
                  <a:pt x="213741" y="6108"/>
                </a:lnTo>
                <a:lnTo>
                  <a:pt x="212217" y="9156"/>
                </a:lnTo>
                <a:lnTo>
                  <a:pt x="209169" y="18300"/>
                </a:lnTo>
                <a:lnTo>
                  <a:pt x="207645" y="24396"/>
                </a:lnTo>
                <a:lnTo>
                  <a:pt x="207645" y="42773"/>
                </a:lnTo>
                <a:lnTo>
                  <a:pt x="210693" y="50393"/>
                </a:lnTo>
                <a:lnTo>
                  <a:pt x="216789" y="59537"/>
                </a:lnTo>
                <a:lnTo>
                  <a:pt x="221361" y="61061"/>
                </a:lnTo>
                <a:lnTo>
                  <a:pt x="235077" y="61061"/>
                </a:lnTo>
                <a:lnTo>
                  <a:pt x="238125" y="58013"/>
                </a:lnTo>
                <a:lnTo>
                  <a:pt x="241173" y="56489"/>
                </a:lnTo>
                <a:lnTo>
                  <a:pt x="242189" y="54965"/>
                </a:lnTo>
                <a:lnTo>
                  <a:pt x="244221" y="51917"/>
                </a:lnTo>
                <a:lnTo>
                  <a:pt x="245745" y="48869"/>
                </a:lnTo>
                <a:lnTo>
                  <a:pt x="245745" y="44297"/>
                </a:lnTo>
                <a:lnTo>
                  <a:pt x="247269" y="38201"/>
                </a:lnTo>
                <a:lnTo>
                  <a:pt x="247269" y="19824"/>
                </a:lnTo>
                <a:close/>
              </a:path>
              <a:path w="328294" h="61595">
                <a:moveTo>
                  <a:pt x="293077" y="12192"/>
                </a:moveTo>
                <a:lnTo>
                  <a:pt x="291553" y="9144"/>
                </a:lnTo>
                <a:lnTo>
                  <a:pt x="288505" y="6096"/>
                </a:lnTo>
                <a:lnTo>
                  <a:pt x="285457" y="1524"/>
                </a:lnTo>
                <a:lnTo>
                  <a:pt x="280885" y="0"/>
                </a:lnTo>
                <a:lnTo>
                  <a:pt x="268693" y="0"/>
                </a:lnTo>
                <a:lnTo>
                  <a:pt x="264121" y="1524"/>
                </a:lnTo>
                <a:lnTo>
                  <a:pt x="258025" y="7620"/>
                </a:lnTo>
                <a:lnTo>
                  <a:pt x="254977" y="12192"/>
                </a:lnTo>
                <a:lnTo>
                  <a:pt x="254977" y="18288"/>
                </a:lnTo>
                <a:lnTo>
                  <a:pt x="262597" y="18288"/>
                </a:lnTo>
                <a:lnTo>
                  <a:pt x="262597" y="15240"/>
                </a:lnTo>
                <a:lnTo>
                  <a:pt x="264121" y="12192"/>
                </a:lnTo>
                <a:lnTo>
                  <a:pt x="270217" y="6096"/>
                </a:lnTo>
                <a:lnTo>
                  <a:pt x="277837" y="6096"/>
                </a:lnTo>
                <a:lnTo>
                  <a:pt x="280885" y="7620"/>
                </a:lnTo>
                <a:lnTo>
                  <a:pt x="282409" y="9144"/>
                </a:lnTo>
                <a:lnTo>
                  <a:pt x="283933" y="12192"/>
                </a:lnTo>
                <a:lnTo>
                  <a:pt x="285457" y="13716"/>
                </a:lnTo>
                <a:lnTo>
                  <a:pt x="285457" y="19812"/>
                </a:lnTo>
                <a:lnTo>
                  <a:pt x="282409" y="25908"/>
                </a:lnTo>
                <a:lnTo>
                  <a:pt x="274789" y="33629"/>
                </a:lnTo>
                <a:lnTo>
                  <a:pt x="268693" y="38201"/>
                </a:lnTo>
                <a:lnTo>
                  <a:pt x="256501" y="50393"/>
                </a:lnTo>
                <a:lnTo>
                  <a:pt x="254977" y="53441"/>
                </a:lnTo>
                <a:lnTo>
                  <a:pt x="254977" y="54965"/>
                </a:lnTo>
                <a:lnTo>
                  <a:pt x="253365" y="58013"/>
                </a:lnTo>
                <a:lnTo>
                  <a:pt x="253365" y="61061"/>
                </a:lnTo>
                <a:lnTo>
                  <a:pt x="293077" y="61061"/>
                </a:lnTo>
                <a:lnTo>
                  <a:pt x="293077" y="53441"/>
                </a:lnTo>
                <a:lnTo>
                  <a:pt x="264121" y="53441"/>
                </a:lnTo>
                <a:lnTo>
                  <a:pt x="264121" y="51917"/>
                </a:lnTo>
                <a:lnTo>
                  <a:pt x="265645" y="50393"/>
                </a:lnTo>
                <a:lnTo>
                  <a:pt x="267169" y="50393"/>
                </a:lnTo>
                <a:lnTo>
                  <a:pt x="274789" y="42773"/>
                </a:lnTo>
                <a:lnTo>
                  <a:pt x="280885" y="38201"/>
                </a:lnTo>
                <a:lnTo>
                  <a:pt x="283933" y="33629"/>
                </a:lnTo>
                <a:lnTo>
                  <a:pt x="286981" y="32105"/>
                </a:lnTo>
                <a:lnTo>
                  <a:pt x="290029" y="25908"/>
                </a:lnTo>
                <a:lnTo>
                  <a:pt x="291553" y="24384"/>
                </a:lnTo>
                <a:lnTo>
                  <a:pt x="293077" y="21336"/>
                </a:lnTo>
                <a:lnTo>
                  <a:pt x="293077" y="12192"/>
                </a:lnTo>
                <a:close/>
              </a:path>
              <a:path w="328294" h="61595">
                <a:moveTo>
                  <a:pt x="328231" y="0"/>
                </a:moveTo>
                <a:lnTo>
                  <a:pt x="323659" y="0"/>
                </a:lnTo>
                <a:lnTo>
                  <a:pt x="320611" y="6096"/>
                </a:lnTo>
                <a:lnTo>
                  <a:pt x="317563" y="9144"/>
                </a:lnTo>
                <a:lnTo>
                  <a:pt x="314515" y="10668"/>
                </a:lnTo>
                <a:lnTo>
                  <a:pt x="311365" y="13716"/>
                </a:lnTo>
                <a:lnTo>
                  <a:pt x="306793" y="15240"/>
                </a:lnTo>
                <a:lnTo>
                  <a:pt x="306793" y="22860"/>
                </a:lnTo>
                <a:lnTo>
                  <a:pt x="308317" y="21336"/>
                </a:lnTo>
                <a:lnTo>
                  <a:pt x="311365" y="21336"/>
                </a:lnTo>
                <a:lnTo>
                  <a:pt x="314515" y="18288"/>
                </a:lnTo>
                <a:lnTo>
                  <a:pt x="317563" y="16764"/>
                </a:lnTo>
                <a:lnTo>
                  <a:pt x="319087" y="15240"/>
                </a:lnTo>
                <a:lnTo>
                  <a:pt x="322135" y="13716"/>
                </a:lnTo>
                <a:lnTo>
                  <a:pt x="322135" y="61061"/>
                </a:lnTo>
                <a:lnTo>
                  <a:pt x="328231" y="61061"/>
                </a:lnTo>
                <a:lnTo>
                  <a:pt x="328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73688" y="5094792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25" y="25920"/>
                </a:moveTo>
                <a:lnTo>
                  <a:pt x="38201" y="19824"/>
                </a:lnTo>
                <a:lnTo>
                  <a:pt x="38201" y="16776"/>
                </a:lnTo>
                <a:lnTo>
                  <a:pt x="33629" y="7632"/>
                </a:lnTo>
                <a:lnTo>
                  <a:pt x="32105" y="6108"/>
                </a:lnTo>
                <a:lnTo>
                  <a:pt x="32105" y="21348"/>
                </a:lnTo>
                <a:lnTo>
                  <a:pt x="32105" y="41249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48"/>
                </a:lnTo>
                <a:lnTo>
                  <a:pt x="9144" y="15252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9156"/>
                </a:lnTo>
                <a:lnTo>
                  <a:pt x="27533" y="12204"/>
                </a:lnTo>
                <a:lnTo>
                  <a:pt x="30581" y="15252"/>
                </a:lnTo>
                <a:lnTo>
                  <a:pt x="32105" y="21348"/>
                </a:lnTo>
                <a:lnTo>
                  <a:pt x="32105" y="6108"/>
                </a:lnTo>
                <a:lnTo>
                  <a:pt x="30581" y="4584"/>
                </a:lnTo>
                <a:lnTo>
                  <a:pt x="27533" y="3060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12192" y="1536"/>
                </a:lnTo>
                <a:lnTo>
                  <a:pt x="9144" y="4584"/>
                </a:lnTo>
                <a:lnTo>
                  <a:pt x="6096" y="6108"/>
                </a:lnTo>
                <a:lnTo>
                  <a:pt x="3048" y="9156"/>
                </a:lnTo>
                <a:lnTo>
                  <a:pt x="3048" y="13728"/>
                </a:lnTo>
                <a:lnTo>
                  <a:pt x="1524" y="18300"/>
                </a:lnTo>
                <a:lnTo>
                  <a:pt x="0" y="24396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533" y="61061"/>
                </a:lnTo>
                <a:lnTo>
                  <a:pt x="30581" y="58013"/>
                </a:lnTo>
                <a:lnTo>
                  <a:pt x="33629" y="56489"/>
                </a:lnTo>
                <a:lnTo>
                  <a:pt x="34137" y="54965"/>
                </a:lnTo>
                <a:lnTo>
                  <a:pt x="35153" y="51917"/>
                </a:lnTo>
                <a:lnTo>
                  <a:pt x="36677" y="48869"/>
                </a:lnTo>
                <a:lnTo>
                  <a:pt x="38201" y="44297"/>
                </a:lnTo>
                <a:lnTo>
                  <a:pt x="39725" y="38201"/>
                </a:lnTo>
                <a:lnTo>
                  <a:pt x="39725" y="25920"/>
                </a:lnTo>
                <a:close/>
              </a:path>
              <a:path w="342264" h="61595">
                <a:moveTo>
                  <a:pt x="59245" y="52197"/>
                </a:moveTo>
                <a:lnTo>
                  <a:pt x="50114" y="52197"/>
                </a:lnTo>
                <a:lnTo>
                  <a:pt x="50114" y="61353"/>
                </a:lnTo>
                <a:lnTo>
                  <a:pt x="59245" y="61353"/>
                </a:lnTo>
                <a:lnTo>
                  <a:pt x="59245" y="52197"/>
                </a:lnTo>
                <a:close/>
              </a:path>
              <a:path w="342264" h="61595">
                <a:moveTo>
                  <a:pt x="108407" y="15240"/>
                </a:moveTo>
                <a:lnTo>
                  <a:pt x="106870" y="10668"/>
                </a:lnTo>
                <a:lnTo>
                  <a:pt x="105346" y="7620"/>
                </a:lnTo>
                <a:lnTo>
                  <a:pt x="103822" y="6096"/>
                </a:lnTo>
                <a:lnTo>
                  <a:pt x="99250" y="1524"/>
                </a:lnTo>
                <a:lnTo>
                  <a:pt x="96202" y="0"/>
                </a:lnTo>
                <a:lnTo>
                  <a:pt x="83921" y="0"/>
                </a:lnTo>
                <a:lnTo>
                  <a:pt x="79349" y="3048"/>
                </a:lnTo>
                <a:lnTo>
                  <a:pt x="76301" y="7620"/>
                </a:lnTo>
                <a:lnTo>
                  <a:pt x="73177" y="11861"/>
                </a:lnTo>
                <a:lnTo>
                  <a:pt x="70777" y="17538"/>
                </a:lnTo>
                <a:lnTo>
                  <a:pt x="69227" y="24384"/>
                </a:lnTo>
                <a:lnTo>
                  <a:pt x="68795" y="30581"/>
                </a:lnTo>
                <a:lnTo>
                  <a:pt x="68681" y="42773"/>
                </a:lnTo>
                <a:lnTo>
                  <a:pt x="71729" y="50393"/>
                </a:lnTo>
                <a:lnTo>
                  <a:pt x="74777" y="54965"/>
                </a:lnTo>
                <a:lnTo>
                  <a:pt x="79349" y="59537"/>
                </a:lnTo>
                <a:lnTo>
                  <a:pt x="83921" y="61061"/>
                </a:lnTo>
                <a:lnTo>
                  <a:pt x="97726" y="61061"/>
                </a:lnTo>
                <a:lnTo>
                  <a:pt x="99250" y="59537"/>
                </a:lnTo>
                <a:lnTo>
                  <a:pt x="102298" y="58013"/>
                </a:lnTo>
                <a:lnTo>
                  <a:pt x="105346" y="54965"/>
                </a:lnTo>
                <a:lnTo>
                  <a:pt x="108407" y="48869"/>
                </a:lnTo>
                <a:lnTo>
                  <a:pt x="108407" y="35153"/>
                </a:lnTo>
                <a:lnTo>
                  <a:pt x="106870" y="30581"/>
                </a:lnTo>
                <a:lnTo>
                  <a:pt x="105308" y="28956"/>
                </a:lnTo>
                <a:lnTo>
                  <a:pt x="103822" y="27432"/>
                </a:lnTo>
                <a:lnTo>
                  <a:pt x="100774" y="24384"/>
                </a:lnTo>
                <a:lnTo>
                  <a:pt x="100774" y="35153"/>
                </a:lnTo>
                <a:lnTo>
                  <a:pt x="100774" y="48869"/>
                </a:lnTo>
                <a:lnTo>
                  <a:pt x="97726" y="51917"/>
                </a:lnTo>
                <a:lnTo>
                  <a:pt x="96202" y="54965"/>
                </a:lnTo>
                <a:lnTo>
                  <a:pt x="85534" y="54965"/>
                </a:lnTo>
                <a:lnTo>
                  <a:pt x="83921" y="53441"/>
                </a:lnTo>
                <a:lnTo>
                  <a:pt x="82397" y="53441"/>
                </a:lnTo>
                <a:lnTo>
                  <a:pt x="80873" y="50393"/>
                </a:lnTo>
                <a:lnTo>
                  <a:pt x="79349" y="48869"/>
                </a:lnTo>
                <a:lnTo>
                  <a:pt x="77825" y="45821"/>
                </a:lnTo>
                <a:lnTo>
                  <a:pt x="77825" y="38201"/>
                </a:lnTo>
                <a:lnTo>
                  <a:pt x="80873" y="32105"/>
                </a:lnTo>
                <a:lnTo>
                  <a:pt x="82346" y="30581"/>
                </a:lnTo>
                <a:lnTo>
                  <a:pt x="83921" y="28956"/>
                </a:lnTo>
                <a:lnTo>
                  <a:pt x="96202" y="28956"/>
                </a:lnTo>
                <a:lnTo>
                  <a:pt x="97726" y="32105"/>
                </a:lnTo>
                <a:lnTo>
                  <a:pt x="100774" y="35153"/>
                </a:lnTo>
                <a:lnTo>
                  <a:pt x="100774" y="24384"/>
                </a:lnTo>
                <a:lnTo>
                  <a:pt x="96202" y="21336"/>
                </a:lnTo>
                <a:lnTo>
                  <a:pt x="88582" y="21336"/>
                </a:lnTo>
                <a:lnTo>
                  <a:pt x="85534" y="22860"/>
                </a:lnTo>
                <a:lnTo>
                  <a:pt x="83934" y="24384"/>
                </a:lnTo>
                <a:lnTo>
                  <a:pt x="77825" y="27432"/>
                </a:lnTo>
                <a:lnTo>
                  <a:pt x="76301" y="30581"/>
                </a:lnTo>
                <a:lnTo>
                  <a:pt x="76301" y="24384"/>
                </a:lnTo>
                <a:lnTo>
                  <a:pt x="77825" y="19812"/>
                </a:lnTo>
                <a:lnTo>
                  <a:pt x="79349" y="16764"/>
                </a:lnTo>
                <a:lnTo>
                  <a:pt x="80873" y="12192"/>
                </a:lnTo>
                <a:lnTo>
                  <a:pt x="83921" y="9144"/>
                </a:lnTo>
                <a:lnTo>
                  <a:pt x="85534" y="7620"/>
                </a:lnTo>
                <a:lnTo>
                  <a:pt x="88582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9250" y="10668"/>
                </a:lnTo>
                <a:lnTo>
                  <a:pt x="99250" y="13716"/>
                </a:lnTo>
                <a:lnTo>
                  <a:pt x="100774" y="16764"/>
                </a:lnTo>
                <a:lnTo>
                  <a:pt x="108407" y="15240"/>
                </a:lnTo>
                <a:close/>
              </a:path>
              <a:path w="342264" h="61595">
                <a:moveTo>
                  <a:pt x="154216" y="12192"/>
                </a:moveTo>
                <a:lnTo>
                  <a:pt x="152692" y="9144"/>
                </a:lnTo>
                <a:lnTo>
                  <a:pt x="149644" y="6096"/>
                </a:lnTo>
                <a:lnTo>
                  <a:pt x="146596" y="1524"/>
                </a:lnTo>
                <a:lnTo>
                  <a:pt x="141922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7538" y="12192"/>
                </a:lnTo>
                <a:lnTo>
                  <a:pt x="116014" y="18288"/>
                </a:lnTo>
                <a:lnTo>
                  <a:pt x="123634" y="18288"/>
                </a:lnTo>
                <a:lnTo>
                  <a:pt x="123634" y="15240"/>
                </a:lnTo>
                <a:lnTo>
                  <a:pt x="125158" y="12192"/>
                </a:lnTo>
                <a:lnTo>
                  <a:pt x="129730" y="7620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6596" y="12192"/>
                </a:lnTo>
                <a:lnTo>
                  <a:pt x="146596" y="22860"/>
                </a:lnTo>
                <a:lnTo>
                  <a:pt x="143446" y="25908"/>
                </a:lnTo>
                <a:lnTo>
                  <a:pt x="141922" y="28956"/>
                </a:lnTo>
                <a:lnTo>
                  <a:pt x="137350" y="33629"/>
                </a:lnTo>
                <a:lnTo>
                  <a:pt x="131254" y="38201"/>
                </a:lnTo>
                <a:lnTo>
                  <a:pt x="123634" y="45821"/>
                </a:lnTo>
                <a:lnTo>
                  <a:pt x="120586" y="47345"/>
                </a:lnTo>
                <a:lnTo>
                  <a:pt x="117538" y="53441"/>
                </a:lnTo>
                <a:lnTo>
                  <a:pt x="116014" y="54965"/>
                </a:lnTo>
                <a:lnTo>
                  <a:pt x="116014" y="58013"/>
                </a:lnTo>
                <a:lnTo>
                  <a:pt x="114490" y="59537"/>
                </a:lnTo>
                <a:lnTo>
                  <a:pt x="116014" y="61061"/>
                </a:lnTo>
                <a:lnTo>
                  <a:pt x="154216" y="61061"/>
                </a:lnTo>
                <a:lnTo>
                  <a:pt x="154216" y="53441"/>
                </a:lnTo>
                <a:lnTo>
                  <a:pt x="125158" y="53441"/>
                </a:lnTo>
                <a:lnTo>
                  <a:pt x="126682" y="51917"/>
                </a:lnTo>
                <a:lnTo>
                  <a:pt x="126682" y="50393"/>
                </a:lnTo>
                <a:lnTo>
                  <a:pt x="128206" y="50393"/>
                </a:lnTo>
                <a:lnTo>
                  <a:pt x="132778" y="45821"/>
                </a:lnTo>
                <a:lnTo>
                  <a:pt x="137350" y="42773"/>
                </a:lnTo>
                <a:lnTo>
                  <a:pt x="146596" y="33629"/>
                </a:lnTo>
                <a:lnTo>
                  <a:pt x="151168" y="28956"/>
                </a:lnTo>
                <a:lnTo>
                  <a:pt x="152692" y="25908"/>
                </a:lnTo>
                <a:lnTo>
                  <a:pt x="152692" y="24384"/>
                </a:lnTo>
                <a:lnTo>
                  <a:pt x="154216" y="21336"/>
                </a:lnTo>
                <a:lnTo>
                  <a:pt x="154216" y="12192"/>
                </a:lnTo>
                <a:close/>
              </a:path>
              <a:path w="342264" h="61595">
                <a:moveTo>
                  <a:pt x="203073" y="35153"/>
                </a:moveTo>
                <a:lnTo>
                  <a:pt x="199936" y="30581"/>
                </a:lnTo>
                <a:lnTo>
                  <a:pt x="196888" y="25908"/>
                </a:lnTo>
                <a:lnTo>
                  <a:pt x="193840" y="22860"/>
                </a:lnTo>
                <a:lnTo>
                  <a:pt x="189268" y="21336"/>
                </a:lnTo>
                <a:lnTo>
                  <a:pt x="180124" y="21336"/>
                </a:lnTo>
                <a:lnTo>
                  <a:pt x="175552" y="22860"/>
                </a:lnTo>
                <a:lnTo>
                  <a:pt x="172504" y="24384"/>
                </a:lnTo>
                <a:lnTo>
                  <a:pt x="175552" y="9144"/>
                </a:lnTo>
                <a:lnTo>
                  <a:pt x="199936" y="9144"/>
                </a:lnTo>
                <a:lnTo>
                  <a:pt x="199936" y="1524"/>
                </a:lnTo>
                <a:lnTo>
                  <a:pt x="169456" y="1524"/>
                </a:lnTo>
                <a:lnTo>
                  <a:pt x="163360" y="32105"/>
                </a:lnTo>
                <a:lnTo>
                  <a:pt x="170980" y="33629"/>
                </a:lnTo>
                <a:lnTo>
                  <a:pt x="177076" y="27432"/>
                </a:lnTo>
                <a:lnTo>
                  <a:pt x="186220" y="27432"/>
                </a:lnTo>
                <a:lnTo>
                  <a:pt x="189268" y="28956"/>
                </a:lnTo>
                <a:lnTo>
                  <a:pt x="193840" y="33629"/>
                </a:lnTo>
                <a:lnTo>
                  <a:pt x="193840" y="48869"/>
                </a:lnTo>
                <a:lnTo>
                  <a:pt x="187744" y="54965"/>
                </a:lnTo>
                <a:lnTo>
                  <a:pt x="177076" y="54965"/>
                </a:lnTo>
                <a:lnTo>
                  <a:pt x="174028" y="53441"/>
                </a:lnTo>
                <a:lnTo>
                  <a:pt x="172504" y="50393"/>
                </a:lnTo>
                <a:lnTo>
                  <a:pt x="170980" y="48869"/>
                </a:lnTo>
                <a:lnTo>
                  <a:pt x="170980" y="44297"/>
                </a:lnTo>
                <a:lnTo>
                  <a:pt x="163360" y="45821"/>
                </a:lnTo>
                <a:lnTo>
                  <a:pt x="163360" y="50393"/>
                </a:lnTo>
                <a:lnTo>
                  <a:pt x="164884" y="53441"/>
                </a:lnTo>
                <a:lnTo>
                  <a:pt x="167932" y="56489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7744" y="61061"/>
                </a:lnTo>
                <a:lnTo>
                  <a:pt x="193840" y="59537"/>
                </a:lnTo>
                <a:lnTo>
                  <a:pt x="203073" y="45821"/>
                </a:lnTo>
                <a:lnTo>
                  <a:pt x="203073" y="35153"/>
                </a:lnTo>
                <a:close/>
              </a:path>
              <a:path w="342264" h="61595">
                <a:moveTo>
                  <a:pt x="247269" y="12192"/>
                </a:moveTo>
                <a:lnTo>
                  <a:pt x="245745" y="9144"/>
                </a:lnTo>
                <a:lnTo>
                  <a:pt x="242697" y="6096"/>
                </a:lnTo>
                <a:lnTo>
                  <a:pt x="239649" y="1524"/>
                </a:lnTo>
                <a:lnTo>
                  <a:pt x="234988" y="0"/>
                </a:lnTo>
                <a:lnTo>
                  <a:pt x="222796" y="0"/>
                </a:lnTo>
                <a:lnTo>
                  <a:pt x="218224" y="1524"/>
                </a:lnTo>
                <a:lnTo>
                  <a:pt x="212128" y="7620"/>
                </a:lnTo>
                <a:lnTo>
                  <a:pt x="210604" y="12192"/>
                </a:lnTo>
                <a:lnTo>
                  <a:pt x="209080" y="18288"/>
                </a:lnTo>
                <a:lnTo>
                  <a:pt x="216700" y="18288"/>
                </a:lnTo>
                <a:lnTo>
                  <a:pt x="216700" y="15240"/>
                </a:lnTo>
                <a:lnTo>
                  <a:pt x="218224" y="12192"/>
                </a:lnTo>
                <a:lnTo>
                  <a:pt x="222796" y="7620"/>
                </a:lnTo>
                <a:lnTo>
                  <a:pt x="225844" y="6096"/>
                </a:lnTo>
                <a:lnTo>
                  <a:pt x="231940" y="6096"/>
                </a:lnTo>
                <a:lnTo>
                  <a:pt x="234988" y="7620"/>
                </a:lnTo>
                <a:lnTo>
                  <a:pt x="239649" y="12192"/>
                </a:lnTo>
                <a:lnTo>
                  <a:pt x="239649" y="22860"/>
                </a:lnTo>
                <a:lnTo>
                  <a:pt x="236512" y="25908"/>
                </a:lnTo>
                <a:lnTo>
                  <a:pt x="234988" y="28956"/>
                </a:lnTo>
                <a:lnTo>
                  <a:pt x="230416" y="33629"/>
                </a:lnTo>
                <a:lnTo>
                  <a:pt x="224320" y="38201"/>
                </a:lnTo>
                <a:lnTo>
                  <a:pt x="216700" y="45821"/>
                </a:lnTo>
                <a:lnTo>
                  <a:pt x="213652" y="47345"/>
                </a:lnTo>
                <a:lnTo>
                  <a:pt x="210604" y="53441"/>
                </a:lnTo>
                <a:lnTo>
                  <a:pt x="209080" y="54965"/>
                </a:lnTo>
                <a:lnTo>
                  <a:pt x="209080" y="58013"/>
                </a:lnTo>
                <a:lnTo>
                  <a:pt x="207556" y="59537"/>
                </a:lnTo>
                <a:lnTo>
                  <a:pt x="209080" y="61061"/>
                </a:lnTo>
                <a:lnTo>
                  <a:pt x="247269" y="61061"/>
                </a:lnTo>
                <a:lnTo>
                  <a:pt x="247269" y="53441"/>
                </a:lnTo>
                <a:lnTo>
                  <a:pt x="218224" y="53441"/>
                </a:lnTo>
                <a:lnTo>
                  <a:pt x="219748" y="51917"/>
                </a:lnTo>
                <a:lnTo>
                  <a:pt x="219748" y="50393"/>
                </a:lnTo>
                <a:lnTo>
                  <a:pt x="221272" y="50393"/>
                </a:lnTo>
                <a:lnTo>
                  <a:pt x="225844" y="45821"/>
                </a:lnTo>
                <a:lnTo>
                  <a:pt x="230416" y="42773"/>
                </a:lnTo>
                <a:lnTo>
                  <a:pt x="239649" y="33629"/>
                </a:lnTo>
                <a:lnTo>
                  <a:pt x="244221" y="28956"/>
                </a:lnTo>
                <a:lnTo>
                  <a:pt x="245745" y="25908"/>
                </a:lnTo>
                <a:lnTo>
                  <a:pt x="245745" y="24384"/>
                </a:lnTo>
                <a:lnTo>
                  <a:pt x="247269" y="21336"/>
                </a:lnTo>
                <a:lnTo>
                  <a:pt x="247269" y="12192"/>
                </a:lnTo>
                <a:close/>
              </a:path>
              <a:path w="342264" h="61595">
                <a:moveTo>
                  <a:pt x="294614" y="35153"/>
                </a:moveTo>
                <a:lnTo>
                  <a:pt x="293090" y="30581"/>
                </a:lnTo>
                <a:lnTo>
                  <a:pt x="291515" y="28956"/>
                </a:lnTo>
                <a:lnTo>
                  <a:pt x="290042" y="27432"/>
                </a:lnTo>
                <a:lnTo>
                  <a:pt x="286994" y="25400"/>
                </a:lnTo>
                <a:lnTo>
                  <a:pt x="286994" y="38201"/>
                </a:lnTo>
                <a:lnTo>
                  <a:pt x="286994" y="45821"/>
                </a:lnTo>
                <a:lnTo>
                  <a:pt x="283946" y="51917"/>
                </a:lnTo>
                <a:lnTo>
                  <a:pt x="280898" y="54965"/>
                </a:lnTo>
                <a:lnTo>
                  <a:pt x="271754" y="54965"/>
                </a:lnTo>
                <a:lnTo>
                  <a:pt x="270230" y="53441"/>
                </a:lnTo>
                <a:lnTo>
                  <a:pt x="267182" y="53441"/>
                </a:lnTo>
                <a:lnTo>
                  <a:pt x="265658" y="50393"/>
                </a:lnTo>
                <a:lnTo>
                  <a:pt x="265658" y="48869"/>
                </a:lnTo>
                <a:lnTo>
                  <a:pt x="264134" y="45821"/>
                </a:lnTo>
                <a:lnTo>
                  <a:pt x="264134" y="35153"/>
                </a:lnTo>
                <a:lnTo>
                  <a:pt x="267182" y="32105"/>
                </a:lnTo>
                <a:lnTo>
                  <a:pt x="268655" y="30581"/>
                </a:lnTo>
                <a:lnTo>
                  <a:pt x="270230" y="28956"/>
                </a:lnTo>
                <a:lnTo>
                  <a:pt x="282422" y="28956"/>
                </a:lnTo>
                <a:lnTo>
                  <a:pt x="283946" y="32105"/>
                </a:lnTo>
                <a:lnTo>
                  <a:pt x="286994" y="38201"/>
                </a:lnTo>
                <a:lnTo>
                  <a:pt x="286994" y="25400"/>
                </a:lnTo>
                <a:lnTo>
                  <a:pt x="285470" y="24384"/>
                </a:lnTo>
                <a:lnTo>
                  <a:pt x="282422" y="21336"/>
                </a:lnTo>
                <a:lnTo>
                  <a:pt x="274802" y="21336"/>
                </a:lnTo>
                <a:lnTo>
                  <a:pt x="268706" y="24384"/>
                </a:lnTo>
                <a:lnTo>
                  <a:pt x="267182" y="25908"/>
                </a:lnTo>
                <a:lnTo>
                  <a:pt x="264134" y="27432"/>
                </a:lnTo>
                <a:lnTo>
                  <a:pt x="262610" y="30581"/>
                </a:lnTo>
                <a:lnTo>
                  <a:pt x="262610" y="19812"/>
                </a:lnTo>
                <a:lnTo>
                  <a:pt x="264134" y="16764"/>
                </a:lnTo>
                <a:lnTo>
                  <a:pt x="265658" y="12192"/>
                </a:lnTo>
                <a:lnTo>
                  <a:pt x="267182" y="10668"/>
                </a:lnTo>
                <a:lnTo>
                  <a:pt x="270230" y="9144"/>
                </a:lnTo>
                <a:lnTo>
                  <a:pt x="273278" y="6096"/>
                </a:lnTo>
                <a:lnTo>
                  <a:pt x="279374" y="6096"/>
                </a:lnTo>
                <a:lnTo>
                  <a:pt x="280898" y="7620"/>
                </a:lnTo>
                <a:lnTo>
                  <a:pt x="283946" y="9144"/>
                </a:lnTo>
                <a:lnTo>
                  <a:pt x="285470" y="10668"/>
                </a:lnTo>
                <a:lnTo>
                  <a:pt x="285470" y="13716"/>
                </a:lnTo>
                <a:lnTo>
                  <a:pt x="286994" y="16764"/>
                </a:lnTo>
                <a:lnTo>
                  <a:pt x="293090" y="15240"/>
                </a:lnTo>
                <a:lnTo>
                  <a:pt x="293090" y="10668"/>
                </a:lnTo>
                <a:lnTo>
                  <a:pt x="291566" y="7620"/>
                </a:lnTo>
                <a:lnTo>
                  <a:pt x="290042" y="6096"/>
                </a:lnTo>
                <a:lnTo>
                  <a:pt x="285470" y="1524"/>
                </a:lnTo>
                <a:lnTo>
                  <a:pt x="280898" y="0"/>
                </a:lnTo>
                <a:lnTo>
                  <a:pt x="270230" y="0"/>
                </a:lnTo>
                <a:lnTo>
                  <a:pt x="265658" y="3048"/>
                </a:lnTo>
                <a:lnTo>
                  <a:pt x="261086" y="7620"/>
                </a:lnTo>
                <a:lnTo>
                  <a:pt x="257949" y="12192"/>
                </a:lnTo>
                <a:lnTo>
                  <a:pt x="254901" y="21336"/>
                </a:lnTo>
                <a:lnTo>
                  <a:pt x="254901" y="42773"/>
                </a:lnTo>
                <a:lnTo>
                  <a:pt x="256425" y="50393"/>
                </a:lnTo>
                <a:lnTo>
                  <a:pt x="261086" y="54965"/>
                </a:lnTo>
                <a:lnTo>
                  <a:pt x="265658" y="59537"/>
                </a:lnTo>
                <a:lnTo>
                  <a:pt x="270230" y="61061"/>
                </a:lnTo>
                <a:lnTo>
                  <a:pt x="282422" y="61061"/>
                </a:lnTo>
                <a:lnTo>
                  <a:pt x="288518" y="58013"/>
                </a:lnTo>
                <a:lnTo>
                  <a:pt x="290042" y="54965"/>
                </a:lnTo>
                <a:lnTo>
                  <a:pt x="291566" y="51917"/>
                </a:lnTo>
                <a:lnTo>
                  <a:pt x="294614" y="48869"/>
                </a:lnTo>
                <a:lnTo>
                  <a:pt x="294614" y="35153"/>
                </a:lnTo>
                <a:close/>
              </a:path>
              <a:path w="342264" h="61595">
                <a:moveTo>
                  <a:pt x="341960" y="1536"/>
                </a:moveTo>
                <a:lnTo>
                  <a:pt x="302234" y="1536"/>
                </a:lnTo>
                <a:lnTo>
                  <a:pt x="302234" y="9156"/>
                </a:lnTo>
                <a:lnTo>
                  <a:pt x="331292" y="9156"/>
                </a:lnTo>
                <a:lnTo>
                  <a:pt x="325196" y="18300"/>
                </a:lnTo>
                <a:lnTo>
                  <a:pt x="320624" y="24396"/>
                </a:lnTo>
                <a:lnTo>
                  <a:pt x="317474" y="30581"/>
                </a:lnTo>
                <a:lnTo>
                  <a:pt x="315950" y="36677"/>
                </a:lnTo>
                <a:lnTo>
                  <a:pt x="312902" y="44297"/>
                </a:lnTo>
                <a:lnTo>
                  <a:pt x="311378" y="50393"/>
                </a:lnTo>
                <a:lnTo>
                  <a:pt x="311378" y="61061"/>
                </a:lnTo>
                <a:lnTo>
                  <a:pt x="319100" y="61061"/>
                </a:lnTo>
                <a:lnTo>
                  <a:pt x="319100" y="48869"/>
                </a:lnTo>
                <a:lnTo>
                  <a:pt x="320624" y="44297"/>
                </a:lnTo>
                <a:lnTo>
                  <a:pt x="323672" y="36677"/>
                </a:lnTo>
                <a:lnTo>
                  <a:pt x="326720" y="30581"/>
                </a:lnTo>
                <a:lnTo>
                  <a:pt x="329768" y="22872"/>
                </a:lnTo>
                <a:lnTo>
                  <a:pt x="334340" y="16776"/>
                </a:lnTo>
                <a:lnTo>
                  <a:pt x="337388" y="12204"/>
                </a:lnTo>
                <a:lnTo>
                  <a:pt x="341960" y="7632"/>
                </a:lnTo>
                <a:lnTo>
                  <a:pt x="341960" y="1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27839" y="5094792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12" y="25920"/>
                </a:moveTo>
                <a:lnTo>
                  <a:pt x="38188" y="19824"/>
                </a:lnTo>
                <a:lnTo>
                  <a:pt x="38188" y="16776"/>
                </a:lnTo>
                <a:lnTo>
                  <a:pt x="36664" y="13728"/>
                </a:lnTo>
                <a:lnTo>
                  <a:pt x="35052" y="10680"/>
                </a:lnTo>
                <a:lnTo>
                  <a:pt x="33528" y="7632"/>
                </a:lnTo>
                <a:lnTo>
                  <a:pt x="32004" y="6108"/>
                </a:lnTo>
                <a:lnTo>
                  <a:pt x="32004" y="21348"/>
                </a:lnTo>
                <a:lnTo>
                  <a:pt x="32004" y="41249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48"/>
                </a:lnTo>
                <a:lnTo>
                  <a:pt x="9144" y="15252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8956" y="12204"/>
                </a:lnTo>
                <a:lnTo>
                  <a:pt x="30480" y="15252"/>
                </a:lnTo>
                <a:lnTo>
                  <a:pt x="32004" y="21348"/>
                </a:lnTo>
                <a:lnTo>
                  <a:pt x="32004" y="6108"/>
                </a:lnTo>
                <a:lnTo>
                  <a:pt x="30480" y="4584"/>
                </a:lnTo>
                <a:lnTo>
                  <a:pt x="27432" y="3060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12192" y="1536"/>
                </a:lnTo>
                <a:lnTo>
                  <a:pt x="9144" y="4584"/>
                </a:lnTo>
                <a:lnTo>
                  <a:pt x="6096" y="6108"/>
                </a:lnTo>
                <a:lnTo>
                  <a:pt x="4572" y="9156"/>
                </a:lnTo>
                <a:lnTo>
                  <a:pt x="1524" y="18300"/>
                </a:lnTo>
                <a:lnTo>
                  <a:pt x="0" y="24396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8013"/>
                </a:lnTo>
                <a:lnTo>
                  <a:pt x="33528" y="56489"/>
                </a:lnTo>
                <a:lnTo>
                  <a:pt x="34036" y="54965"/>
                </a:lnTo>
                <a:lnTo>
                  <a:pt x="35052" y="51917"/>
                </a:lnTo>
                <a:lnTo>
                  <a:pt x="36664" y="48869"/>
                </a:lnTo>
                <a:lnTo>
                  <a:pt x="38188" y="44297"/>
                </a:lnTo>
                <a:lnTo>
                  <a:pt x="39712" y="38201"/>
                </a:lnTo>
                <a:lnTo>
                  <a:pt x="39712" y="25920"/>
                </a:lnTo>
                <a:close/>
              </a:path>
              <a:path w="340995" h="61595">
                <a:moveTo>
                  <a:pt x="59817" y="52197"/>
                </a:moveTo>
                <a:lnTo>
                  <a:pt x="50660" y="52197"/>
                </a:lnTo>
                <a:lnTo>
                  <a:pt x="50660" y="61353"/>
                </a:lnTo>
                <a:lnTo>
                  <a:pt x="59817" y="61353"/>
                </a:lnTo>
                <a:lnTo>
                  <a:pt x="59817" y="52197"/>
                </a:lnTo>
                <a:close/>
              </a:path>
              <a:path w="340995" h="61595">
                <a:moveTo>
                  <a:pt x="108394" y="12192"/>
                </a:moveTo>
                <a:lnTo>
                  <a:pt x="106870" y="9144"/>
                </a:lnTo>
                <a:lnTo>
                  <a:pt x="103822" y="6096"/>
                </a:lnTo>
                <a:lnTo>
                  <a:pt x="100774" y="1524"/>
                </a:lnTo>
                <a:lnTo>
                  <a:pt x="96202" y="0"/>
                </a:lnTo>
                <a:lnTo>
                  <a:pt x="84010" y="0"/>
                </a:lnTo>
                <a:lnTo>
                  <a:pt x="79438" y="1524"/>
                </a:lnTo>
                <a:lnTo>
                  <a:pt x="73342" y="7620"/>
                </a:lnTo>
                <a:lnTo>
                  <a:pt x="70294" y="12192"/>
                </a:lnTo>
                <a:lnTo>
                  <a:pt x="70294" y="18288"/>
                </a:lnTo>
                <a:lnTo>
                  <a:pt x="77914" y="18288"/>
                </a:lnTo>
                <a:lnTo>
                  <a:pt x="77914" y="15240"/>
                </a:lnTo>
                <a:lnTo>
                  <a:pt x="79438" y="12192"/>
                </a:lnTo>
                <a:lnTo>
                  <a:pt x="85534" y="6096"/>
                </a:lnTo>
                <a:lnTo>
                  <a:pt x="93154" y="6096"/>
                </a:lnTo>
                <a:lnTo>
                  <a:pt x="96202" y="7620"/>
                </a:lnTo>
                <a:lnTo>
                  <a:pt x="97726" y="9144"/>
                </a:lnTo>
                <a:lnTo>
                  <a:pt x="99250" y="12192"/>
                </a:lnTo>
                <a:lnTo>
                  <a:pt x="100774" y="13716"/>
                </a:lnTo>
                <a:lnTo>
                  <a:pt x="100774" y="19812"/>
                </a:lnTo>
                <a:lnTo>
                  <a:pt x="97726" y="25908"/>
                </a:lnTo>
                <a:lnTo>
                  <a:pt x="90106" y="33629"/>
                </a:lnTo>
                <a:lnTo>
                  <a:pt x="84010" y="38201"/>
                </a:lnTo>
                <a:lnTo>
                  <a:pt x="71818" y="50393"/>
                </a:lnTo>
                <a:lnTo>
                  <a:pt x="70294" y="53441"/>
                </a:lnTo>
                <a:lnTo>
                  <a:pt x="70294" y="54965"/>
                </a:lnTo>
                <a:lnTo>
                  <a:pt x="68668" y="58013"/>
                </a:lnTo>
                <a:lnTo>
                  <a:pt x="68668" y="61061"/>
                </a:lnTo>
                <a:lnTo>
                  <a:pt x="108394" y="61061"/>
                </a:lnTo>
                <a:lnTo>
                  <a:pt x="108394" y="53441"/>
                </a:lnTo>
                <a:lnTo>
                  <a:pt x="79438" y="53441"/>
                </a:lnTo>
                <a:lnTo>
                  <a:pt x="79438" y="51917"/>
                </a:lnTo>
                <a:lnTo>
                  <a:pt x="80962" y="50393"/>
                </a:lnTo>
                <a:lnTo>
                  <a:pt x="82486" y="50393"/>
                </a:lnTo>
                <a:lnTo>
                  <a:pt x="90106" y="42773"/>
                </a:lnTo>
                <a:lnTo>
                  <a:pt x="96202" y="38201"/>
                </a:lnTo>
                <a:lnTo>
                  <a:pt x="99250" y="33629"/>
                </a:lnTo>
                <a:lnTo>
                  <a:pt x="102298" y="32105"/>
                </a:lnTo>
                <a:lnTo>
                  <a:pt x="105346" y="25908"/>
                </a:lnTo>
                <a:lnTo>
                  <a:pt x="106870" y="24384"/>
                </a:lnTo>
                <a:lnTo>
                  <a:pt x="108394" y="21336"/>
                </a:lnTo>
                <a:lnTo>
                  <a:pt x="108394" y="12192"/>
                </a:lnTo>
                <a:close/>
              </a:path>
              <a:path w="340995" h="61595">
                <a:moveTo>
                  <a:pt x="155727" y="22860"/>
                </a:moveTo>
                <a:lnTo>
                  <a:pt x="154203" y="16764"/>
                </a:lnTo>
                <a:lnTo>
                  <a:pt x="152679" y="12192"/>
                </a:lnTo>
                <a:lnTo>
                  <a:pt x="151066" y="9144"/>
                </a:lnTo>
                <a:lnTo>
                  <a:pt x="149542" y="6096"/>
                </a:lnTo>
                <a:lnTo>
                  <a:pt x="148018" y="5588"/>
                </a:lnTo>
                <a:lnTo>
                  <a:pt x="148018" y="16764"/>
                </a:lnTo>
                <a:lnTo>
                  <a:pt x="148018" y="24384"/>
                </a:lnTo>
                <a:lnTo>
                  <a:pt x="146494" y="27432"/>
                </a:lnTo>
                <a:lnTo>
                  <a:pt x="143446" y="30581"/>
                </a:lnTo>
                <a:lnTo>
                  <a:pt x="141922" y="32105"/>
                </a:lnTo>
                <a:lnTo>
                  <a:pt x="138874" y="33629"/>
                </a:lnTo>
                <a:lnTo>
                  <a:pt x="132778" y="33629"/>
                </a:lnTo>
                <a:lnTo>
                  <a:pt x="126682" y="30581"/>
                </a:lnTo>
                <a:lnTo>
                  <a:pt x="125158" y="27432"/>
                </a:lnTo>
                <a:lnTo>
                  <a:pt x="123634" y="24384"/>
                </a:lnTo>
                <a:lnTo>
                  <a:pt x="123634" y="16764"/>
                </a:lnTo>
                <a:lnTo>
                  <a:pt x="125158" y="13716"/>
                </a:lnTo>
                <a:lnTo>
                  <a:pt x="128206" y="10668"/>
                </a:lnTo>
                <a:lnTo>
                  <a:pt x="129730" y="7620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10668"/>
                </a:lnTo>
                <a:lnTo>
                  <a:pt x="146494" y="12192"/>
                </a:lnTo>
                <a:lnTo>
                  <a:pt x="148018" y="16764"/>
                </a:lnTo>
                <a:lnTo>
                  <a:pt x="148018" y="5588"/>
                </a:lnTo>
                <a:lnTo>
                  <a:pt x="144970" y="4572"/>
                </a:lnTo>
                <a:lnTo>
                  <a:pt x="141922" y="1524"/>
                </a:lnTo>
                <a:lnTo>
                  <a:pt x="138874" y="0"/>
                </a:lnTo>
                <a:lnTo>
                  <a:pt x="129730" y="0"/>
                </a:lnTo>
                <a:lnTo>
                  <a:pt x="125158" y="3048"/>
                </a:lnTo>
                <a:lnTo>
                  <a:pt x="117538" y="10668"/>
                </a:lnTo>
                <a:lnTo>
                  <a:pt x="116014" y="15240"/>
                </a:lnTo>
                <a:lnTo>
                  <a:pt x="116014" y="27432"/>
                </a:lnTo>
                <a:lnTo>
                  <a:pt x="117538" y="32105"/>
                </a:lnTo>
                <a:lnTo>
                  <a:pt x="122110" y="35153"/>
                </a:lnTo>
                <a:lnTo>
                  <a:pt x="125158" y="38201"/>
                </a:lnTo>
                <a:lnTo>
                  <a:pt x="129730" y="41249"/>
                </a:lnTo>
                <a:lnTo>
                  <a:pt x="137350" y="41249"/>
                </a:lnTo>
                <a:lnTo>
                  <a:pt x="140398" y="39725"/>
                </a:lnTo>
                <a:lnTo>
                  <a:pt x="141922" y="38201"/>
                </a:lnTo>
                <a:lnTo>
                  <a:pt x="144970" y="36677"/>
                </a:lnTo>
                <a:lnTo>
                  <a:pt x="146494" y="35153"/>
                </a:lnTo>
                <a:lnTo>
                  <a:pt x="147256" y="33629"/>
                </a:lnTo>
                <a:lnTo>
                  <a:pt x="148018" y="32105"/>
                </a:lnTo>
                <a:lnTo>
                  <a:pt x="148018" y="39725"/>
                </a:lnTo>
                <a:lnTo>
                  <a:pt x="146494" y="42773"/>
                </a:lnTo>
                <a:lnTo>
                  <a:pt x="146494" y="45821"/>
                </a:lnTo>
                <a:lnTo>
                  <a:pt x="144970" y="48869"/>
                </a:lnTo>
                <a:lnTo>
                  <a:pt x="144970" y="50393"/>
                </a:lnTo>
                <a:lnTo>
                  <a:pt x="141922" y="53441"/>
                </a:lnTo>
                <a:lnTo>
                  <a:pt x="140398" y="53441"/>
                </a:lnTo>
                <a:lnTo>
                  <a:pt x="138874" y="54965"/>
                </a:lnTo>
                <a:lnTo>
                  <a:pt x="129730" y="54965"/>
                </a:lnTo>
                <a:lnTo>
                  <a:pt x="126682" y="51917"/>
                </a:lnTo>
                <a:lnTo>
                  <a:pt x="125158" y="48869"/>
                </a:lnTo>
                <a:lnTo>
                  <a:pt x="125158" y="45821"/>
                </a:lnTo>
                <a:lnTo>
                  <a:pt x="117538" y="47345"/>
                </a:lnTo>
                <a:lnTo>
                  <a:pt x="117538" y="51917"/>
                </a:lnTo>
                <a:lnTo>
                  <a:pt x="119062" y="54965"/>
                </a:lnTo>
                <a:lnTo>
                  <a:pt x="125158" y="61061"/>
                </a:lnTo>
                <a:lnTo>
                  <a:pt x="141922" y="61061"/>
                </a:lnTo>
                <a:lnTo>
                  <a:pt x="144970" y="58013"/>
                </a:lnTo>
                <a:lnTo>
                  <a:pt x="149542" y="56489"/>
                </a:lnTo>
                <a:lnTo>
                  <a:pt x="150050" y="54965"/>
                </a:lnTo>
                <a:lnTo>
                  <a:pt x="151066" y="51917"/>
                </a:lnTo>
                <a:lnTo>
                  <a:pt x="152679" y="47345"/>
                </a:lnTo>
                <a:lnTo>
                  <a:pt x="154203" y="42773"/>
                </a:lnTo>
                <a:lnTo>
                  <a:pt x="155727" y="36677"/>
                </a:lnTo>
                <a:lnTo>
                  <a:pt x="155727" y="32105"/>
                </a:lnTo>
                <a:lnTo>
                  <a:pt x="155727" y="22860"/>
                </a:lnTo>
                <a:close/>
              </a:path>
              <a:path w="340995" h="61595">
                <a:moveTo>
                  <a:pt x="202971" y="35153"/>
                </a:moveTo>
                <a:lnTo>
                  <a:pt x="196875" y="25908"/>
                </a:lnTo>
                <a:lnTo>
                  <a:pt x="193827" y="22860"/>
                </a:lnTo>
                <a:lnTo>
                  <a:pt x="189255" y="21336"/>
                </a:lnTo>
                <a:lnTo>
                  <a:pt x="180111" y="21336"/>
                </a:lnTo>
                <a:lnTo>
                  <a:pt x="175539" y="22860"/>
                </a:lnTo>
                <a:lnTo>
                  <a:pt x="172491" y="24384"/>
                </a:lnTo>
                <a:lnTo>
                  <a:pt x="175539" y="9144"/>
                </a:lnTo>
                <a:lnTo>
                  <a:pt x="199923" y="9144"/>
                </a:lnTo>
                <a:lnTo>
                  <a:pt x="199923" y="1524"/>
                </a:lnTo>
                <a:lnTo>
                  <a:pt x="169443" y="1524"/>
                </a:lnTo>
                <a:lnTo>
                  <a:pt x="163347" y="32105"/>
                </a:lnTo>
                <a:lnTo>
                  <a:pt x="170967" y="33629"/>
                </a:lnTo>
                <a:lnTo>
                  <a:pt x="177063" y="27432"/>
                </a:lnTo>
                <a:lnTo>
                  <a:pt x="186207" y="27432"/>
                </a:lnTo>
                <a:lnTo>
                  <a:pt x="189255" y="28956"/>
                </a:lnTo>
                <a:lnTo>
                  <a:pt x="193827" y="33629"/>
                </a:lnTo>
                <a:lnTo>
                  <a:pt x="193827" y="48869"/>
                </a:lnTo>
                <a:lnTo>
                  <a:pt x="187731" y="54965"/>
                </a:lnTo>
                <a:lnTo>
                  <a:pt x="177063" y="54965"/>
                </a:lnTo>
                <a:lnTo>
                  <a:pt x="174015" y="53441"/>
                </a:lnTo>
                <a:lnTo>
                  <a:pt x="172491" y="50393"/>
                </a:lnTo>
                <a:lnTo>
                  <a:pt x="170967" y="48869"/>
                </a:lnTo>
                <a:lnTo>
                  <a:pt x="170967" y="44297"/>
                </a:lnTo>
                <a:lnTo>
                  <a:pt x="163347" y="45821"/>
                </a:lnTo>
                <a:lnTo>
                  <a:pt x="163347" y="50393"/>
                </a:lnTo>
                <a:lnTo>
                  <a:pt x="164871" y="53441"/>
                </a:lnTo>
                <a:lnTo>
                  <a:pt x="167919" y="56489"/>
                </a:lnTo>
                <a:lnTo>
                  <a:pt x="172491" y="59537"/>
                </a:lnTo>
                <a:lnTo>
                  <a:pt x="177063" y="61061"/>
                </a:lnTo>
                <a:lnTo>
                  <a:pt x="189255" y="61061"/>
                </a:lnTo>
                <a:lnTo>
                  <a:pt x="193827" y="59537"/>
                </a:lnTo>
                <a:lnTo>
                  <a:pt x="196875" y="54965"/>
                </a:lnTo>
                <a:lnTo>
                  <a:pt x="201447" y="50393"/>
                </a:lnTo>
                <a:lnTo>
                  <a:pt x="202971" y="45821"/>
                </a:lnTo>
                <a:lnTo>
                  <a:pt x="202971" y="35153"/>
                </a:lnTo>
                <a:close/>
              </a:path>
              <a:path w="340995" h="61595">
                <a:moveTo>
                  <a:pt x="236601" y="0"/>
                </a:moveTo>
                <a:lnTo>
                  <a:pt x="232029" y="0"/>
                </a:lnTo>
                <a:lnTo>
                  <a:pt x="228981" y="6096"/>
                </a:lnTo>
                <a:lnTo>
                  <a:pt x="225933" y="9144"/>
                </a:lnTo>
                <a:lnTo>
                  <a:pt x="222885" y="10668"/>
                </a:lnTo>
                <a:lnTo>
                  <a:pt x="218313" y="13716"/>
                </a:lnTo>
                <a:lnTo>
                  <a:pt x="215265" y="15240"/>
                </a:lnTo>
                <a:lnTo>
                  <a:pt x="215265" y="22860"/>
                </a:lnTo>
                <a:lnTo>
                  <a:pt x="216789" y="21336"/>
                </a:lnTo>
                <a:lnTo>
                  <a:pt x="219837" y="21336"/>
                </a:lnTo>
                <a:lnTo>
                  <a:pt x="222885" y="18288"/>
                </a:lnTo>
                <a:lnTo>
                  <a:pt x="225933" y="16764"/>
                </a:lnTo>
                <a:lnTo>
                  <a:pt x="228981" y="13716"/>
                </a:lnTo>
                <a:lnTo>
                  <a:pt x="228981" y="61061"/>
                </a:lnTo>
                <a:lnTo>
                  <a:pt x="236601" y="61061"/>
                </a:lnTo>
                <a:lnTo>
                  <a:pt x="236601" y="0"/>
                </a:lnTo>
                <a:close/>
              </a:path>
              <a:path w="340995" h="61595">
                <a:moveTo>
                  <a:pt x="294601" y="12192"/>
                </a:moveTo>
                <a:lnTo>
                  <a:pt x="293077" y="9144"/>
                </a:lnTo>
                <a:lnTo>
                  <a:pt x="288505" y="6096"/>
                </a:lnTo>
                <a:lnTo>
                  <a:pt x="285457" y="1524"/>
                </a:lnTo>
                <a:lnTo>
                  <a:pt x="280885" y="0"/>
                </a:lnTo>
                <a:lnTo>
                  <a:pt x="270217" y="0"/>
                </a:lnTo>
                <a:lnTo>
                  <a:pt x="265557" y="1524"/>
                </a:lnTo>
                <a:lnTo>
                  <a:pt x="262509" y="4572"/>
                </a:lnTo>
                <a:lnTo>
                  <a:pt x="257937" y="7620"/>
                </a:lnTo>
                <a:lnTo>
                  <a:pt x="256413" y="12192"/>
                </a:lnTo>
                <a:lnTo>
                  <a:pt x="256413" y="18288"/>
                </a:lnTo>
                <a:lnTo>
                  <a:pt x="264033" y="18288"/>
                </a:lnTo>
                <a:lnTo>
                  <a:pt x="264033" y="12192"/>
                </a:lnTo>
                <a:lnTo>
                  <a:pt x="267081" y="10668"/>
                </a:lnTo>
                <a:lnTo>
                  <a:pt x="268605" y="7620"/>
                </a:lnTo>
                <a:lnTo>
                  <a:pt x="271741" y="6096"/>
                </a:lnTo>
                <a:lnTo>
                  <a:pt x="279361" y="6096"/>
                </a:lnTo>
                <a:lnTo>
                  <a:pt x="280885" y="7620"/>
                </a:lnTo>
                <a:lnTo>
                  <a:pt x="283933" y="9144"/>
                </a:lnTo>
                <a:lnTo>
                  <a:pt x="285457" y="12192"/>
                </a:lnTo>
                <a:lnTo>
                  <a:pt x="286981" y="13716"/>
                </a:lnTo>
                <a:lnTo>
                  <a:pt x="286981" y="19812"/>
                </a:lnTo>
                <a:lnTo>
                  <a:pt x="283933" y="25908"/>
                </a:lnTo>
                <a:lnTo>
                  <a:pt x="276313" y="33629"/>
                </a:lnTo>
                <a:lnTo>
                  <a:pt x="270217" y="38201"/>
                </a:lnTo>
                <a:lnTo>
                  <a:pt x="257937" y="50393"/>
                </a:lnTo>
                <a:lnTo>
                  <a:pt x="256413" y="53441"/>
                </a:lnTo>
                <a:lnTo>
                  <a:pt x="254889" y="54965"/>
                </a:lnTo>
                <a:lnTo>
                  <a:pt x="254889" y="61061"/>
                </a:lnTo>
                <a:lnTo>
                  <a:pt x="294601" y="61061"/>
                </a:lnTo>
                <a:lnTo>
                  <a:pt x="294601" y="53441"/>
                </a:lnTo>
                <a:lnTo>
                  <a:pt x="265557" y="53441"/>
                </a:lnTo>
                <a:lnTo>
                  <a:pt x="265557" y="51917"/>
                </a:lnTo>
                <a:lnTo>
                  <a:pt x="267081" y="50393"/>
                </a:lnTo>
                <a:lnTo>
                  <a:pt x="268605" y="50393"/>
                </a:lnTo>
                <a:lnTo>
                  <a:pt x="268605" y="48869"/>
                </a:lnTo>
                <a:lnTo>
                  <a:pt x="271741" y="45821"/>
                </a:lnTo>
                <a:lnTo>
                  <a:pt x="276313" y="42773"/>
                </a:lnTo>
                <a:lnTo>
                  <a:pt x="282409" y="38201"/>
                </a:lnTo>
                <a:lnTo>
                  <a:pt x="285457" y="33629"/>
                </a:lnTo>
                <a:lnTo>
                  <a:pt x="288505" y="32105"/>
                </a:lnTo>
                <a:lnTo>
                  <a:pt x="291553" y="25908"/>
                </a:lnTo>
                <a:lnTo>
                  <a:pt x="293077" y="24384"/>
                </a:lnTo>
                <a:lnTo>
                  <a:pt x="293077" y="21336"/>
                </a:lnTo>
                <a:lnTo>
                  <a:pt x="294601" y="19812"/>
                </a:lnTo>
                <a:lnTo>
                  <a:pt x="294601" y="12192"/>
                </a:lnTo>
                <a:close/>
              </a:path>
              <a:path w="340995" h="61595">
                <a:moveTo>
                  <a:pt x="340410" y="12192"/>
                </a:moveTo>
                <a:lnTo>
                  <a:pt x="338886" y="9144"/>
                </a:lnTo>
                <a:lnTo>
                  <a:pt x="335838" y="6096"/>
                </a:lnTo>
                <a:lnTo>
                  <a:pt x="332790" y="1524"/>
                </a:lnTo>
                <a:lnTo>
                  <a:pt x="328218" y="0"/>
                </a:lnTo>
                <a:lnTo>
                  <a:pt x="315937" y="0"/>
                </a:lnTo>
                <a:lnTo>
                  <a:pt x="311365" y="1524"/>
                </a:lnTo>
                <a:lnTo>
                  <a:pt x="305269" y="7620"/>
                </a:lnTo>
                <a:lnTo>
                  <a:pt x="303745" y="12192"/>
                </a:lnTo>
                <a:lnTo>
                  <a:pt x="302221" y="18288"/>
                </a:lnTo>
                <a:lnTo>
                  <a:pt x="309841" y="18288"/>
                </a:lnTo>
                <a:lnTo>
                  <a:pt x="309841" y="15240"/>
                </a:lnTo>
                <a:lnTo>
                  <a:pt x="311365" y="12192"/>
                </a:lnTo>
                <a:lnTo>
                  <a:pt x="317461" y="6096"/>
                </a:lnTo>
                <a:lnTo>
                  <a:pt x="325081" y="6096"/>
                </a:lnTo>
                <a:lnTo>
                  <a:pt x="328218" y="7620"/>
                </a:lnTo>
                <a:lnTo>
                  <a:pt x="329742" y="9144"/>
                </a:lnTo>
                <a:lnTo>
                  <a:pt x="331266" y="12192"/>
                </a:lnTo>
                <a:lnTo>
                  <a:pt x="332790" y="13716"/>
                </a:lnTo>
                <a:lnTo>
                  <a:pt x="332790" y="19812"/>
                </a:lnTo>
                <a:lnTo>
                  <a:pt x="329742" y="25908"/>
                </a:lnTo>
                <a:lnTo>
                  <a:pt x="326605" y="28956"/>
                </a:lnTo>
                <a:lnTo>
                  <a:pt x="323557" y="33629"/>
                </a:lnTo>
                <a:lnTo>
                  <a:pt x="315937" y="38201"/>
                </a:lnTo>
                <a:lnTo>
                  <a:pt x="312889" y="42773"/>
                </a:lnTo>
                <a:lnTo>
                  <a:pt x="308317" y="45821"/>
                </a:lnTo>
                <a:lnTo>
                  <a:pt x="306793" y="47345"/>
                </a:lnTo>
                <a:lnTo>
                  <a:pt x="305269" y="50393"/>
                </a:lnTo>
                <a:lnTo>
                  <a:pt x="302221" y="53441"/>
                </a:lnTo>
                <a:lnTo>
                  <a:pt x="302221" y="54965"/>
                </a:lnTo>
                <a:lnTo>
                  <a:pt x="300697" y="58013"/>
                </a:lnTo>
                <a:lnTo>
                  <a:pt x="300697" y="61061"/>
                </a:lnTo>
                <a:lnTo>
                  <a:pt x="340410" y="61061"/>
                </a:lnTo>
                <a:lnTo>
                  <a:pt x="340410" y="53441"/>
                </a:lnTo>
                <a:lnTo>
                  <a:pt x="311365" y="53441"/>
                </a:lnTo>
                <a:lnTo>
                  <a:pt x="311365" y="51917"/>
                </a:lnTo>
                <a:lnTo>
                  <a:pt x="312889" y="50393"/>
                </a:lnTo>
                <a:lnTo>
                  <a:pt x="314413" y="50393"/>
                </a:lnTo>
                <a:lnTo>
                  <a:pt x="318985" y="45821"/>
                </a:lnTo>
                <a:lnTo>
                  <a:pt x="323557" y="42773"/>
                </a:lnTo>
                <a:lnTo>
                  <a:pt x="328218" y="38201"/>
                </a:lnTo>
                <a:lnTo>
                  <a:pt x="331266" y="33629"/>
                </a:lnTo>
                <a:lnTo>
                  <a:pt x="334314" y="32105"/>
                </a:lnTo>
                <a:lnTo>
                  <a:pt x="335838" y="28956"/>
                </a:lnTo>
                <a:lnTo>
                  <a:pt x="338886" y="25908"/>
                </a:lnTo>
                <a:lnTo>
                  <a:pt x="338886" y="24384"/>
                </a:lnTo>
                <a:lnTo>
                  <a:pt x="340410" y="21336"/>
                </a:lnTo>
                <a:lnTo>
                  <a:pt x="34041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81957" y="5094792"/>
            <a:ext cx="804581" cy="6273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12008" y="5094792"/>
            <a:ext cx="800995" cy="62735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11037347" y="5148176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3" y="9144"/>
                </a:moveTo>
                <a:lnTo>
                  <a:pt x="0" y="9144"/>
                </a:lnTo>
                <a:lnTo>
                  <a:pt x="0" y="0"/>
                </a:lnTo>
                <a:lnTo>
                  <a:pt x="9143" y="0"/>
                </a:lnTo>
                <a:lnTo>
                  <a:pt x="9143" y="9144"/>
                </a:lnTo>
                <a:close/>
              </a:path>
              <a:path w="56514" h="9525">
                <a:moveTo>
                  <a:pt x="33527" y="9144"/>
                </a:moveTo>
                <a:lnTo>
                  <a:pt x="24383" y="9144"/>
                </a:lnTo>
                <a:lnTo>
                  <a:pt x="24383" y="0"/>
                </a:lnTo>
                <a:lnTo>
                  <a:pt x="33527" y="0"/>
                </a:lnTo>
                <a:lnTo>
                  <a:pt x="33527" y="9144"/>
                </a:lnTo>
                <a:close/>
              </a:path>
              <a:path w="56514" h="9525">
                <a:moveTo>
                  <a:pt x="56387" y="9144"/>
                </a:moveTo>
                <a:lnTo>
                  <a:pt x="47243" y="9144"/>
                </a:lnTo>
                <a:lnTo>
                  <a:pt x="47243" y="0"/>
                </a:lnTo>
                <a:lnTo>
                  <a:pt x="56387" y="0"/>
                </a:lnTo>
                <a:lnTo>
                  <a:pt x="56387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387627" y="5094792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624" y="19824"/>
                </a:moveTo>
                <a:lnTo>
                  <a:pt x="36576" y="13728"/>
                </a:lnTo>
                <a:lnTo>
                  <a:pt x="36576" y="10680"/>
                </a:lnTo>
                <a:lnTo>
                  <a:pt x="35052" y="7632"/>
                </a:lnTo>
                <a:lnTo>
                  <a:pt x="33528" y="6108"/>
                </a:lnTo>
                <a:lnTo>
                  <a:pt x="32004" y="5346"/>
                </a:lnTo>
                <a:lnTo>
                  <a:pt x="32004" y="21348"/>
                </a:lnTo>
                <a:lnTo>
                  <a:pt x="32004" y="41249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48"/>
                </a:lnTo>
                <a:lnTo>
                  <a:pt x="9144" y="15252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8956" y="12204"/>
                </a:lnTo>
                <a:lnTo>
                  <a:pt x="30480" y="15252"/>
                </a:lnTo>
                <a:lnTo>
                  <a:pt x="32004" y="21348"/>
                </a:lnTo>
                <a:lnTo>
                  <a:pt x="32004" y="5346"/>
                </a:lnTo>
                <a:lnTo>
                  <a:pt x="30480" y="4584"/>
                </a:lnTo>
                <a:lnTo>
                  <a:pt x="28956" y="3060"/>
                </a:lnTo>
                <a:lnTo>
                  <a:pt x="22860" y="12"/>
                </a:lnTo>
                <a:lnTo>
                  <a:pt x="15240" y="12"/>
                </a:lnTo>
                <a:lnTo>
                  <a:pt x="12192" y="1536"/>
                </a:lnTo>
                <a:lnTo>
                  <a:pt x="9144" y="4584"/>
                </a:lnTo>
                <a:lnTo>
                  <a:pt x="6096" y="6108"/>
                </a:lnTo>
                <a:lnTo>
                  <a:pt x="4572" y="9156"/>
                </a:lnTo>
                <a:lnTo>
                  <a:pt x="1524" y="18300"/>
                </a:lnTo>
                <a:lnTo>
                  <a:pt x="0" y="24396"/>
                </a:lnTo>
                <a:lnTo>
                  <a:pt x="0" y="42773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8013"/>
                </a:lnTo>
                <a:lnTo>
                  <a:pt x="33528" y="56489"/>
                </a:lnTo>
                <a:lnTo>
                  <a:pt x="34544" y="54965"/>
                </a:lnTo>
                <a:lnTo>
                  <a:pt x="36576" y="51917"/>
                </a:lnTo>
                <a:lnTo>
                  <a:pt x="38100" y="48869"/>
                </a:lnTo>
                <a:lnTo>
                  <a:pt x="38100" y="44297"/>
                </a:lnTo>
                <a:lnTo>
                  <a:pt x="39624" y="38201"/>
                </a:lnTo>
                <a:lnTo>
                  <a:pt x="39624" y="19824"/>
                </a:lnTo>
                <a:close/>
              </a:path>
              <a:path w="342264" h="61595">
                <a:moveTo>
                  <a:pt x="59918" y="52197"/>
                </a:moveTo>
                <a:lnTo>
                  <a:pt x="50774" y="52197"/>
                </a:lnTo>
                <a:lnTo>
                  <a:pt x="50774" y="61353"/>
                </a:lnTo>
                <a:lnTo>
                  <a:pt x="59918" y="61353"/>
                </a:lnTo>
                <a:lnTo>
                  <a:pt x="59918" y="52197"/>
                </a:lnTo>
                <a:close/>
              </a:path>
              <a:path w="342264" h="61595">
                <a:moveTo>
                  <a:pt x="108305" y="39725"/>
                </a:moveTo>
                <a:lnTo>
                  <a:pt x="100685" y="39725"/>
                </a:lnTo>
                <a:lnTo>
                  <a:pt x="100685" y="12192"/>
                </a:lnTo>
                <a:lnTo>
                  <a:pt x="100685" y="1524"/>
                </a:lnTo>
                <a:lnTo>
                  <a:pt x="94589" y="1524"/>
                </a:lnTo>
                <a:lnTo>
                  <a:pt x="93065" y="3657"/>
                </a:lnTo>
                <a:lnTo>
                  <a:pt x="93065" y="12192"/>
                </a:lnTo>
                <a:lnTo>
                  <a:pt x="93065" y="39725"/>
                </a:lnTo>
                <a:lnTo>
                  <a:pt x="74777" y="39725"/>
                </a:lnTo>
                <a:lnTo>
                  <a:pt x="93065" y="12192"/>
                </a:lnTo>
                <a:lnTo>
                  <a:pt x="93065" y="3657"/>
                </a:lnTo>
                <a:lnTo>
                  <a:pt x="67157" y="39725"/>
                </a:lnTo>
                <a:lnTo>
                  <a:pt x="67157" y="45821"/>
                </a:lnTo>
                <a:lnTo>
                  <a:pt x="93065" y="45821"/>
                </a:lnTo>
                <a:lnTo>
                  <a:pt x="93065" y="61061"/>
                </a:lnTo>
                <a:lnTo>
                  <a:pt x="100685" y="61061"/>
                </a:lnTo>
                <a:lnTo>
                  <a:pt x="100685" y="45821"/>
                </a:lnTo>
                <a:lnTo>
                  <a:pt x="108305" y="45821"/>
                </a:lnTo>
                <a:lnTo>
                  <a:pt x="108305" y="39725"/>
                </a:lnTo>
                <a:close/>
              </a:path>
              <a:path w="342264" h="61595">
                <a:moveTo>
                  <a:pt x="155727" y="35153"/>
                </a:moveTo>
                <a:lnTo>
                  <a:pt x="154203" y="30581"/>
                </a:lnTo>
                <a:lnTo>
                  <a:pt x="152641" y="28956"/>
                </a:lnTo>
                <a:lnTo>
                  <a:pt x="151155" y="27432"/>
                </a:lnTo>
                <a:lnTo>
                  <a:pt x="148107" y="25400"/>
                </a:lnTo>
                <a:lnTo>
                  <a:pt x="148107" y="38201"/>
                </a:lnTo>
                <a:lnTo>
                  <a:pt x="148107" y="45821"/>
                </a:lnTo>
                <a:lnTo>
                  <a:pt x="145059" y="51917"/>
                </a:lnTo>
                <a:lnTo>
                  <a:pt x="142011" y="54965"/>
                </a:lnTo>
                <a:lnTo>
                  <a:pt x="132867" y="54965"/>
                </a:lnTo>
                <a:lnTo>
                  <a:pt x="131343" y="53441"/>
                </a:lnTo>
                <a:lnTo>
                  <a:pt x="128295" y="53441"/>
                </a:lnTo>
                <a:lnTo>
                  <a:pt x="126771" y="50393"/>
                </a:lnTo>
                <a:lnTo>
                  <a:pt x="126771" y="48869"/>
                </a:lnTo>
                <a:lnTo>
                  <a:pt x="125247" y="45821"/>
                </a:lnTo>
                <a:lnTo>
                  <a:pt x="125247" y="35153"/>
                </a:lnTo>
                <a:lnTo>
                  <a:pt x="128295" y="32105"/>
                </a:lnTo>
                <a:lnTo>
                  <a:pt x="129044" y="30581"/>
                </a:lnTo>
                <a:lnTo>
                  <a:pt x="129819" y="28956"/>
                </a:lnTo>
                <a:lnTo>
                  <a:pt x="142011" y="28956"/>
                </a:lnTo>
                <a:lnTo>
                  <a:pt x="145059" y="32105"/>
                </a:lnTo>
                <a:lnTo>
                  <a:pt x="148107" y="38201"/>
                </a:lnTo>
                <a:lnTo>
                  <a:pt x="148107" y="25400"/>
                </a:lnTo>
                <a:lnTo>
                  <a:pt x="146583" y="24384"/>
                </a:lnTo>
                <a:lnTo>
                  <a:pt x="143535" y="21336"/>
                </a:lnTo>
                <a:lnTo>
                  <a:pt x="135915" y="21336"/>
                </a:lnTo>
                <a:lnTo>
                  <a:pt x="126771" y="25908"/>
                </a:lnTo>
                <a:lnTo>
                  <a:pt x="125247" y="27432"/>
                </a:lnTo>
                <a:lnTo>
                  <a:pt x="123723" y="30581"/>
                </a:lnTo>
                <a:lnTo>
                  <a:pt x="123723" y="19812"/>
                </a:lnTo>
                <a:lnTo>
                  <a:pt x="125247" y="16764"/>
                </a:lnTo>
                <a:lnTo>
                  <a:pt x="126771" y="12192"/>
                </a:lnTo>
                <a:lnTo>
                  <a:pt x="128295" y="10668"/>
                </a:lnTo>
                <a:lnTo>
                  <a:pt x="131343" y="9144"/>
                </a:lnTo>
                <a:lnTo>
                  <a:pt x="134391" y="6096"/>
                </a:lnTo>
                <a:lnTo>
                  <a:pt x="140487" y="6096"/>
                </a:lnTo>
                <a:lnTo>
                  <a:pt x="142011" y="7620"/>
                </a:lnTo>
                <a:lnTo>
                  <a:pt x="145059" y="9144"/>
                </a:lnTo>
                <a:lnTo>
                  <a:pt x="145059" y="10668"/>
                </a:lnTo>
                <a:lnTo>
                  <a:pt x="148107" y="16764"/>
                </a:lnTo>
                <a:lnTo>
                  <a:pt x="154203" y="15240"/>
                </a:lnTo>
                <a:lnTo>
                  <a:pt x="154203" y="10668"/>
                </a:lnTo>
                <a:lnTo>
                  <a:pt x="152679" y="7620"/>
                </a:lnTo>
                <a:lnTo>
                  <a:pt x="151155" y="6096"/>
                </a:lnTo>
                <a:lnTo>
                  <a:pt x="146583" y="1524"/>
                </a:lnTo>
                <a:lnTo>
                  <a:pt x="142011" y="0"/>
                </a:lnTo>
                <a:lnTo>
                  <a:pt x="131343" y="0"/>
                </a:lnTo>
                <a:lnTo>
                  <a:pt x="126771" y="3048"/>
                </a:lnTo>
                <a:lnTo>
                  <a:pt x="122199" y="7620"/>
                </a:lnTo>
                <a:lnTo>
                  <a:pt x="119151" y="12192"/>
                </a:lnTo>
                <a:lnTo>
                  <a:pt x="116103" y="21336"/>
                </a:lnTo>
                <a:lnTo>
                  <a:pt x="116103" y="42773"/>
                </a:lnTo>
                <a:lnTo>
                  <a:pt x="117627" y="50393"/>
                </a:lnTo>
                <a:lnTo>
                  <a:pt x="122199" y="54965"/>
                </a:lnTo>
                <a:lnTo>
                  <a:pt x="125247" y="59537"/>
                </a:lnTo>
                <a:lnTo>
                  <a:pt x="131343" y="61061"/>
                </a:lnTo>
                <a:lnTo>
                  <a:pt x="143535" y="61061"/>
                </a:lnTo>
                <a:lnTo>
                  <a:pt x="149631" y="58013"/>
                </a:lnTo>
                <a:lnTo>
                  <a:pt x="151155" y="54965"/>
                </a:lnTo>
                <a:lnTo>
                  <a:pt x="155727" y="45821"/>
                </a:lnTo>
                <a:lnTo>
                  <a:pt x="155727" y="35153"/>
                </a:lnTo>
                <a:close/>
              </a:path>
              <a:path w="342264" h="61595">
                <a:moveTo>
                  <a:pt x="201460" y="15240"/>
                </a:moveTo>
                <a:lnTo>
                  <a:pt x="199936" y="10668"/>
                </a:lnTo>
                <a:lnTo>
                  <a:pt x="198412" y="7620"/>
                </a:lnTo>
                <a:lnTo>
                  <a:pt x="196888" y="6096"/>
                </a:lnTo>
                <a:lnTo>
                  <a:pt x="192316" y="1524"/>
                </a:lnTo>
                <a:lnTo>
                  <a:pt x="189268" y="0"/>
                </a:lnTo>
                <a:lnTo>
                  <a:pt x="177076" y="0"/>
                </a:lnTo>
                <a:lnTo>
                  <a:pt x="172504" y="3048"/>
                </a:lnTo>
                <a:lnTo>
                  <a:pt x="169456" y="7620"/>
                </a:lnTo>
                <a:lnTo>
                  <a:pt x="164884" y="12192"/>
                </a:lnTo>
                <a:lnTo>
                  <a:pt x="163360" y="21336"/>
                </a:lnTo>
                <a:lnTo>
                  <a:pt x="163360" y="42773"/>
                </a:lnTo>
                <a:lnTo>
                  <a:pt x="164884" y="50393"/>
                </a:lnTo>
                <a:lnTo>
                  <a:pt x="167932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90792" y="61061"/>
                </a:lnTo>
                <a:lnTo>
                  <a:pt x="192316" y="59537"/>
                </a:lnTo>
                <a:lnTo>
                  <a:pt x="195364" y="58013"/>
                </a:lnTo>
                <a:lnTo>
                  <a:pt x="198412" y="54965"/>
                </a:lnTo>
                <a:lnTo>
                  <a:pt x="201460" y="48869"/>
                </a:lnTo>
                <a:lnTo>
                  <a:pt x="201460" y="35153"/>
                </a:lnTo>
                <a:lnTo>
                  <a:pt x="199936" y="30581"/>
                </a:lnTo>
                <a:lnTo>
                  <a:pt x="198361" y="28956"/>
                </a:lnTo>
                <a:lnTo>
                  <a:pt x="196888" y="27432"/>
                </a:lnTo>
                <a:lnTo>
                  <a:pt x="193840" y="24384"/>
                </a:lnTo>
                <a:lnTo>
                  <a:pt x="193840" y="35153"/>
                </a:lnTo>
                <a:lnTo>
                  <a:pt x="193840" y="48869"/>
                </a:lnTo>
                <a:lnTo>
                  <a:pt x="190792" y="51917"/>
                </a:lnTo>
                <a:lnTo>
                  <a:pt x="189268" y="54965"/>
                </a:lnTo>
                <a:lnTo>
                  <a:pt x="178600" y="54965"/>
                </a:lnTo>
                <a:lnTo>
                  <a:pt x="177076" y="53441"/>
                </a:lnTo>
                <a:lnTo>
                  <a:pt x="175552" y="53441"/>
                </a:lnTo>
                <a:lnTo>
                  <a:pt x="174028" y="50393"/>
                </a:lnTo>
                <a:lnTo>
                  <a:pt x="172504" y="48869"/>
                </a:lnTo>
                <a:lnTo>
                  <a:pt x="170980" y="45821"/>
                </a:lnTo>
                <a:lnTo>
                  <a:pt x="170980" y="38201"/>
                </a:lnTo>
                <a:lnTo>
                  <a:pt x="174028" y="32105"/>
                </a:lnTo>
                <a:lnTo>
                  <a:pt x="175501" y="30581"/>
                </a:lnTo>
                <a:lnTo>
                  <a:pt x="177076" y="28956"/>
                </a:lnTo>
                <a:lnTo>
                  <a:pt x="189268" y="28956"/>
                </a:lnTo>
                <a:lnTo>
                  <a:pt x="190792" y="32105"/>
                </a:lnTo>
                <a:lnTo>
                  <a:pt x="193840" y="35153"/>
                </a:lnTo>
                <a:lnTo>
                  <a:pt x="193840" y="24384"/>
                </a:lnTo>
                <a:lnTo>
                  <a:pt x="189268" y="21336"/>
                </a:lnTo>
                <a:lnTo>
                  <a:pt x="181648" y="21336"/>
                </a:lnTo>
                <a:lnTo>
                  <a:pt x="178600" y="22860"/>
                </a:lnTo>
                <a:lnTo>
                  <a:pt x="177076" y="24384"/>
                </a:lnTo>
                <a:lnTo>
                  <a:pt x="170980" y="27432"/>
                </a:lnTo>
                <a:lnTo>
                  <a:pt x="169456" y="30581"/>
                </a:lnTo>
                <a:lnTo>
                  <a:pt x="169456" y="24384"/>
                </a:lnTo>
                <a:lnTo>
                  <a:pt x="170980" y="19812"/>
                </a:lnTo>
                <a:lnTo>
                  <a:pt x="172504" y="16764"/>
                </a:lnTo>
                <a:lnTo>
                  <a:pt x="174028" y="12192"/>
                </a:lnTo>
                <a:lnTo>
                  <a:pt x="178600" y="7620"/>
                </a:lnTo>
                <a:lnTo>
                  <a:pt x="181648" y="6096"/>
                </a:lnTo>
                <a:lnTo>
                  <a:pt x="186220" y="6096"/>
                </a:lnTo>
                <a:lnTo>
                  <a:pt x="189268" y="7620"/>
                </a:lnTo>
                <a:lnTo>
                  <a:pt x="192316" y="10668"/>
                </a:lnTo>
                <a:lnTo>
                  <a:pt x="192316" y="13716"/>
                </a:lnTo>
                <a:lnTo>
                  <a:pt x="193840" y="16764"/>
                </a:lnTo>
                <a:lnTo>
                  <a:pt x="201460" y="15240"/>
                </a:lnTo>
                <a:close/>
              </a:path>
              <a:path w="342264" h="61595">
                <a:moveTo>
                  <a:pt x="248793" y="1536"/>
                </a:moveTo>
                <a:lnTo>
                  <a:pt x="210693" y="1536"/>
                </a:lnTo>
                <a:lnTo>
                  <a:pt x="210693" y="9156"/>
                </a:lnTo>
                <a:lnTo>
                  <a:pt x="239649" y="9156"/>
                </a:lnTo>
                <a:lnTo>
                  <a:pt x="235077" y="13728"/>
                </a:lnTo>
                <a:lnTo>
                  <a:pt x="232029" y="18300"/>
                </a:lnTo>
                <a:lnTo>
                  <a:pt x="222885" y="36677"/>
                </a:lnTo>
                <a:lnTo>
                  <a:pt x="221361" y="44297"/>
                </a:lnTo>
                <a:lnTo>
                  <a:pt x="218313" y="56489"/>
                </a:lnTo>
                <a:lnTo>
                  <a:pt x="218313" y="61061"/>
                </a:lnTo>
                <a:lnTo>
                  <a:pt x="225933" y="61061"/>
                </a:lnTo>
                <a:lnTo>
                  <a:pt x="225933" y="54965"/>
                </a:lnTo>
                <a:lnTo>
                  <a:pt x="227457" y="48869"/>
                </a:lnTo>
                <a:lnTo>
                  <a:pt x="228981" y="44297"/>
                </a:lnTo>
                <a:lnTo>
                  <a:pt x="230505" y="36677"/>
                </a:lnTo>
                <a:lnTo>
                  <a:pt x="233553" y="30581"/>
                </a:lnTo>
                <a:lnTo>
                  <a:pt x="236601" y="22872"/>
                </a:lnTo>
                <a:lnTo>
                  <a:pt x="241173" y="16776"/>
                </a:lnTo>
                <a:lnTo>
                  <a:pt x="244221" y="12204"/>
                </a:lnTo>
                <a:lnTo>
                  <a:pt x="248793" y="7632"/>
                </a:lnTo>
                <a:lnTo>
                  <a:pt x="248793" y="1536"/>
                </a:lnTo>
                <a:close/>
              </a:path>
              <a:path w="342264" h="61595">
                <a:moveTo>
                  <a:pt x="294614" y="16764"/>
                </a:moveTo>
                <a:lnTo>
                  <a:pt x="293090" y="12192"/>
                </a:lnTo>
                <a:lnTo>
                  <a:pt x="291566" y="9144"/>
                </a:lnTo>
                <a:lnTo>
                  <a:pt x="288518" y="6096"/>
                </a:lnTo>
                <a:lnTo>
                  <a:pt x="286994" y="5334"/>
                </a:lnTo>
                <a:lnTo>
                  <a:pt x="286994" y="16764"/>
                </a:lnTo>
                <a:lnTo>
                  <a:pt x="286994" y="24384"/>
                </a:lnTo>
                <a:lnTo>
                  <a:pt x="285470" y="27432"/>
                </a:lnTo>
                <a:lnTo>
                  <a:pt x="283946" y="30581"/>
                </a:lnTo>
                <a:lnTo>
                  <a:pt x="280898" y="32105"/>
                </a:lnTo>
                <a:lnTo>
                  <a:pt x="279374" y="33629"/>
                </a:lnTo>
                <a:lnTo>
                  <a:pt x="271754" y="33629"/>
                </a:lnTo>
                <a:lnTo>
                  <a:pt x="268605" y="32105"/>
                </a:lnTo>
                <a:lnTo>
                  <a:pt x="267081" y="30581"/>
                </a:lnTo>
                <a:lnTo>
                  <a:pt x="264033" y="27432"/>
                </a:lnTo>
                <a:lnTo>
                  <a:pt x="264033" y="13716"/>
                </a:lnTo>
                <a:lnTo>
                  <a:pt x="267081" y="10668"/>
                </a:lnTo>
                <a:lnTo>
                  <a:pt x="270230" y="7620"/>
                </a:lnTo>
                <a:lnTo>
                  <a:pt x="271754" y="6096"/>
                </a:lnTo>
                <a:lnTo>
                  <a:pt x="279374" y="6096"/>
                </a:lnTo>
                <a:lnTo>
                  <a:pt x="285470" y="12192"/>
                </a:lnTo>
                <a:lnTo>
                  <a:pt x="286994" y="16764"/>
                </a:lnTo>
                <a:lnTo>
                  <a:pt x="286994" y="5334"/>
                </a:lnTo>
                <a:lnTo>
                  <a:pt x="285470" y="4572"/>
                </a:lnTo>
                <a:lnTo>
                  <a:pt x="282422" y="1524"/>
                </a:lnTo>
                <a:lnTo>
                  <a:pt x="277850" y="0"/>
                </a:lnTo>
                <a:lnTo>
                  <a:pt x="268605" y="0"/>
                </a:lnTo>
                <a:lnTo>
                  <a:pt x="264033" y="3048"/>
                </a:lnTo>
                <a:lnTo>
                  <a:pt x="260985" y="6096"/>
                </a:lnTo>
                <a:lnTo>
                  <a:pt x="257937" y="10668"/>
                </a:lnTo>
                <a:lnTo>
                  <a:pt x="256413" y="15240"/>
                </a:lnTo>
                <a:lnTo>
                  <a:pt x="256413" y="27432"/>
                </a:lnTo>
                <a:lnTo>
                  <a:pt x="257937" y="32105"/>
                </a:lnTo>
                <a:lnTo>
                  <a:pt x="264033" y="38201"/>
                </a:lnTo>
                <a:lnTo>
                  <a:pt x="268605" y="41249"/>
                </a:lnTo>
                <a:lnTo>
                  <a:pt x="276326" y="41249"/>
                </a:lnTo>
                <a:lnTo>
                  <a:pt x="282422" y="38201"/>
                </a:lnTo>
                <a:lnTo>
                  <a:pt x="283946" y="36677"/>
                </a:lnTo>
                <a:lnTo>
                  <a:pt x="286994" y="35153"/>
                </a:lnTo>
                <a:lnTo>
                  <a:pt x="287756" y="33629"/>
                </a:lnTo>
                <a:lnTo>
                  <a:pt x="288518" y="32105"/>
                </a:lnTo>
                <a:lnTo>
                  <a:pt x="288518" y="36677"/>
                </a:lnTo>
                <a:lnTo>
                  <a:pt x="286994" y="39725"/>
                </a:lnTo>
                <a:lnTo>
                  <a:pt x="286994" y="42773"/>
                </a:lnTo>
                <a:lnTo>
                  <a:pt x="285470" y="45821"/>
                </a:lnTo>
                <a:lnTo>
                  <a:pt x="285470" y="48869"/>
                </a:lnTo>
                <a:lnTo>
                  <a:pt x="280898" y="53441"/>
                </a:lnTo>
                <a:lnTo>
                  <a:pt x="279374" y="53441"/>
                </a:lnTo>
                <a:lnTo>
                  <a:pt x="277850" y="54965"/>
                </a:lnTo>
                <a:lnTo>
                  <a:pt x="268605" y="54965"/>
                </a:lnTo>
                <a:lnTo>
                  <a:pt x="265557" y="51917"/>
                </a:lnTo>
                <a:lnTo>
                  <a:pt x="264033" y="48869"/>
                </a:lnTo>
                <a:lnTo>
                  <a:pt x="264033" y="45821"/>
                </a:lnTo>
                <a:lnTo>
                  <a:pt x="256413" y="47345"/>
                </a:lnTo>
                <a:lnTo>
                  <a:pt x="257937" y="51917"/>
                </a:lnTo>
                <a:lnTo>
                  <a:pt x="259461" y="54965"/>
                </a:lnTo>
                <a:lnTo>
                  <a:pt x="265557" y="61061"/>
                </a:lnTo>
                <a:lnTo>
                  <a:pt x="282422" y="61061"/>
                </a:lnTo>
                <a:lnTo>
                  <a:pt x="285470" y="58013"/>
                </a:lnTo>
                <a:lnTo>
                  <a:pt x="288518" y="56489"/>
                </a:lnTo>
                <a:lnTo>
                  <a:pt x="289534" y="54965"/>
                </a:lnTo>
                <a:lnTo>
                  <a:pt x="291566" y="51917"/>
                </a:lnTo>
                <a:lnTo>
                  <a:pt x="294614" y="42773"/>
                </a:lnTo>
                <a:lnTo>
                  <a:pt x="294614" y="32105"/>
                </a:lnTo>
                <a:lnTo>
                  <a:pt x="294614" y="16764"/>
                </a:lnTo>
                <a:close/>
              </a:path>
              <a:path w="342264" h="61595">
                <a:moveTo>
                  <a:pt x="341947" y="35153"/>
                </a:moveTo>
                <a:lnTo>
                  <a:pt x="340423" y="30581"/>
                </a:lnTo>
                <a:lnTo>
                  <a:pt x="332803" y="22860"/>
                </a:lnTo>
                <a:lnTo>
                  <a:pt x="328231" y="21336"/>
                </a:lnTo>
                <a:lnTo>
                  <a:pt x="318998" y="21336"/>
                </a:lnTo>
                <a:lnTo>
                  <a:pt x="315950" y="22860"/>
                </a:lnTo>
                <a:lnTo>
                  <a:pt x="311378" y="24384"/>
                </a:lnTo>
                <a:lnTo>
                  <a:pt x="315950" y="9144"/>
                </a:lnTo>
                <a:lnTo>
                  <a:pt x="338899" y="9144"/>
                </a:lnTo>
                <a:lnTo>
                  <a:pt x="338899" y="1524"/>
                </a:lnTo>
                <a:lnTo>
                  <a:pt x="309854" y="1524"/>
                </a:lnTo>
                <a:lnTo>
                  <a:pt x="303758" y="32105"/>
                </a:lnTo>
                <a:lnTo>
                  <a:pt x="309854" y="33629"/>
                </a:lnTo>
                <a:lnTo>
                  <a:pt x="314426" y="28956"/>
                </a:lnTo>
                <a:lnTo>
                  <a:pt x="317474" y="27432"/>
                </a:lnTo>
                <a:lnTo>
                  <a:pt x="325094" y="27432"/>
                </a:lnTo>
                <a:lnTo>
                  <a:pt x="328231" y="28956"/>
                </a:lnTo>
                <a:lnTo>
                  <a:pt x="331279" y="30581"/>
                </a:lnTo>
                <a:lnTo>
                  <a:pt x="334327" y="36677"/>
                </a:lnTo>
                <a:lnTo>
                  <a:pt x="334327" y="45821"/>
                </a:lnTo>
                <a:lnTo>
                  <a:pt x="332803" y="48869"/>
                </a:lnTo>
                <a:lnTo>
                  <a:pt x="329755" y="51917"/>
                </a:lnTo>
                <a:lnTo>
                  <a:pt x="328231" y="54965"/>
                </a:lnTo>
                <a:lnTo>
                  <a:pt x="315950" y="54965"/>
                </a:lnTo>
                <a:lnTo>
                  <a:pt x="309854" y="48869"/>
                </a:lnTo>
                <a:lnTo>
                  <a:pt x="309854" y="44297"/>
                </a:lnTo>
                <a:lnTo>
                  <a:pt x="302234" y="45821"/>
                </a:lnTo>
                <a:lnTo>
                  <a:pt x="302234" y="50393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8231" y="61061"/>
                </a:lnTo>
                <a:lnTo>
                  <a:pt x="332803" y="59537"/>
                </a:lnTo>
                <a:lnTo>
                  <a:pt x="337375" y="54965"/>
                </a:lnTo>
                <a:lnTo>
                  <a:pt x="340423" y="50393"/>
                </a:lnTo>
                <a:lnTo>
                  <a:pt x="341947" y="45821"/>
                </a:lnTo>
                <a:lnTo>
                  <a:pt x="341947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666232" y="5094792"/>
            <a:ext cx="800995" cy="62735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13945019" y="5094792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5">
                <a:moveTo>
                  <a:pt x="38100" y="16776"/>
                </a:moveTo>
                <a:lnTo>
                  <a:pt x="33528" y="7632"/>
                </a:lnTo>
                <a:lnTo>
                  <a:pt x="32004" y="6108"/>
                </a:lnTo>
                <a:lnTo>
                  <a:pt x="30480" y="4584"/>
                </a:lnTo>
                <a:lnTo>
                  <a:pt x="30480" y="15252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48"/>
                </a:lnTo>
                <a:lnTo>
                  <a:pt x="9144" y="15252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9156"/>
                </a:lnTo>
                <a:lnTo>
                  <a:pt x="27432" y="12204"/>
                </a:lnTo>
                <a:lnTo>
                  <a:pt x="30480" y="15252"/>
                </a:lnTo>
                <a:lnTo>
                  <a:pt x="30480" y="4584"/>
                </a:lnTo>
                <a:lnTo>
                  <a:pt x="27432" y="3060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10668" y="1536"/>
                </a:lnTo>
                <a:lnTo>
                  <a:pt x="9144" y="4584"/>
                </a:lnTo>
                <a:lnTo>
                  <a:pt x="6096" y="6108"/>
                </a:lnTo>
                <a:lnTo>
                  <a:pt x="3048" y="9156"/>
                </a:lnTo>
                <a:lnTo>
                  <a:pt x="0" y="18300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8013"/>
                </a:lnTo>
                <a:lnTo>
                  <a:pt x="33528" y="56489"/>
                </a:lnTo>
                <a:lnTo>
                  <a:pt x="34036" y="54965"/>
                </a:lnTo>
                <a:lnTo>
                  <a:pt x="35052" y="51917"/>
                </a:lnTo>
                <a:lnTo>
                  <a:pt x="36576" y="48869"/>
                </a:lnTo>
                <a:lnTo>
                  <a:pt x="38100" y="44297"/>
                </a:lnTo>
                <a:lnTo>
                  <a:pt x="38100" y="16776"/>
                </a:lnTo>
                <a:close/>
              </a:path>
              <a:path w="340360" h="61595">
                <a:moveTo>
                  <a:pt x="59626" y="52197"/>
                </a:moveTo>
                <a:lnTo>
                  <a:pt x="50495" y="52197"/>
                </a:lnTo>
                <a:lnTo>
                  <a:pt x="50495" y="61353"/>
                </a:lnTo>
                <a:lnTo>
                  <a:pt x="59626" y="61353"/>
                </a:lnTo>
                <a:lnTo>
                  <a:pt x="59626" y="52197"/>
                </a:lnTo>
                <a:close/>
              </a:path>
              <a:path w="340360" h="61595">
                <a:moveTo>
                  <a:pt x="108305" y="39725"/>
                </a:moveTo>
                <a:lnTo>
                  <a:pt x="100685" y="39725"/>
                </a:lnTo>
                <a:lnTo>
                  <a:pt x="100685" y="12192"/>
                </a:lnTo>
                <a:lnTo>
                  <a:pt x="100685" y="1524"/>
                </a:lnTo>
                <a:lnTo>
                  <a:pt x="94589" y="1524"/>
                </a:lnTo>
                <a:lnTo>
                  <a:pt x="93065" y="3657"/>
                </a:lnTo>
                <a:lnTo>
                  <a:pt x="93065" y="12192"/>
                </a:lnTo>
                <a:lnTo>
                  <a:pt x="93065" y="39725"/>
                </a:lnTo>
                <a:lnTo>
                  <a:pt x="74777" y="39725"/>
                </a:lnTo>
                <a:lnTo>
                  <a:pt x="93065" y="12192"/>
                </a:lnTo>
                <a:lnTo>
                  <a:pt x="93065" y="3657"/>
                </a:lnTo>
                <a:lnTo>
                  <a:pt x="67157" y="39725"/>
                </a:lnTo>
                <a:lnTo>
                  <a:pt x="67157" y="45821"/>
                </a:lnTo>
                <a:lnTo>
                  <a:pt x="93065" y="45821"/>
                </a:lnTo>
                <a:lnTo>
                  <a:pt x="93065" y="61061"/>
                </a:lnTo>
                <a:lnTo>
                  <a:pt x="100685" y="61061"/>
                </a:lnTo>
                <a:lnTo>
                  <a:pt x="100685" y="45821"/>
                </a:lnTo>
                <a:lnTo>
                  <a:pt x="108305" y="45821"/>
                </a:lnTo>
                <a:lnTo>
                  <a:pt x="108305" y="39725"/>
                </a:lnTo>
                <a:close/>
              </a:path>
              <a:path w="340360" h="61595">
                <a:moveTo>
                  <a:pt x="154127" y="12192"/>
                </a:moveTo>
                <a:lnTo>
                  <a:pt x="152603" y="9144"/>
                </a:lnTo>
                <a:lnTo>
                  <a:pt x="149555" y="6096"/>
                </a:lnTo>
                <a:lnTo>
                  <a:pt x="146507" y="1524"/>
                </a:lnTo>
                <a:lnTo>
                  <a:pt x="141935" y="0"/>
                </a:lnTo>
                <a:lnTo>
                  <a:pt x="129743" y="0"/>
                </a:lnTo>
                <a:lnTo>
                  <a:pt x="125171" y="1524"/>
                </a:lnTo>
                <a:lnTo>
                  <a:pt x="119075" y="7620"/>
                </a:lnTo>
                <a:lnTo>
                  <a:pt x="115925" y="12192"/>
                </a:lnTo>
                <a:lnTo>
                  <a:pt x="115925" y="18288"/>
                </a:lnTo>
                <a:lnTo>
                  <a:pt x="123647" y="18288"/>
                </a:lnTo>
                <a:lnTo>
                  <a:pt x="123647" y="15240"/>
                </a:lnTo>
                <a:lnTo>
                  <a:pt x="125171" y="12192"/>
                </a:lnTo>
                <a:lnTo>
                  <a:pt x="131267" y="6096"/>
                </a:lnTo>
                <a:lnTo>
                  <a:pt x="138887" y="6096"/>
                </a:lnTo>
                <a:lnTo>
                  <a:pt x="141935" y="7620"/>
                </a:lnTo>
                <a:lnTo>
                  <a:pt x="143459" y="9144"/>
                </a:lnTo>
                <a:lnTo>
                  <a:pt x="144983" y="12192"/>
                </a:lnTo>
                <a:lnTo>
                  <a:pt x="146507" y="13716"/>
                </a:lnTo>
                <a:lnTo>
                  <a:pt x="146507" y="19812"/>
                </a:lnTo>
                <a:lnTo>
                  <a:pt x="143459" y="25908"/>
                </a:lnTo>
                <a:lnTo>
                  <a:pt x="140411" y="28956"/>
                </a:lnTo>
                <a:lnTo>
                  <a:pt x="137363" y="33629"/>
                </a:lnTo>
                <a:lnTo>
                  <a:pt x="129743" y="38201"/>
                </a:lnTo>
                <a:lnTo>
                  <a:pt x="126695" y="42773"/>
                </a:lnTo>
                <a:lnTo>
                  <a:pt x="122123" y="45821"/>
                </a:lnTo>
                <a:lnTo>
                  <a:pt x="120599" y="47345"/>
                </a:lnTo>
                <a:lnTo>
                  <a:pt x="119075" y="50393"/>
                </a:lnTo>
                <a:lnTo>
                  <a:pt x="115925" y="53441"/>
                </a:lnTo>
                <a:lnTo>
                  <a:pt x="115925" y="54965"/>
                </a:lnTo>
                <a:lnTo>
                  <a:pt x="114401" y="58013"/>
                </a:lnTo>
                <a:lnTo>
                  <a:pt x="114401" y="61061"/>
                </a:lnTo>
                <a:lnTo>
                  <a:pt x="154127" y="61061"/>
                </a:lnTo>
                <a:lnTo>
                  <a:pt x="154127" y="53441"/>
                </a:lnTo>
                <a:lnTo>
                  <a:pt x="125171" y="53441"/>
                </a:lnTo>
                <a:lnTo>
                  <a:pt x="125171" y="51917"/>
                </a:lnTo>
                <a:lnTo>
                  <a:pt x="126695" y="50393"/>
                </a:lnTo>
                <a:lnTo>
                  <a:pt x="128219" y="50393"/>
                </a:lnTo>
                <a:lnTo>
                  <a:pt x="132791" y="45821"/>
                </a:lnTo>
                <a:lnTo>
                  <a:pt x="137363" y="42773"/>
                </a:lnTo>
                <a:lnTo>
                  <a:pt x="141935" y="38201"/>
                </a:lnTo>
                <a:lnTo>
                  <a:pt x="144983" y="33629"/>
                </a:lnTo>
                <a:lnTo>
                  <a:pt x="148031" y="32105"/>
                </a:lnTo>
                <a:lnTo>
                  <a:pt x="151079" y="25908"/>
                </a:lnTo>
                <a:lnTo>
                  <a:pt x="152603" y="24384"/>
                </a:lnTo>
                <a:lnTo>
                  <a:pt x="154127" y="21336"/>
                </a:lnTo>
                <a:lnTo>
                  <a:pt x="154127" y="12192"/>
                </a:lnTo>
                <a:close/>
              </a:path>
              <a:path w="340360" h="61595">
                <a:moveTo>
                  <a:pt x="189268" y="0"/>
                </a:moveTo>
                <a:lnTo>
                  <a:pt x="184696" y="0"/>
                </a:lnTo>
                <a:lnTo>
                  <a:pt x="181648" y="6096"/>
                </a:lnTo>
                <a:lnTo>
                  <a:pt x="178600" y="9144"/>
                </a:lnTo>
                <a:lnTo>
                  <a:pt x="175552" y="10668"/>
                </a:lnTo>
                <a:lnTo>
                  <a:pt x="172415" y="13716"/>
                </a:lnTo>
                <a:lnTo>
                  <a:pt x="167843" y="15240"/>
                </a:lnTo>
                <a:lnTo>
                  <a:pt x="167843" y="22860"/>
                </a:lnTo>
                <a:lnTo>
                  <a:pt x="169367" y="21336"/>
                </a:lnTo>
                <a:lnTo>
                  <a:pt x="172415" y="21336"/>
                </a:lnTo>
                <a:lnTo>
                  <a:pt x="175552" y="18288"/>
                </a:lnTo>
                <a:lnTo>
                  <a:pt x="178600" y="16764"/>
                </a:lnTo>
                <a:lnTo>
                  <a:pt x="180124" y="15240"/>
                </a:lnTo>
                <a:lnTo>
                  <a:pt x="183172" y="13716"/>
                </a:lnTo>
                <a:lnTo>
                  <a:pt x="183172" y="61061"/>
                </a:lnTo>
                <a:lnTo>
                  <a:pt x="189268" y="61061"/>
                </a:lnTo>
                <a:lnTo>
                  <a:pt x="189268" y="0"/>
                </a:lnTo>
                <a:close/>
              </a:path>
              <a:path w="340360" h="61595">
                <a:moveTo>
                  <a:pt x="247269" y="1536"/>
                </a:moveTo>
                <a:lnTo>
                  <a:pt x="209080" y="1536"/>
                </a:lnTo>
                <a:lnTo>
                  <a:pt x="209080" y="9156"/>
                </a:lnTo>
                <a:lnTo>
                  <a:pt x="238125" y="9156"/>
                </a:lnTo>
                <a:lnTo>
                  <a:pt x="235077" y="13728"/>
                </a:lnTo>
                <a:lnTo>
                  <a:pt x="230416" y="18300"/>
                </a:lnTo>
                <a:lnTo>
                  <a:pt x="221272" y="36677"/>
                </a:lnTo>
                <a:lnTo>
                  <a:pt x="219748" y="44297"/>
                </a:lnTo>
                <a:lnTo>
                  <a:pt x="218224" y="50393"/>
                </a:lnTo>
                <a:lnTo>
                  <a:pt x="218224" y="61061"/>
                </a:lnTo>
                <a:lnTo>
                  <a:pt x="224320" y="61061"/>
                </a:lnTo>
                <a:lnTo>
                  <a:pt x="225844" y="54965"/>
                </a:lnTo>
                <a:lnTo>
                  <a:pt x="225844" y="48869"/>
                </a:lnTo>
                <a:lnTo>
                  <a:pt x="227368" y="44297"/>
                </a:lnTo>
                <a:lnTo>
                  <a:pt x="230416" y="36677"/>
                </a:lnTo>
                <a:lnTo>
                  <a:pt x="233553" y="30581"/>
                </a:lnTo>
                <a:lnTo>
                  <a:pt x="236601" y="22872"/>
                </a:lnTo>
                <a:lnTo>
                  <a:pt x="239649" y="16776"/>
                </a:lnTo>
                <a:lnTo>
                  <a:pt x="244221" y="12204"/>
                </a:lnTo>
                <a:lnTo>
                  <a:pt x="247269" y="7632"/>
                </a:lnTo>
                <a:lnTo>
                  <a:pt x="247269" y="1536"/>
                </a:lnTo>
                <a:close/>
              </a:path>
              <a:path w="340360" h="61595">
                <a:moveTo>
                  <a:pt x="294614" y="35153"/>
                </a:moveTo>
                <a:lnTo>
                  <a:pt x="293090" y="30581"/>
                </a:lnTo>
                <a:lnTo>
                  <a:pt x="290690" y="28956"/>
                </a:lnTo>
                <a:lnTo>
                  <a:pt x="288417" y="27432"/>
                </a:lnTo>
                <a:lnTo>
                  <a:pt x="286893" y="25908"/>
                </a:lnTo>
                <a:lnTo>
                  <a:pt x="286893" y="38201"/>
                </a:lnTo>
                <a:lnTo>
                  <a:pt x="286893" y="45821"/>
                </a:lnTo>
                <a:lnTo>
                  <a:pt x="283845" y="51917"/>
                </a:lnTo>
                <a:lnTo>
                  <a:pt x="280797" y="54965"/>
                </a:lnTo>
                <a:lnTo>
                  <a:pt x="271653" y="54965"/>
                </a:lnTo>
                <a:lnTo>
                  <a:pt x="268605" y="53441"/>
                </a:lnTo>
                <a:lnTo>
                  <a:pt x="267081" y="53441"/>
                </a:lnTo>
                <a:lnTo>
                  <a:pt x="265557" y="50393"/>
                </a:lnTo>
                <a:lnTo>
                  <a:pt x="265557" y="48869"/>
                </a:lnTo>
                <a:lnTo>
                  <a:pt x="264033" y="45821"/>
                </a:lnTo>
                <a:lnTo>
                  <a:pt x="262509" y="44297"/>
                </a:lnTo>
                <a:lnTo>
                  <a:pt x="262509" y="38201"/>
                </a:lnTo>
                <a:lnTo>
                  <a:pt x="264033" y="35153"/>
                </a:lnTo>
                <a:lnTo>
                  <a:pt x="267081" y="32105"/>
                </a:lnTo>
                <a:lnTo>
                  <a:pt x="267830" y="30581"/>
                </a:lnTo>
                <a:lnTo>
                  <a:pt x="268605" y="28956"/>
                </a:lnTo>
                <a:lnTo>
                  <a:pt x="280797" y="28956"/>
                </a:lnTo>
                <a:lnTo>
                  <a:pt x="283845" y="32105"/>
                </a:lnTo>
                <a:lnTo>
                  <a:pt x="286893" y="38201"/>
                </a:lnTo>
                <a:lnTo>
                  <a:pt x="286893" y="25908"/>
                </a:lnTo>
                <a:lnTo>
                  <a:pt x="285369" y="24384"/>
                </a:lnTo>
                <a:lnTo>
                  <a:pt x="280797" y="21336"/>
                </a:lnTo>
                <a:lnTo>
                  <a:pt x="273177" y="21336"/>
                </a:lnTo>
                <a:lnTo>
                  <a:pt x="271653" y="22860"/>
                </a:lnTo>
                <a:lnTo>
                  <a:pt x="265557" y="25908"/>
                </a:lnTo>
                <a:lnTo>
                  <a:pt x="264033" y="27432"/>
                </a:lnTo>
                <a:lnTo>
                  <a:pt x="262509" y="30581"/>
                </a:lnTo>
                <a:lnTo>
                  <a:pt x="262509" y="19812"/>
                </a:lnTo>
                <a:lnTo>
                  <a:pt x="264033" y="16764"/>
                </a:lnTo>
                <a:lnTo>
                  <a:pt x="265557" y="12192"/>
                </a:lnTo>
                <a:lnTo>
                  <a:pt x="267081" y="10668"/>
                </a:lnTo>
                <a:lnTo>
                  <a:pt x="270129" y="9144"/>
                </a:lnTo>
                <a:lnTo>
                  <a:pt x="273177" y="6096"/>
                </a:lnTo>
                <a:lnTo>
                  <a:pt x="279273" y="6096"/>
                </a:lnTo>
                <a:lnTo>
                  <a:pt x="283845" y="10668"/>
                </a:lnTo>
                <a:lnTo>
                  <a:pt x="285369" y="13716"/>
                </a:lnTo>
                <a:lnTo>
                  <a:pt x="285369" y="16764"/>
                </a:lnTo>
                <a:lnTo>
                  <a:pt x="293090" y="15240"/>
                </a:lnTo>
                <a:lnTo>
                  <a:pt x="293090" y="10668"/>
                </a:lnTo>
                <a:lnTo>
                  <a:pt x="291566" y="7620"/>
                </a:lnTo>
                <a:lnTo>
                  <a:pt x="289991" y="6096"/>
                </a:lnTo>
                <a:lnTo>
                  <a:pt x="288417" y="4572"/>
                </a:lnTo>
                <a:lnTo>
                  <a:pt x="285369" y="1524"/>
                </a:lnTo>
                <a:lnTo>
                  <a:pt x="280797" y="0"/>
                </a:lnTo>
                <a:lnTo>
                  <a:pt x="270129" y="0"/>
                </a:lnTo>
                <a:lnTo>
                  <a:pt x="265557" y="3048"/>
                </a:lnTo>
                <a:lnTo>
                  <a:pt x="256413" y="12192"/>
                </a:lnTo>
                <a:lnTo>
                  <a:pt x="254889" y="21336"/>
                </a:lnTo>
                <a:lnTo>
                  <a:pt x="254889" y="42773"/>
                </a:lnTo>
                <a:lnTo>
                  <a:pt x="256413" y="50393"/>
                </a:lnTo>
                <a:lnTo>
                  <a:pt x="260985" y="54965"/>
                </a:lnTo>
                <a:lnTo>
                  <a:pt x="264033" y="59537"/>
                </a:lnTo>
                <a:lnTo>
                  <a:pt x="270129" y="61061"/>
                </a:lnTo>
                <a:lnTo>
                  <a:pt x="282321" y="61061"/>
                </a:lnTo>
                <a:lnTo>
                  <a:pt x="288417" y="58013"/>
                </a:lnTo>
                <a:lnTo>
                  <a:pt x="289941" y="54965"/>
                </a:lnTo>
                <a:lnTo>
                  <a:pt x="291566" y="51917"/>
                </a:lnTo>
                <a:lnTo>
                  <a:pt x="294614" y="45821"/>
                </a:lnTo>
                <a:lnTo>
                  <a:pt x="294614" y="35153"/>
                </a:lnTo>
                <a:close/>
              </a:path>
              <a:path w="340360" h="61595">
                <a:moveTo>
                  <a:pt x="340334" y="36677"/>
                </a:moveTo>
                <a:lnTo>
                  <a:pt x="337286" y="33629"/>
                </a:lnTo>
                <a:lnTo>
                  <a:pt x="335762" y="30581"/>
                </a:lnTo>
                <a:lnTo>
                  <a:pt x="332714" y="28968"/>
                </a:lnTo>
                <a:lnTo>
                  <a:pt x="329666" y="28968"/>
                </a:lnTo>
                <a:lnTo>
                  <a:pt x="332714" y="27444"/>
                </a:lnTo>
                <a:lnTo>
                  <a:pt x="334238" y="25920"/>
                </a:lnTo>
                <a:lnTo>
                  <a:pt x="335762" y="22872"/>
                </a:lnTo>
                <a:lnTo>
                  <a:pt x="337286" y="21348"/>
                </a:lnTo>
                <a:lnTo>
                  <a:pt x="337286" y="10680"/>
                </a:lnTo>
                <a:lnTo>
                  <a:pt x="335762" y="9156"/>
                </a:lnTo>
                <a:lnTo>
                  <a:pt x="334238" y="6108"/>
                </a:lnTo>
                <a:lnTo>
                  <a:pt x="332714" y="4584"/>
                </a:lnTo>
                <a:lnTo>
                  <a:pt x="323570" y="12"/>
                </a:lnTo>
                <a:lnTo>
                  <a:pt x="315950" y="12"/>
                </a:lnTo>
                <a:lnTo>
                  <a:pt x="311378" y="1536"/>
                </a:lnTo>
                <a:lnTo>
                  <a:pt x="305282" y="7632"/>
                </a:lnTo>
                <a:lnTo>
                  <a:pt x="303758" y="10680"/>
                </a:lnTo>
                <a:lnTo>
                  <a:pt x="302234" y="16776"/>
                </a:lnTo>
                <a:lnTo>
                  <a:pt x="309854" y="16776"/>
                </a:lnTo>
                <a:lnTo>
                  <a:pt x="309854" y="13728"/>
                </a:lnTo>
                <a:lnTo>
                  <a:pt x="311378" y="10680"/>
                </a:lnTo>
                <a:lnTo>
                  <a:pt x="312902" y="9156"/>
                </a:lnTo>
                <a:lnTo>
                  <a:pt x="315950" y="7632"/>
                </a:lnTo>
                <a:lnTo>
                  <a:pt x="317474" y="6108"/>
                </a:lnTo>
                <a:lnTo>
                  <a:pt x="323570" y="6108"/>
                </a:lnTo>
                <a:lnTo>
                  <a:pt x="325094" y="7632"/>
                </a:lnTo>
                <a:lnTo>
                  <a:pt x="328142" y="9156"/>
                </a:lnTo>
                <a:lnTo>
                  <a:pt x="329666" y="10680"/>
                </a:lnTo>
                <a:lnTo>
                  <a:pt x="329666" y="21348"/>
                </a:lnTo>
                <a:lnTo>
                  <a:pt x="326618" y="22872"/>
                </a:lnTo>
                <a:lnTo>
                  <a:pt x="323570" y="25920"/>
                </a:lnTo>
                <a:lnTo>
                  <a:pt x="317474" y="25920"/>
                </a:lnTo>
                <a:lnTo>
                  <a:pt x="315950" y="32105"/>
                </a:lnTo>
                <a:lnTo>
                  <a:pt x="328142" y="32105"/>
                </a:lnTo>
                <a:lnTo>
                  <a:pt x="329666" y="35153"/>
                </a:lnTo>
                <a:lnTo>
                  <a:pt x="331190" y="36677"/>
                </a:lnTo>
                <a:lnTo>
                  <a:pt x="332714" y="39725"/>
                </a:lnTo>
                <a:lnTo>
                  <a:pt x="332714" y="47345"/>
                </a:lnTo>
                <a:lnTo>
                  <a:pt x="331190" y="50393"/>
                </a:lnTo>
                <a:lnTo>
                  <a:pt x="326618" y="54965"/>
                </a:lnTo>
                <a:lnTo>
                  <a:pt x="315950" y="54965"/>
                </a:lnTo>
                <a:lnTo>
                  <a:pt x="312902" y="53441"/>
                </a:lnTo>
                <a:lnTo>
                  <a:pt x="311378" y="50393"/>
                </a:lnTo>
                <a:lnTo>
                  <a:pt x="309854" y="48869"/>
                </a:lnTo>
                <a:lnTo>
                  <a:pt x="308330" y="44297"/>
                </a:lnTo>
                <a:lnTo>
                  <a:pt x="302234" y="44297"/>
                </a:lnTo>
                <a:lnTo>
                  <a:pt x="302234" y="50393"/>
                </a:lnTo>
                <a:lnTo>
                  <a:pt x="303758" y="53441"/>
                </a:lnTo>
                <a:lnTo>
                  <a:pt x="306806" y="56489"/>
                </a:lnTo>
                <a:lnTo>
                  <a:pt x="311378" y="59537"/>
                </a:lnTo>
                <a:lnTo>
                  <a:pt x="315950" y="61061"/>
                </a:lnTo>
                <a:lnTo>
                  <a:pt x="326618" y="61061"/>
                </a:lnTo>
                <a:lnTo>
                  <a:pt x="331190" y="59537"/>
                </a:lnTo>
                <a:lnTo>
                  <a:pt x="334238" y="56489"/>
                </a:lnTo>
                <a:lnTo>
                  <a:pt x="336524" y="54965"/>
                </a:lnTo>
                <a:lnTo>
                  <a:pt x="338810" y="53441"/>
                </a:lnTo>
                <a:lnTo>
                  <a:pt x="340334" y="48869"/>
                </a:lnTo>
                <a:lnTo>
                  <a:pt x="340334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961408" y="5094792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201" y="16776"/>
                </a:moveTo>
                <a:lnTo>
                  <a:pt x="35153" y="10680"/>
                </a:lnTo>
                <a:lnTo>
                  <a:pt x="33528" y="7632"/>
                </a:lnTo>
                <a:lnTo>
                  <a:pt x="32004" y="6108"/>
                </a:lnTo>
                <a:lnTo>
                  <a:pt x="30480" y="4584"/>
                </a:lnTo>
                <a:lnTo>
                  <a:pt x="30480" y="15252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41249"/>
                </a:lnTo>
                <a:lnTo>
                  <a:pt x="7620" y="21348"/>
                </a:lnTo>
                <a:lnTo>
                  <a:pt x="9144" y="15252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9156"/>
                </a:lnTo>
                <a:lnTo>
                  <a:pt x="27432" y="12204"/>
                </a:lnTo>
                <a:lnTo>
                  <a:pt x="30480" y="15252"/>
                </a:lnTo>
                <a:lnTo>
                  <a:pt x="30480" y="4584"/>
                </a:lnTo>
                <a:lnTo>
                  <a:pt x="27432" y="3060"/>
                </a:lnTo>
                <a:lnTo>
                  <a:pt x="25908" y="1536"/>
                </a:lnTo>
                <a:lnTo>
                  <a:pt x="22860" y="12"/>
                </a:lnTo>
                <a:lnTo>
                  <a:pt x="15240" y="12"/>
                </a:lnTo>
                <a:lnTo>
                  <a:pt x="10668" y="1536"/>
                </a:lnTo>
                <a:lnTo>
                  <a:pt x="9144" y="4584"/>
                </a:lnTo>
                <a:lnTo>
                  <a:pt x="6096" y="6108"/>
                </a:lnTo>
                <a:lnTo>
                  <a:pt x="3048" y="9156"/>
                </a:lnTo>
                <a:lnTo>
                  <a:pt x="0" y="18300"/>
                </a:lnTo>
                <a:lnTo>
                  <a:pt x="0" y="42773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7432" y="61061"/>
                </a:lnTo>
                <a:lnTo>
                  <a:pt x="30480" y="58013"/>
                </a:lnTo>
                <a:lnTo>
                  <a:pt x="33528" y="56489"/>
                </a:lnTo>
                <a:lnTo>
                  <a:pt x="34074" y="54965"/>
                </a:lnTo>
                <a:lnTo>
                  <a:pt x="35153" y="51917"/>
                </a:lnTo>
                <a:lnTo>
                  <a:pt x="36677" y="48869"/>
                </a:lnTo>
                <a:lnTo>
                  <a:pt x="38201" y="44297"/>
                </a:lnTo>
                <a:lnTo>
                  <a:pt x="38201" y="16776"/>
                </a:lnTo>
                <a:close/>
              </a:path>
              <a:path w="340995" h="61595">
                <a:moveTo>
                  <a:pt x="58966" y="52197"/>
                </a:moveTo>
                <a:lnTo>
                  <a:pt x="49809" y="52197"/>
                </a:lnTo>
                <a:lnTo>
                  <a:pt x="49809" y="61353"/>
                </a:lnTo>
                <a:lnTo>
                  <a:pt x="58966" y="61353"/>
                </a:lnTo>
                <a:lnTo>
                  <a:pt x="58966" y="52197"/>
                </a:lnTo>
                <a:close/>
              </a:path>
              <a:path w="340995" h="61595">
                <a:moveTo>
                  <a:pt x="108394" y="19824"/>
                </a:moveTo>
                <a:lnTo>
                  <a:pt x="106870" y="16776"/>
                </a:lnTo>
                <a:lnTo>
                  <a:pt x="106870" y="13728"/>
                </a:lnTo>
                <a:lnTo>
                  <a:pt x="103822" y="7632"/>
                </a:lnTo>
                <a:lnTo>
                  <a:pt x="102298" y="6108"/>
                </a:lnTo>
                <a:lnTo>
                  <a:pt x="100774" y="5346"/>
                </a:lnTo>
                <a:lnTo>
                  <a:pt x="100774" y="21348"/>
                </a:lnTo>
                <a:lnTo>
                  <a:pt x="100774" y="41249"/>
                </a:lnTo>
                <a:lnTo>
                  <a:pt x="99250" y="47345"/>
                </a:lnTo>
                <a:lnTo>
                  <a:pt x="97726" y="50393"/>
                </a:lnTo>
                <a:lnTo>
                  <a:pt x="94678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80873" y="50393"/>
                </a:lnTo>
                <a:lnTo>
                  <a:pt x="77825" y="47345"/>
                </a:lnTo>
                <a:lnTo>
                  <a:pt x="76301" y="41249"/>
                </a:lnTo>
                <a:lnTo>
                  <a:pt x="76301" y="21348"/>
                </a:lnTo>
                <a:lnTo>
                  <a:pt x="77825" y="15252"/>
                </a:lnTo>
                <a:lnTo>
                  <a:pt x="80873" y="10680"/>
                </a:lnTo>
                <a:lnTo>
                  <a:pt x="82397" y="7632"/>
                </a:lnTo>
                <a:lnTo>
                  <a:pt x="85445" y="6108"/>
                </a:lnTo>
                <a:lnTo>
                  <a:pt x="91541" y="6108"/>
                </a:lnTo>
                <a:lnTo>
                  <a:pt x="94678" y="9156"/>
                </a:lnTo>
                <a:lnTo>
                  <a:pt x="97726" y="12204"/>
                </a:lnTo>
                <a:lnTo>
                  <a:pt x="99250" y="15252"/>
                </a:lnTo>
                <a:lnTo>
                  <a:pt x="100774" y="21348"/>
                </a:lnTo>
                <a:lnTo>
                  <a:pt x="100774" y="5346"/>
                </a:lnTo>
                <a:lnTo>
                  <a:pt x="99250" y="4584"/>
                </a:lnTo>
                <a:lnTo>
                  <a:pt x="97726" y="3060"/>
                </a:lnTo>
                <a:lnTo>
                  <a:pt x="94678" y="1536"/>
                </a:lnTo>
                <a:lnTo>
                  <a:pt x="91541" y="12"/>
                </a:lnTo>
                <a:lnTo>
                  <a:pt x="83921" y="12"/>
                </a:lnTo>
                <a:lnTo>
                  <a:pt x="80873" y="1536"/>
                </a:lnTo>
                <a:lnTo>
                  <a:pt x="77825" y="4584"/>
                </a:lnTo>
                <a:lnTo>
                  <a:pt x="74777" y="6108"/>
                </a:lnTo>
                <a:lnTo>
                  <a:pt x="73253" y="9156"/>
                </a:lnTo>
                <a:lnTo>
                  <a:pt x="70205" y="18300"/>
                </a:lnTo>
                <a:lnTo>
                  <a:pt x="68681" y="24396"/>
                </a:lnTo>
                <a:lnTo>
                  <a:pt x="68681" y="42773"/>
                </a:lnTo>
                <a:lnTo>
                  <a:pt x="71729" y="50393"/>
                </a:lnTo>
                <a:lnTo>
                  <a:pt x="77825" y="59537"/>
                </a:lnTo>
                <a:lnTo>
                  <a:pt x="82397" y="61061"/>
                </a:lnTo>
                <a:lnTo>
                  <a:pt x="96202" y="61061"/>
                </a:lnTo>
                <a:lnTo>
                  <a:pt x="99250" y="58013"/>
                </a:lnTo>
                <a:lnTo>
                  <a:pt x="102298" y="56489"/>
                </a:lnTo>
                <a:lnTo>
                  <a:pt x="103314" y="54965"/>
                </a:lnTo>
                <a:lnTo>
                  <a:pt x="105346" y="51917"/>
                </a:lnTo>
                <a:lnTo>
                  <a:pt x="106870" y="48869"/>
                </a:lnTo>
                <a:lnTo>
                  <a:pt x="108394" y="44297"/>
                </a:lnTo>
                <a:lnTo>
                  <a:pt x="108394" y="19824"/>
                </a:lnTo>
                <a:close/>
              </a:path>
              <a:path w="340995" h="61595">
                <a:moveTo>
                  <a:pt x="154216" y="16776"/>
                </a:moveTo>
                <a:lnTo>
                  <a:pt x="151168" y="10680"/>
                </a:lnTo>
                <a:lnTo>
                  <a:pt x="149542" y="7632"/>
                </a:lnTo>
                <a:lnTo>
                  <a:pt x="148018" y="6108"/>
                </a:lnTo>
                <a:lnTo>
                  <a:pt x="146494" y="4584"/>
                </a:lnTo>
                <a:lnTo>
                  <a:pt x="146494" y="15252"/>
                </a:lnTo>
                <a:lnTo>
                  <a:pt x="146494" y="47345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1249"/>
                </a:lnTo>
                <a:lnTo>
                  <a:pt x="123634" y="21348"/>
                </a:lnTo>
                <a:lnTo>
                  <a:pt x="125158" y="15252"/>
                </a:lnTo>
                <a:lnTo>
                  <a:pt x="126682" y="10680"/>
                </a:lnTo>
                <a:lnTo>
                  <a:pt x="131254" y="6108"/>
                </a:lnTo>
                <a:lnTo>
                  <a:pt x="138874" y="6108"/>
                </a:lnTo>
                <a:lnTo>
                  <a:pt x="141922" y="9156"/>
                </a:lnTo>
                <a:lnTo>
                  <a:pt x="143446" y="12204"/>
                </a:lnTo>
                <a:lnTo>
                  <a:pt x="146494" y="15252"/>
                </a:lnTo>
                <a:lnTo>
                  <a:pt x="146494" y="4584"/>
                </a:lnTo>
                <a:lnTo>
                  <a:pt x="143446" y="3060"/>
                </a:lnTo>
                <a:lnTo>
                  <a:pt x="141922" y="1536"/>
                </a:lnTo>
                <a:lnTo>
                  <a:pt x="138874" y="12"/>
                </a:lnTo>
                <a:lnTo>
                  <a:pt x="131254" y="12"/>
                </a:lnTo>
                <a:lnTo>
                  <a:pt x="126682" y="1536"/>
                </a:lnTo>
                <a:lnTo>
                  <a:pt x="125158" y="4584"/>
                </a:lnTo>
                <a:lnTo>
                  <a:pt x="122110" y="6108"/>
                </a:lnTo>
                <a:lnTo>
                  <a:pt x="119062" y="9156"/>
                </a:lnTo>
                <a:lnTo>
                  <a:pt x="116014" y="18300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3446" y="61061"/>
                </a:lnTo>
                <a:lnTo>
                  <a:pt x="146494" y="58013"/>
                </a:lnTo>
                <a:lnTo>
                  <a:pt x="149542" y="56489"/>
                </a:lnTo>
                <a:lnTo>
                  <a:pt x="150088" y="54965"/>
                </a:lnTo>
                <a:lnTo>
                  <a:pt x="151168" y="51917"/>
                </a:lnTo>
                <a:lnTo>
                  <a:pt x="152692" y="48869"/>
                </a:lnTo>
                <a:lnTo>
                  <a:pt x="154216" y="44297"/>
                </a:lnTo>
                <a:lnTo>
                  <a:pt x="154216" y="16776"/>
                </a:lnTo>
                <a:close/>
              </a:path>
              <a:path w="340995" h="61595">
                <a:moveTo>
                  <a:pt x="201447" y="1536"/>
                </a:moveTo>
                <a:lnTo>
                  <a:pt x="163347" y="1536"/>
                </a:lnTo>
                <a:lnTo>
                  <a:pt x="163347" y="9156"/>
                </a:lnTo>
                <a:lnTo>
                  <a:pt x="192303" y="9156"/>
                </a:lnTo>
                <a:lnTo>
                  <a:pt x="187731" y="13728"/>
                </a:lnTo>
                <a:lnTo>
                  <a:pt x="184683" y="18300"/>
                </a:lnTo>
                <a:lnTo>
                  <a:pt x="175539" y="36677"/>
                </a:lnTo>
                <a:lnTo>
                  <a:pt x="174015" y="44297"/>
                </a:lnTo>
                <a:lnTo>
                  <a:pt x="170967" y="56489"/>
                </a:lnTo>
                <a:lnTo>
                  <a:pt x="170967" y="61061"/>
                </a:lnTo>
                <a:lnTo>
                  <a:pt x="178587" y="61061"/>
                </a:lnTo>
                <a:lnTo>
                  <a:pt x="178587" y="54965"/>
                </a:lnTo>
                <a:lnTo>
                  <a:pt x="180111" y="48869"/>
                </a:lnTo>
                <a:lnTo>
                  <a:pt x="181635" y="44297"/>
                </a:lnTo>
                <a:lnTo>
                  <a:pt x="183159" y="36677"/>
                </a:lnTo>
                <a:lnTo>
                  <a:pt x="186207" y="30581"/>
                </a:lnTo>
                <a:lnTo>
                  <a:pt x="190779" y="22872"/>
                </a:lnTo>
                <a:lnTo>
                  <a:pt x="193827" y="16776"/>
                </a:lnTo>
                <a:lnTo>
                  <a:pt x="196875" y="12204"/>
                </a:lnTo>
                <a:lnTo>
                  <a:pt x="201447" y="7632"/>
                </a:lnTo>
                <a:lnTo>
                  <a:pt x="201447" y="1536"/>
                </a:lnTo>
                <a:close/>
              </a:path>
              <a:path w="340995" h="61595">
                <a:moveTo>
                  <a:pt x="236601" y="0"/>
                </a:moveTo>
                <a:lnTo>
                  <a:pt x="232029" y="0"/>
                </a:lnTo>
                <a:lnTo>
                  <a:pt x="230505" y="3048"/>
                </a:lnTo>
                <a:lnTo>
                  <a:pt x="224409" y="9144"/>
                </a:lnTo>
                <a:lnTo>
                  <a:pt x="221361" y="10668"/>
                </a:lnTo>
                <a:lnTo>
                  <a:pt x="218313" y="13716"/>
                </a:lnTo>
                <a:lnTo>
                  <a:pt x="213741" y="15240"/>
                </a:lnTo>
                <a:lnTo>
                  <a:pt x="213741" y="22860"/>
                </a:lnTo>
                <a:lnTo>
                  <a:pt x="216789" y="21336"/>
                </a:lnTo>
                <a:lnTo>
                  <a:pt x="219837" y="21336"/>
                </a:lnTo>
                <a:lnTo>
                  <a:pt x="221361" y="18288"/>
                </a:lnTo>
                <a:lnTo>
                  <a:pt x="227457" y="15240"/>
                </a:lnTo>
                <a:lnTo>
                  <a:pt x="228981" y="13716"/>
                </a:lnTo>
                <a:lnTo>
                  <a:pt x="228981" y="61061"/>
                </a:lnTo>
                <a:lnTo>
                  <a:pt x="236601" y="61061"/>
                </a:lnTo>
                <a:lnTo>
                  <a:pt x="236601" y="0"/>
                </a:lnTo>
                <a:close/>
              </a:path>
              <a:path w="340995" h="61595">
                <a:moveTo>
                  <a:pt x="294601" y="39725"/>
                </a:moveTo>
                <a:lnTo>
                  <a:pt x="291553" y="33629"/>
                </a:lnTo>
                <a:lnTo>
                  <a:pt x="290029" y="32105"/>
                </a:lnTo>
                <a:lnTo>
                  <a:pt x="286893" y="28956"/>
                </a:lnTo>
                <a:lnTo>
                  <a:pt x="286893" y="39725"/>
                </a:lnTo>
                <a:lnTo>
                  <a:pt x="286893" y="47345"/>
                </a:lnTo>
                <a:lnTo>
                  <a:pt x="285369" y="50393"/>
                </a:lnTo>
                <a:lnTo>
                  <a:pt x="280797" y="54965"/>
                </a:lnTo>
                <a:lnTo>
                  <a:pt x="270129" y="54965"/>
                </a:lnTo>
                <a:lnTo>
                  <a:pt x="268605" y="53441"/>
                </a:lnTo>
                <a:lnTo>
                  <a:pt x="267081" y="53441"/>
                </a:lnTo>
                <a:lnTo>
                  <a:pt x="265557" y="51917"/>
                </a:lnTo>
                <a:lnTo>
                  <a:pt x="264033" y="48869"/>
                </a:lnTo>
                <a:lnTo>
                  <a:pt x="262509" y="47345"/>
                </a:lnTo>
                <a:lnTo>
                  <a:pt x="262509" y="39725"/>
                </a:lnTo>
                <a:lnTo>
                  <a:pt x="264033" y="36677"/>
                </a:lnTo>
                <a:lnTo>
                  <a:pt x="268605" y="32105"/>
                </a:lnTo>
                <a:lnTo>
                  <a:pt x="280797" y="32105"/>
                </a:lnTo>
                <a:lnTo>
                  <a:pt x="285369" y="36677"/>
                </a:lnTo>
                <a:lnTo>
                  <a:pt x="286893" y="39725"/>
                </a:lnTo>
                <a:lnTo>
                  <a:pt x="286893" y="28956"/>
                </a:lnTo>
                <a:lnTo>
                  <a:pt x="283845" y="28956"/>
                </a:lnTo>
                <a:lnTo>
                  <a:pt x="286893" y="27432"/>
                </a:lnTo>
                <a:lnTo>
                  <a:pt x="288417" y="25908"/>
                </a:lnTo>
                <a:lnTo>
                  <a:pt x="290029" y="22860"/>
                </a:lnTo>
                <a:lnTo>
                  <a:pt x="291553" y="21336"/>
                </a:lnTo>
                <a:lnTo>
                  <a:pt x="291553" y="12192"/>
                </a:lnTo>
                <a:lnTo>
                  <a:pt x="290029" y="7620"/>
                </a:lnTo>
                <a:lnTo>
                  <a:pt x="288467" y="6096"/>
                </a:lnTo>
                <a:lnTo>
                  <a:pt x="286893" y="4572"/>
                </a:lnTo>
                <a:lnTo>
                  <a:pt x="283845" y="1524"/>
                </a:lnTo>
                <a:lnTo>
                  <a:pt x="283845" y="10668"/>
                </a:lnTo>
                <a:lnTo>
                  <a:pt x="283845" y="21336"/>
                </a:lnTo>
                <a:lnTo>
                  <a:pt x="282321" y="22860"/>
                </a:lnTo>
                <a:lnTo>
                  <a:pt x="279273" y="24384"/>
                </a:lnTo>
                <a:lnTo>
                  <a:pt x="277749" y="25908"/>
                </a:lnTo>
                <a:lnTo>
                  <a:pt x="271653" y="25908"/>
                </a:lnTo>
                <a:lnTo>
                  <a:pt x="270129" y="24384"/>
                </a:lnTo>
                <a:lnTo>
                  <a:pt x="267081" y="22860"/>
                </a:lnTo>
                <a:lnTo>
                  <a:pt x="265557" y="21336"/>
                </a:lnTo>
                <a:lnTo>
                  <a:pt x="265557" y="10668"/>
                </a:lnTo>
                <a:lnTo>
                  <a:pt x="267081" y="9144"/>
                </a:lnTo>
                <a:lnTo>
                  <a:pt x="270129" y="7620"/>
                </a:lnTo>
                <a:lnTo>
                  <a:pt x="271653" y="6096"/>
                </a:lnTo>
                <a:lnTo>
                  <a:pt x="277749" y="6096"/>
                </a:lnTo>
                <a:lnTo>
                  <a:pt x="279273" y="7620"/>
                </a:lnTo>
                <a:lnTo>
                  <a:pt x="282321" y="9144"/>
                </a:lnTo>
                <a:lnTo>
                  <a:pt x="283845" y="10668"/>
                </a:lnTo>
                <a:lnTo>
                  <a:pt x="283845" y="1524"/>
                </a:lnTo>
                <a:lnTo>
                  <a:pt x="279273" y="0"/>
                </a:lnTo>
                <a:lnTo>
                  <a:pt x="270129" y="0"/>
                </a:lnTo>
                <a:lnTo>
                  <a:pt x="265557" y="1524"/>
                </a:lnTo>
                <a:lnTo>
                  <a:pt x="259461" y="7620"/>
                </a:lnTo>
                <a:lnTo>
                  <a:pt x="257937" y="12192"/>
                </a:lnTo>
                <a:lnTo>
                  <a:pt x="257937" y="21336"/>
                </a:lnTo>
                <a:lnTo>
                  <a:pt x="259461" y="22860"/>
                </a:lnTo>
                <a:lnTo>
                  <a:pt x="260985" y="25908"/>
                </a:lnTo>
                <a:lnTo>
                  <a:pt x="267081" y="28956"/>
                </a:lnTo>
                <a:lnTo>
                  <a:pt x="262509" y="28956"/>
                </a:lnTo>
                <a:lnTo>
                  <a:pt x="259461" y="30581"/>
                </a:lnTo>
                <a:lnTo>
                  <a:pt x="254889" y="39725"/>
                </a:lnTo>
                <a:lnTo>
                  <a:pt x="254889" y="48869"/>
                </a:lnTo>
                <a:lnTo>
                  <a:pt x="256413" y="53441"/>
                </a:lnTo>
                <a:lnTo>
                  <a:pt x="260985" y="56489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797" y="61061"/>
                </a:lnTo>
                <a:lnTo>
                  <a:pt x="285369" y="59537"/>
                </a:lnTo>
                <a:lnTo>
                  <a:pt x="288417" y="56489"/>
                </a:lnTo>
                <a:lnTo>
                  <a:pt x="290753" y="54965"/>
                </a:lnTo>
                <a:lnTo>
                  <a:pt x="293077" y="53441"/>
                </a:lnTo>
                <a:lnTo>
                  <a:pt x="294601" y="48869"/>
                </a:lnTo>
                <a:lnTo>
                  <a:pt x="294601" y="39725"/>
                </a:lnTo>
                <a:close/>
              </a:path>
              <a:path w="340995" h="61595">
                <a:moveTo>
                  <a:pt x="340423" y="15240"/>
                </a:moveTo>
                <a:lnTo>
                  <a:pt x="338899" y="10668"/>
                </a:lnTo>
                <a:lnTo>
                  <a:pt x="337375" y="7620"/>
                </a:lnTo>
                <a:lnTo>
                  <a:pt x="335851" y="6096"/>
                </a:lnTo>
                <a:lnTo>
                  <a:pt x="331279" y="1524"/>
                </a:lnTo>
                <a:lnTo>
                  <a:pt x="326707" y="0"/>
                </a:lnTo>
                <a:lnTo>
                  <a:pt x="315937" y="0"/>
                </a:lnTo>
                <a:lnTo>
                  <a:pt x="311365" y="3048"/>
                </a:lnTo>
                <a:lnTo>
                  <a:pt x="308317" y="7620"/>
                </a:lnTo>
                <a:lnTo>
                  <a:pt x="305206" y="11861"/>
                </a:lnTo>
                <a:lnTo>
                  <a:pt x="302793" y="17538"/>
                </a:lnTo>
                <a:lnTo>
                  <a:pt x="301256" y="24384"/>
                </a:lnTo>
                <a:lnTo>
                  <a:pt x="300812" y="30581"/>
                </a:lnTo>
                <a:lnTo>
                  <a:pt x="300697" y="42773"/>
                </a:lnTo>
                <a:lnTo>
                  <a:pt x="303745" y="50393"/>
                </a:lnTo>
                <a:lnTo>
                  <a:pt x="306793" y="54965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8231" y="61061"/>
                </a:lnTo>
                <a:lnTo>
                  <a:pt x="334327" y="58013"/>
                </a:lnTo>
                <a:lnTo>
                  <a:pt x="337375" y="54965"/>
                </a:lnTo>
                <a:lnTo>
                  <a:pt x="340423" y="48869"/>
                </a:lnTo>
                <a:lnTo>
                  <a:pt x="340423" y="35153"/>
                </a:lnTo>
                <a:lnTo>
                  <a:pt x="338899" y="30581"/>
                </a:lnTo>
                <a:lnTo>
                  <a:pt x="337324" y="28956"/>
                </a:lnTo>
                <a:lnTo>
                  <a:pt x="335851" y="27432"/>
                </a:lnTo>
                <a:lnTo>
                  <a:pt x="332803" y="24384"/>
                </a:lnTo>
                <a:lnTo>
                  <a:pt x="332803" y="35153"/>
                </a:lnTo>
                <a:lnTo>
                  <a:pt x="332803" y="48869"/>
                </a:lnTo>
                <a:lnTo>
                  <a:pt x="329755" y="51917"/>
                </a:lnTo>
                <a:lnTo>
                  <a:pt x="328231" y="54965"/>
                </a:lnTo>
                <a:lnTo>
                  <a:pt x="317461" y="54965"/>
                </a:lnTo>
                <a:lnTo>
                  <a:pt x="315937" y="53441"/>
                </a:lnTo>
                <a:lnTo>
                  <a:pt x="314413" y="53441"/>
                </a:lnTo>
                <a:lnTo>
                  <a:pt x="312889" y="50393"/>
                </a:lnTo>
                <a:lnTo>
                  <a:pt x="311365" y="48869"/>
                </a:lnTo>
                <a:lnTo>
                  <a:pt x="309841" y="45821"/>
                </a:lnTo>
                <a:lnTo>
                  <a:pt x="309841" y="38201"/>
                </a:lnTo>
                <a:lnTo>
                  <a:pt x="312889" y="32105"/>
                </a:lnTo>
                <a:lnTo>
                  <a:pt x="314375" y="30581"/>
                </a:lnTo>
                <a:lnTo>
                  <a:pt x="315937" y="28956"/>
                </a:lnTo>
                <a:lnTo>
                  <a:pt x="328231" y="28956"/>
                </a:lnTo>
                <a:lnTo>
                  <a:pt x="329755" y="32105"/>
                </a:lnTo>
                <a:lnTo>
                  <a:pt x="332803" y="35153"/>
                </a:lnTo>
                <a:lnTo>
                  <a:pt x="332803" y="24384"/>
                </a:lnTo>
                <a:lnTo>
                  <a:pt x="328231" y="21336"/>
                </a:lnTo>
                <a:lnTo>
                  <a:pt x="320509" y="21336"/>
                </a:lnTo>
                <a:lnTo>
                  <a:pt x="314439" y="24384"/>
                </a:lnTo>
                <a:lnTo>
                  <a:pt x="312889" y="25908"/>
                </a:lnTo>
                <a:lnTo>
                  <a:pt x="309841" y="27432"/>
                </a:lnTo>
                <a:lnTo>
                  <a:pt x="308317" y="30581"/>
                </a:lnTo>
                <a:lnTo>
                  <a:pt x="308330" y="24384"/>
                </a:lnTo>
                <a:lnTo>
                  <a:pt x="309841" y="19812"/>
                </a:lnTo>
                <a:lnTo>
                  <a:pt x="309841" y="16764"/>
                </a:lnTo>
                <a:lnTo>
                  <a:pt x="311365" y="12192"/>
                </a:lnTo>
                <a:lnTo>
                  <a:pt x="314413" y="10668"/>
                </a:lnTo>
                <a:lnTo>
                  <a:pt x="317461" y="7620"/>
                </a:lnTo>
                <a:lnTo>
                  <a:pt x="320509" y="6096"/>
                </a:lnTo>
                <a:lnTo>
                  <a:pt x="325081" y="6096"/>
                </a:lnTo>
                <a:lnTo>
                  <a:pt x="328231" y="7620"/>
                </a:lnTo>
                <a:lnTo>
                  <a:pt x="331279" y="10668"/>
                </a:lnTo>
                <a:lnTo>
                  <a:pt x="331279" y="13716"/>
                </a:lnTo>
                <a:lnTo>
                  <a:pt x="332803" y="16764"/>
                </a:lnTo>
                <a:lnTo>
                  <a:pt x="340423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977797" y="5094792"/>
            <a:ext cx="800995" cy="62735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16994393" y="5094805"/>
            <a:ext cx="367553" cy="62994"/>
          </a:xfrm>
          <a:custGeom>
            <a:avLst/>
            <a:gdLst/>
            <a:ahLst/>
            <a:cxnLst/>
            <a:rect l="l" t="t" r="r" b="b"/>
            <a:pathLst>
              <a:path w="156209" h="61595">
                <a:moveTo>
                  <a:pt x="38188" y="16764"/>
                </a:moveTo>
                <a:lnTo>
                  <a:pt x="35140" y="10668"/>
                </a:lnTo>
                <a:lnTo>
                  <a:pt x="33528" y="7620"/>
                </a:lnTo>
                <a:lnTo>
                  <a:pt x="32004" y="6096"/>
                </a:lnTo>
                <a:lnTo>
                  <a:pt x="30480" y="4572"/>
                </a:lnTo>
                <a:lnTo>
                  <a:pt x="30480" y="15240"/>
                </a:lnTo>
                <a:lnTo>
                  <a:pt x="30480" y="47332"/>
                </a:lnTo>
                <a:lnTo>
                  <a:pt x="27432" y="50380"/>
                </a:lnTo>
                <a:lnTo>
                  <a:pt x="25908" y="53428"/>
                </a:lnTo>
                <a:lnTo>
                  <a:pt x="22860" y="54952"/>
                </a:lnTo>
                <a:lnTo>
                  <a:pt x="15240" y="54952"/>
                </a:lnTo>
                <a:lnTo>
                  <a:pt x="10668" y="50380"/>
                </a:lnTo>
                <a:lnTo>
                  <a:pt x="9144" y="47332"/>
                </a:lnTo>
                <a:lnTo>
                  <a:pt x="7620" y="41236"/>
                </a:lnTo>
                <a:lnTo>
                  <a:pt x="7620" y="21336"/>
                </a:lnTo>
                <a:lnTo>
                  <a:pt x="9144" y="15240"/>
                </a:lnTo>
                <a:lnTo>
                  <a:pt x="10668" y="10668"/>
                </a:lnTo>
                <a:lnTo>
                  <a:pt x="15240" y="6096"/>
                </a:lnTo>
                <a:lnTo>
                  <a:pt x="22860" y="6096"/>
                </a:lnTo>
                <a:lnTo>
                  <a:pt x="25908" y="9144"/>
                </a:lnTo>
                <a:lnTo>
                  <a:pt x="27432" y="12192"/>
                </a:lnTo>
                <a:lnTo>
                  <a:pt x="30480" y="15240"/>
                </a:lnTo>
                <a:lnTo>
                  <a:pt x="30480" y="4572"/>
                </a:lnTo>
                <a:lnTo>
                  <a:pt x="27432" y="3048"/>
                </a:lnTo>
                <a:lnTo>
                  <a:pt x="25908" y="1524"/>
                </a:lnTo>
                <a:lnTo>
                  <a:pt x="22860" y="0"/>
                </a:lnTo>
                <a:lnTo>
                  <a:pt x="15240" y="0"/>
                </a:lnTo>
                <a:lnTo>
                  <a:pt x="10668" y="1524"/>
                </a:lnTo>
                <a:lnTo>
                  <a:pt x="9144" y="4572"/>
                </a:lnTo>
                <a:lnTo>
                  <a:pt x="6096" y="6096"/>
                </a:lnTo>
                <a:lnTo>
                  <a:pt x="3048" y="9144"/>
                </a:lnTo>
                <a:lnTo>
                  <a:pt x="0" y="18288"/>
                </a:lnTo>
                <a:lnTo>
                  <a:pt x="0" y="42760"/>
                </a:lnTo>
                <a:lnTo>
                  <a:pt x="1524" y="50380"/>
                </a:lnTo>
                <a:lnTo>
                  <a:pt x="6096" y="54952"/>
                </a:lnTo>
                <a:lnTo>
                  <a:pt x="9144" y="59524"/>
                </a:lnTo>
                <a:lnTo>
                  <a:pt x="13716" y="61048"/>
                </a:lnTo>
                <a:lnTo>
                  <a:pt x="27432" y="61048"/>
                </a:lnTo>
                <a:lnTo>
                  <a:pt x="30480" y="58000"/>
                </a:lnTo>
                <a:lnTo>
                  <a:pt x="33528" y="56476"/>
                </a:lnTo>
                <a:lnTo>
                  <a:pt x="34061" y="54952"/>
                </a:lnTo>
                <a:lnTo>
                  <a:pt x="35140" y="51904"/>
                </a:lnTo>
                <a:lnTo>
                  <a:pt x="36664" y="48856"/>
                </a:lnTo>
                <a:lnTo>
                  <a:pt x="38188" y="44284"/>
                </a:lnTo>
                <a:lnTo>
                  <a:pt x="38188" y="16764"/>
                </a:lnTo>
                <a:close/>
              </a:path>
              <a:path w="156209" h="61595">
                <a:moveTo>
                  <a:pt x="59042" y="52184"/>
                </a:moveTo>
                <a:lnTo>
                  <a:pt x="49911" y="52184"/>
                </a:lnTo>
                <a:lnTo>
                  <a:pt x="49911" y="61341"/>
                </a:lnTo>
                <a:lnTo>
                  <a:pt x="59042" y="61341"/>
                </a:lnTo>
                <a:lnTo>
                  <a:pt x="59042" y="52184"/>
                </a:lnTo>
                <a:close/>
              </a:path>
              <a:path w="156209" h="61595">
                <a:moveTo>
                  <a:pt x="108292" y="39712"/>
                </a:moveTo>
                <a:lnTo>
                  <a:pt x="100672" y="39712"/>
                </a:lnTo>
                <a:lnTo>
                  <a:pt x="100672" y="12179"/>
                </a:lnTo>
                <a:lnTo>
                  <a:pt x="100672" y="1511"/>
                </a:lnTo>
                <a:lnTo>
                  <a:pt x="94576" y="1511"/>
                </a:lnTo>
                <a:lnTo>
                  <a:pt x="93052" y="3644"/>
                </a:lnTo>
                <a:lnTo>
                  <a:pt x="93052" y="12179"/>
                </a:lnTo>
                <a:lnTo>
                  <a:pt x="93052" y="39712"/>
                </a:lnTo>
                <a:lnTo>
                  <a:pt x="74764" y="39712"/>
                </a:lnTo>
                <a:lnTo>
                  <a:pt x="93052" y="12179"/>
                </a:lnTo>
                <a:lnTo>
                  <a:pt x="93052" y="3644"/>
                </a:lnTo>
                <a:lnTo>
                  <a:pt x="67144" y="39712"/>
                </a:lnTo>
                <a:lnTo>
                  <a:pt x="67144" y="45808"/>
                </a:lnTo>
                <a:lnTo>
                  <a:pt x="93052" y="45808"/>
                </a:lnTo>
                <a:lnTo>
                  <a:pt x="93052" y="61048"/>
                </a:lnTo>
                <a:lnTo>
                  <a:pt x="100672" y="61048"/>
                </a:lnTo>
                <a:lnTo>
                  <a:pt x="100672" y="45808"/>
                </a:lnTo>
                <a:lnTo>
                  <a:pt x="108292" y="45808"/>
                </a:lnTo>
                <a:lnTo>
                  <a:pt x="108292" y="39712"/>
                </a:lnTo>
                <a:close/>
              </a:path>
              <a:path w="156209" h="61595">
                <a:moveTo>
                  <a:pt x="155638" y="39712"/>
                </a:moveTo>
                <a:lnTo>
                  <a:pt x="152590" y="33616"/>
                </a:lnTo>
                <a:lnTo>
                  <a:pt x="149542" y="30568"/>
                </a:lnTo>
                <a:lnTo>
                  <a:pt x="148018" y="28956"/>
                </a:lnTo>
                <a:lnTo>
                  <a:pt x="143446" y="28956"/>
                </a:lnTo>
                <a:lnTo>
                  <a:pt x="146494" y="27432"/>
                </a:lnTo>
                <a:lnTo>
                  <a:pt x="148018" y="25908"/>
                </a:lnTo>
                <a:lnTo>
                  <a:pt x="149542" y="22860"/>
                </a:lnTo>
                <a:lnTo>
                  <a:pt x="151066" y="21336"/>
                </a:lnTo>
                <a:lnTo>
                  <a:pt x="152590" y="18288"/>
                </a:lnTo>
                <a:lnTo>
                  <a:pt x="152590" y="13716"/>
                </a:lnTo>
                <a:lnTo>
                  <a:pt x="151066" y="10668"/>
                </a:lnTo>
                <a:lnTo>
                  <a:pt x="149542" y="9144"/>
                </a:lnTo>
                <a:lnTo>
                  <a:pt x="148018" y="6096"/>
                </a:lnTo>
                <a:lnTo>
                  <a:pt x="146494" y="4572"/>
                </a:lnTo>
                <a:lnTo>
                  <a:pt x="137350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7538" y="10668"/>
                </a:lnTo>
                <a:lnTo>
                  <a:pt x="116014" y="16764"/>
                </a:lnTo>
                <a:lnTo>
                  <a:pt x="123634" y="16764"/>
                </a:lnTo>
                <a:lnTo>
                  <a:pt x="125158" y="13716"/>
                </a:lnTo>
                <a:lnTo>
                  <a:pt x="125158" y="10668"/>
                </a:lnTo>
                <a:lnTo>
                  <a:pt x="128206" y="9144"/>
                </a:lnTo>
                <a:lnTo>
                  <a:pt x="131254" y="6096"/>
                </a:lnTo>
                <a:lnTo>
                  <a:pt x="137350" y="6096"/>
                </a:lnTo>
                <a:lnTo>
                  <a:pt x="140398" y="7620"/>
                </a:lnTo>
                <a:lnTo>
                  <a:pt x="143446" y="10668"/>
                </a:lnTo>
                <a:lnTo>
                  <a:pt x="144970" y="13716"/>
                </a:lnTo>
                <a:lnTo>
                  <a:pt x="144970" y="19812"/>
                </a:lnTo>
                <a:lnTo>
                  <a:pt x="143446" y="21336"/>
                </a:lnTo>
                <a:lnTo>
                  <a:pt x="140398" y="22860"/>
                </a:lnTo>
                <a:lnTo>
                  <a:pt x="138874" y="25908"/>
                </a:lnTo>
                <a:lnTo>
                  <a:pt x="131254" y="25908"/>
                </a:lnTo>
                <a:lnTo>
                  <a:pt x="129730" y="32092"/>
                </a:lnTo>
                <a:lnTo>
                  <a:pt x="141922" y="32092"/>
                </a:lnTo>
                <a:lnTo>
                  <a:pt x="143446" y="35140"/>
                </a:lnTo>
                <a:lnTo>
                  <a:pt x="146494" y="36664"/>
                </a:lnTo>
                <a:lnTo>
                  <a:pt x="146494" y="50380"/>
                </a:lnTo>
                <a:lnTo>
                  <a:pt x="143446" y="51904"/>
                </a:lnTo>
                <a:lnTo>
                  <a:pt x="141922" y="54952"/>
                </a:lnTo>
                <a:lnTo>
                  <a:pt x="129730" y="54952"/>
                </a:lnTo>
                <a:lnTo>
                  <a:pt x="123634" y="48856"/>
                </a:lnTo>
                <a:lnTo>
                  <a:pt x="123634" y="44284"/>
                </a:lnTo>
                <a:lnTo>
                  <a:pt x="116014" y="44284"/>
                </a:lnTo>
                <a:lnTo>
                  <a:pt x="116014" y="50380"/>
                </a:lnTo>
                <a:lnTo>
                  <a:pt x="125158" y="59524"/>
                </a:lnTo>
                <a:lnTo>
                  <a:pt x="129730" y="61048"/>
                </a:lnTo>
                <a:lnTo>
                  <a:pt x="140398" y="61048"/>
                </a:lnTo>
                <a:lnTo>
                  <a:pt x="144970" y="59524"/>
                </a:lnTo>
                <a:lnTo>
                  <a:pt x="149542" y="56476"/>
                </a:lnTo>
                <a:lnTo>
                  <a:pt x="151066" y="54952"/>
                </a:lnTo>
                <a:lnTo>
                  <a:pt x="152590" y="53428"/>
                </a:lnTo>
                <a:lnTo>
                  <a:pt x="155638" y="48856"/>
                </a:lnTo>
                <a:lnTo>
                  <a:pt x="155638" y="39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35594" y="5280465"/>
            <a:ext cx="685800" cy="62994"/>
          </a:xfrm>
          <a:custGeom>
            <a:avLst/>
            <a:gdLst/>
            <a:ahLst/>
            <a:cxnLst/>
            <a:rect l="l" t="t" r="r" b="b"/>
            <a:pathLst>
              <a:path w="291465" h="61595">
                <a:moveTo>
                  <a:pt x="9144" y="52019"/>
                </a:moveTo>
                <a:lnTo>
                  <a:pt x="0" y="52019"/>
                </a:lnTo>
                <a:lnTo>
                  <a:pt x="0" y="61150"/>
                </a:lnTo>
                <a:lnTo>
                  <a:pt x="9144" y="61150"/>
                </a:lnTo>
                <a:lnTo>
                  <a:pt x="9144" y="52019"/>
                </a:lnTo>
                <a:close/>
              </a:path>
              <a:path w="291465" h="61595">
                <a:moveTo>
                  <a:pt x="46863" y="0"/>
                </a:moveTo>
                <a:lnTo>
                  <a:pt x="42291" y="0"/>
                </a:lnTo>
                <a:lnTo>
                  <a:pt x="40767" y="3048"/>
                </a:lnTo>
                <a:lnTo>
                  <a:pt x="33147" y="10668"/>
                </a:lnTo>
                <a:lnTo>
                  <a:pt x="28575" y="13716"/>
                </a:lnTo>
                <a:lnTo>
                  <a:pt x="25527" y="15341"/>
                </a:lnTo>
                <a:lnTo>
                  <a:pt x="25527" y="21437"/>
                </a:lnTo>
                <a:lnTo>
                  <a:pt x="27051" y="21437"/>
                </a:lnTo>
                <a:lnTo>
                  <a:pt x="36195" y="16865"/>
                </a:lnTo>
                <a:lnTo>
                  <a:pt x="39243" y="13716"/>
                </a:lnTo>
                <a:lnTo>
                  <a:pt x="39243" y="59537"/>
                </a:lnTo>
                <a:lnTo>
                  <a:pt x="46863" y="59537"/>
                </a:lnTo>
                <a:lnTo>
                  <a:pt x="46863" y="0"/>
                </a:lnTo>
                <a:close/>
              </a:path>
              <a:path w="291465" h="61595">
                <a:moveTo>
                  <a:pt x="104876" y="15341"/>
                </a:moveTo>
                <a:lnTo>
                  <a:pt x="103352" y="12192"/>
                </a:lnTo>
                <a:lnTo>
                  <a:pt x="101828" y="7620"/>
                </a:lnTo>
                <a:lnTo>
                  <a:pt x="100304" y="6096"/>
                </a:lnTo>
                <a:lnTo>
                  <a:pt x="98780" y="4572"/>
                </a:lnTo>
                <a:lnTo>
                  <a:pt x="97256" y="3810"/>
                </a:lnTo>
                <a:lnTo>
                  <a:pt x="97256" y="15341"/>
                </a:lnTo>
                <a:lnTo>
                  <a:pt x="97256" y="24485"/>
                </a:lnTo>
                <a:lnTo>
                  <a:pt x="95732" y="27533"/>
                </a:lnTo>
                <a:lnTo>
                  <a:pt x="89636" y="33629"/>
                </a:lnTo>
                <a:lnTo>
                  <a:pt x="82016" y="33629"/>
                </a:lnTo>
                <a:lnTo>
                  <a:pt x="78968" y="32105"/>
                </a:lnTo>
                <a:lnTo>
                  <a:pt x="77444" y="29057"/>
                </a:lnTo>
                <a:lnTo>
                  <a:pt x="74295" y="27533"/>
                </a:lnTo>
                <a:lnTo>
                  <a:pt x="72771" y="24485"/>
                </a:lnTo>
                <a:lnTo>
                  <a:pt x="72771" y="16865"/>
                </a:lnTo>
                <a:lnTo>
                  <a:pt x="74295" y="12192"/>
                </a:lnTo>
                <a:lnTo>
                  <a:pt x="77444" y="10668"/>
                </a:lnTo>
                <a:lnTo>
                  <a:pt x="78968" y="7620"/>
                </a:lnTo>
                <a:lnTo>
                  <a:pt x="82016" y="6096"/>
                </a:lnTo>
                <a:lnTo>
                  <a:pt x="88112" y="6096"/>
                </a:lnTo>
                <a:lnTo>
                  <a:pt x="94208" y="9144"/>
                </a:lnTo>
                <a:lnTo>
                  <a:pt x="95732" y="12192"/>
                </a:lnTo>
                <a:lnTo>
                  <a:pt x="97256" y="15341"/>
                </a:lnTo>
                <a:lnTo>
                  <a:pt x="97256" y="3810"/>
                </a:lnTo>
                <a:lnTo>
                  <a:pt x="92684" y="1524"/>
                </a:lnTo>
                <a:lnTo>
                  <a:pt x="88112" y="0"/>
                </a:lnTo>
                <a:lnTo>
                  <a:pt x="78968" y="0"/>
                </a:lnTo>
                <a:lnTo>
                  <a:pt x="74295" y="1524"/>
                </a:lnTo>
                <a:lnTo>
                  <a:pt x="71247" y="6096"/>
                </a:lnTo>
                <a:lnTo>
                  <a:pt x="68199" y="9144"/>
                </a:lnTo>
                <a:lnTo>
                  <a:pt x="66675" y="13716"/>
                </a:lnTo>
                <a:lnTo>
                  <a:pt x="66675" y="26009"/>
                </a:lnTo>
                <a:lnTo>
                  <a:pt x="68199" y="30581"/>
                </a:lnTo>
                <a:lnTo>
                  <a:pt x="71247" y="35153"/>
                </a:lnTo>
                <a:lnTo>
                  <a:pt x="74295" y="38201"/>
                </a:lnTo>
                <a:lnTo>
                  <a:pt x="78968" y="39725"/>
                </a:lnTo>
                <a:lnTo>
                  <a:pt x="89636" y="39725"/>
                </a:lnTo>
                <a:lnTo>
                  <a:pt x="92684" y="38201"/>
                </a:lnTo>
                <a:lnTo>
                  <a:pt x="97256" y="33629"/>
                </a:lnTo>
                <a:lnTo>
                  <a:pt x="97256" y="42773"/>
                </a:lnTo>
                <a:lnTo>
                  <a:pt x="95732" y="45821"/>
                </a:lnTo>
                <a:lnTo>
                  <a:pt x="95732" y="47345"/>
                </a:lnTo>
                <a:lnTo>
                  <a:pt x="88112" y="54965"/>
                </a:lnTo>
                <a:lnTo>
                  <a:pt x="78968" y="54965"/>
                </a:lnTo>
                <a:lnTo>
                  <a:pt x="77444" y="53441"/>
                </a:lnTo>
                <a:lnTo>
                  <a:pt x="75819" y="51917"/>
                </a:lnTo>
                <a:lnTo>
                  <a:pt x="74295" y="48869"/>
                </a:lnTo>
                <a:lnTo>
                  <a:pt x="74295" y="45821"/>
                </a:lnTo>
                <a:lnTo>
                  <a:pt x="66675" y="45821"/>
                </a:lnTo>
                <a:lnTo>
                  <a:pt x="69723" y="54965"/>
                </a:lnTo>
                <a:lnTo>
                  <a:pt x="72771" y="56489"/>
                </a:lnTo>
                <a:lnTo>
                  <a:pt x="75819" y="59537"/>
                </a:lnTo>
                <a:lnTo>
                  <a:pt x="78968" y="61061"/>
                </a:lnTo>
                <a:lnTo>
                  <a:pt x="88112" y="61061"/>
                </a:lnTo>
                <a:lnTo>
                  <a:pt x="92684" y="59537"/>
                </a:lnTo>
                <a:lnTo>
                  <a:pt x="95732" y="58013"/>
                </a:lnTo>
                <a:lnTo>
                  <a:pt x="98780" y="54965"/>
                </a:lnTo>
                <a:lnTo>
                  <a:pt x="101828" y="51917"/>
                </a:lnTo>
                <a:lnTo>
                  <a:pt x="104876" y="42773"/>
                </a:lnTo>
                <a:lnTo>
                  <a:pt x="104876" y="32105"/>
                </a:lnTo>
                <a:lnTo>
                  <a:pt x="104876" y="15341"/>
                </a:lnTo>
                <a:close/>
              </a:path>
              <a:path w="291465" h="61595">
                <a:moveTo>
                  <a:pt x="140030" y="0"/>
                </a:moveTo>
                <a:lnTo>
                  <a:pt x="135458" y="0"/>
                </a:lnTo>
                <a:lnTo>
                  <a:pt x="133934" y="3048"/>
                </a:lnTo>
                <a:lnTo>
                  <a:pt x="126314" y="10668"/>
                </a:lnTo>
                <a:lnTo>
                  <a:pt x="121742" y="13716"/>
                </a:lnTo>
                <a:lnTo>
                  <a:pt x="118694" y="15341"/>
                </a:lnTo>
                <a:lnTo>
                  <a:pt x="118694" y="21437"/>
                </a:lnTo>
                <a:lnTo>
                  <a:pt x="120218" y="21437"/>
                </a:lnTo>
                <a:lnTo>
                  <a:pt x="129362" y="16865"/>
                </a:lnTo>
                <a:lnTo>
                  <a:pt x="132410" y="13716"/>
                </a:lnTo>
                <a:lnTo>
                  <a:pt x="132410" y="59537"/>
                </a:lnTo>
                <a:lnTo>
                  <a:pt x="140030" y="59537"/>
                </a:lnTo>
                <a:lnTo>
                  <a:pt x="140030" y="0"/>
                </a:lnTo>
                <a:close/>
              </a:path>
              <a:path w="291465" h="61595">
                <a:moveTo>
                  <a:pt x="198031" y="39725"/>
                </a:moveTo>
                <a:lnTo>
                  <a:pt x="190309" y="39725"/>
                </a:lnTo>
                <a:lnTo>
                  <a:pt x="190309" y="12192"/>
                </a:lnTo>
                <a:lnTo>
                  <a:pt x="190309" y="0"/>
                </a:lnTo>
                <a:lnTo>
                  <a:pt x="184213" y="0"/>
                </a:lnTo>
                <a:lnTo>
                  <a:pt x="182689" y="2209"/>
                </a:lnTo>
                <a:lnTo>
                  <a:pt x="182689" y="12192"/>
                </a:lnTo>
                <a:lnTo>
                  <a:pt x="182689" y="39725"/>
                </a:lnTo>
                <a:lnTo>
                  <a:pt x="164401" y="39725"/>
                </a:lnTo>
                <a:lnTo>
                  <a:pt x="182689" y="12192"/>
                </a:lnTo>
                <a:lnTo>
                  <a:pt x="182689" y="2209"/>
                </a:lnTo>
                <a:lnTo>
                  <a:pt x="156781" y="39725"/>
                </a:lnTo>
                <a:lnTo>
                  <a:pt x="156781" y="45821"/>
                </a:lnTo>
                <a:lnTo>
                  <a:pt x="182689" y="45821"/>
                </a:lnTo>
                <a:lnTo>
                  <a:pt x="182689" y="59537"/>
                </a:lnTo>
                <a:lnTo>
                  <a:pt x="190309" y="59537"/>
                </a:lnTo>
                <a:lnTo>
                  <a:pt x="190309" y="45821"/>
                </a:lnTo>
                <a:lnTo>
                  <a:pt x="198031" y="45821"/>
                </a:lnTo>
                <a:lnTo>
                  <a:pt x="198031" y="39725"/>
                </a:lnTo>
                <a:close/>
              </a:path>
              <a:path w="291465" h="61595">
                <a:moveTo>
                  <a:pt x="245275" y="39725"/>
                </a:moveTo>
                <a:lnTo>
                  <a:pt x="242227" y="33629"/>
                </a:lnTo>
                <a:lnTo>
                  <a:pt x="239179" y="30581"/>
                </a:lnTo>
                <a:lnTo>
                  <a:pt x="237655" y="29057"/>
                </a:lnTo>
                <a:lnTo>
                  <a:pt x="237655" y="39725"/>
                </a:lnTo>
                <a:lnTo>
                  <a:pt x="237655" y="45821"/>
                </a:lnTo>
                <a:lnTo>
                  <a:pt x="236131" y="48869"/>
                </a:lnTo>
                <a:lnTo>
                  <a:pt x="231559" y="53441"/>
                </a:lnTo>
                <a:lnTo>
                  <a:pt x="228511" y="54965"/>
                </a:lnTo>
                <a:lnTo>
                  <a:pt x="220891" y="54965"/>
                </a:lnTo>
                <a:lnTo>
                  <a:pt x="219367" y="53441"/>
                </a:lnTo>
                <a:lnTo>
                  <a:pt x="216319" y="51917"/>
                </a:lnTo>
                <a:lnTo>
                  <a:pt x="214795" y="50393"/>
                </a:lnTo>
                <a:lnTo>
                  <a:pt x="214795" y="48869"/>
                </a:lnTo>
                <a:lnTo>
                  <a:pt x="213271" y="47345"/>
                </a:lnTo>
                <a:lnTo>
                  <a:pt x="213271" y="36677"/>
                </a:lnTo>
                <a:lnTo>
                  <a:pt x="217843" y="32105"/>
                </a:lnTo>
                <a:lnTo>
                  <a:pt x="220891" y="30581"/>
                </a:lnTo>
                <a:lnTo>
                  <a:pt x="228511" y="30581"/>
                </a:lnTo>
                <a:lnTo>
                  <a:pt x="231559" y="32105"/>
                </a:lnTo>
                <a:lnTo>
                  <a:pt x="236131" y="36677"/>
                </a:lnTo>
                <a:lnTo>
                  <a:pt x="237655" y="39725"/>
                </a:lnTo>
                <a:lnTo>
                  <a:pt x="237655" y="29057"/>
                </a:lnTo>
                <a:lnTo>
                  <a:pt x="233083" y="27533"/>
                </a:lnTo>
                <a:lnTo>
                  <a:pt x="239179" y="24485"/>
                </a:lnTo>
                <a:lnTo>
                  <a:pt x="240703" y="22961"/>
                </a:lnTo>
                <a:lnTo>
                  <a:pt x="240703" y="21437"/>
                </a:lnTo>
                <a:lnTo>
                  <a:pt x="242227" y="18389"/>
                </a:lnTo>
                <a:lnTo>
                  <a:pt x="242227" y="10680"/>
                </a:lnTo>
                <a:lnTo>
                  <a:pt x="240703" y="7632"/>
                </a:lnTo>
                <a:lnTo>
                  <a:pt x="239179" y="6108"/>
                </a:lnTo>
                <a:lnTo>
                  <a:pt x="234607" y="1536"/>
                </a:lnTo>
                <a:lnTo>
                  <a:pt x="234607" y="12204"/>
                </a:lnTo>
                <a:lnTo>
                  <a:pt x="234607" y="18389"/>
                </a:lnTo>
                <a:lnTo>
                  <a:pt x="233083" y="19913"/>
                </a:lnTo>
                <a:lnTo>
                  <a:pt x="231559" y="22961"/>
                </a:lnTo>
                <a:lnTo>
                  <a:pt x="230035" y="24485"/>
                </a:lnTo>
                <a:lnTo>
                  <a:pt x="219367" y="24485"/>
                </a:lnTo>
                <a:lnTo>
                  <a:pt x="217843" y="21437"/>
                </a:lnTo>
                <a:lnTo>
                  <a:pt x="214795" y="18389"/>
                </a:lnTo>
                <a:lnTo>
                  <a:pt x="214795" y="12204"/>
                </a:lnTo>
                <a:lnTo>
                  <a:pt x="219367" y="7632"/>
                </a:lnTo>
                <a:lnTo>
                  <a:pt x="222415" y="6108"/>
                </a:lnTo>
                <a:lnTo>
                  <a:pt x="226987" y="6108"/>
                </a:lnTo>
                <a:lnTo>
                  <a:pt x="230035" y="7632"/>
                </a:lnTo>
                <a:lnTo>
                  <a:pt x="234607" y="12204"/>
                </a:lnTo>
                <a:lnTo>
                  <a:pt x="234607" y="1536"/>
                </a:lnTo>
                <a:lnTo>
                  <a:pt x="230035" y="12"/>
                </a:lnTo>
                <a:lnTo>
                  <a:pt x="219367" y="12"/>
                </a:lnTo>
                <a:lnTo>
                  <a:pt x="214795" y="1536"/>
                </a:lnTo>
                <a:lnTo>
                  <a:pt x="208699" y="7632"/>
                </a:lnTo>
                <a:lnTo>
                  <a:pt x="207175" y="10680"/>
                </a:lnTo>
                <a:lnTo>
                  <a:pt x="207175" y="18389"/>
                </a:lnTo>
                <a:lnTo>
                  <a:pt x="208699" y="21437"/>
                </a:lnTo>
                <a:lnTo>
                  <a:pt x="213271" y="26009"/>
                </a:lnTo>
                <a:lnTo>
                  <a:pt x="216319" y="27533"/>
                </a:lnTo>
                <a:lnTo>
                  <a:pt x="210223" y="30581"/>
                </a:lnTo>
                <a:lnTo>
                  <a:pt x="208699" y="33629"/>
                </a:lnTo>
                <a:lnTo>
                  <a:pt x="205651" y="35153"/>
                </a:lnTo>
                <a:lnTo>
                  <a:pt x="205651" y="47345"/>
                </a:lnTo>
                <a:lnTo>
                  <a:pt x="207175" y="51917"/>
                </a:lnTo>
                <a:lnTo>
                  <a:pt x="210223" y="56489"/>
                </a:lnTo>
                <a:lnTo>
                  <a:pt x="214795" y="59537"/>
                </a:lnTo>
                <a:lnTo>
                  <a:pt x="219367" y="61061"/>
                </a:lnTo>
                <a:lnTo>
                  <a:pt x="231559" y="61061"/>
                </a:lnTo>
                <a:lnTo>
                  <a:pt x="236131" y="59537"/>
                </a:lnTo>
                <a:lnTo>
                  <a:pt x="239179" y="56489"/>
                </a:lnTo>
                <a:lnTo>
                  <a:pt x="240195" y="54965"/>
                </a:lnTo>
                <a:lnTo>
                  <a:pt x="245275" y="47345"/>
                </a:lnTo>
                <a:lnTo>
                  <a:pt x="245275" y="39725"/>
                </a:lnTo>
                <a:close/>
              </a:path>
              <a:path w="291465" h="61595">
                <a:moveTo>
                  <a:pt x="291096" y="1524"/>
                </a:moveTo>
                <a:lnTo>
                  <a:pt x="252996" y="1524"/>
                </a:lnTo>
                <a:lnTo>
                  <a:pt x="252996" y="7620"/>
                </a:lnTo>
                <a:lnTo>
                  <a:pt x="281952" y="7620"/>
                </a:lnTo>
                <a:lnTo>
                  <a:pt x="277380" y="12192"/>
                </a:lnTo>
                <a:lnTo>
                  <a:pt x="265188" y="36677"/>
                </a:lnTo>
                <a:lnTo>
                  <a:pt x="263664" y="42773"/>
                </a:lnTo>
                <a:lnTo>
                  <a:pt x="262140" y="50393"/>
                </a:lnTo>
                <a:lnTo>
                  <a:pt x="260616" y="54965"/>
                </a:lnTo>
                <a:lnTo>
                  <a:pt x="260616" y="59537"/>
                </a:lnTo>
                <a:lnTo>
                  <a:pt x="268236" y="59537"/>
                </a:lnTo>
                <a:lnTo>
                  <a:pt x="268236" y="53441"/>
                </a:lnTo>
                <a:lnTo>
                  <a:pt x="271284" y="44297"/>
                </a:lnTo>
                <a:lnTo>
                  <a:pt x="272808" y="36677"/>
                </a:lnTo>
                <a:lnTo>
                  <a:pt x="275856" y="29057"/>
                </a:lnTo>
                <a:lnTo>
                  <a:pt x="278904" y="22961"/>
                </a:lnTo>
                <a:lnTo>
                  <a:pt x="283476" y="16865"/>
                </a:lnTo>
                <a:lnTo>
                  <a:pt x="286524" y="10668"/>
                </a:lnTo>
                <a:lnTo>
                  <a:pt x="291096" y="6096"/>
                </a:lnTo>
                <a:lnTo>
                  <a:pt x="29109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50441" y="5280465"/>
            <a:ext cx="787400" cy="62994"/>
          </a:xfrm>
          <a:custGeom>
            <a:avLst/>
            <a:gdLst/>
            <a:ahLst/>
            <a:cxnLst/>
            <a:rect l="l" t="t" r="r" b="b"/>
            <a:pathLst>
              <a:path w="334644" h="61595">
                <a:moveTo>
                  <a:pt x="38201" y="19913"/>
                </a:moveTo>
                <a:lnTo>
                  <a:pt x="36576" y="16865"/>
                </a:lnTo>
                <a:lnTo>
                  <a:pt x="36576" y="12204"/>
                </a:lnTo>
                <a:lnTo>
                  <a:pt x="35052" y="10680"/>
                </a:lnTo>
                <a:lnTo>
                  <a:pt x="32766" y="6108"/>
                </a:lnTo>
                <a:lnTo>
                  <a:pt x="32004" y="4584"/>
                </a:lnTo>
                <a:lnTo>
                  <a:pt x="30480" y="3822"/>
                </a:lnTo>
                <a:lnTo>
                  <a:pt x="30480" y="21437"/>
                </a:lnTo>
                <a:lnTo>
                  <a:pt x="30480" y="39725"/>
                </a:lnTo>
                <a:lnTo>
                  <a:pt x="28956" y="47345"/>
                </a:lnTo>
                <a:lnTo>
                  <a:pt x="27432" y="50393"/>
                </a:lnTo>
                <a:lnTo>
                  <a:pt x="22860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7620" y="13728"/>
                </a:lnTo>
                <a:lnTo>
                  <a:pt x="10668" y="10680"/>
                </a:lnTo>
                <a:lnTo>
                  <a:pt x="12192" y="7632"/>
                </a:lnTo>
                <a:lnTo>
                  <a:pt x="15240" y="6108"/>
                </a:lnTo>
                <a:lnTo>
                  <a:pt x="22860" y="6108"/>
                </a:lnTo>
                <a:lnTo>
                  <a:pt x="27432" y="10680"/>
                </a:lnTo>
                <a:lnTo>
                  <a:pt x="28956" y="13728"/>
                </a:lnTo>
                <a:lnTo>
                  <a:pt x="30480" y="21437"/>
                </a:lnTo>
                <a:lnTo>
                  <a:pt x="30480" y="3822"/>
                </a:lnTo>
                <a:lnTo>
                  <a:pt x="28956" y="3060"/>
                </a:lnTo>
                <a:lnTo>
                  <a:pt x="27432" y="1536"/>
                </a:lnTo>
                <a:lnTo>
                  <a:pt x="24384" y="12"/>
                </a:lnTo>
                <a:lnTo>
                  <a:pt x="13716" y="12"/>
                </a:lnTo>
                <a:lnTo>
                  <a:pt x="7620" y="3060"/>
                </a:lnTo>
                <a:lnTo>
                  <a:pt x="4572" y="6108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4572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2004" y="54965"/>
                </a:lnTo>
                <a:lnTo>
                  <a:pt x="35052" y="51917"/>
                </a:lnTo>
                <a:lnTo>
                  <a:pt x="36576" y="47345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34644" h="61595">
                <a:moveTo>
                  <a:pt x="57721" y="52019"/>
                </a:moveTo>
                <a:lnTo>
                  <a:pt x="48590" y="52019"/>
                </a:lnTo>
                <a:lnTo>
                  <a:pt x="48590" y="61150"/>
                </a:lnTo>
                <a:lnTo>
                  <a:pt x="57721" y="61150"/>
                </a:lnTo>
                <a:lnTo>
                  <a:pt x="57721" y="52019"/>
                </a:lnTo>
                <a:close/>
              </a:path>
              <a:path w="334644" h="61595">
                <a:moveTo>
                  <a:pt x="108407" y="24485"/>
                </a:moveTo>
                <a:lnTo>
                  <a:pt x="106883" y="19913"/>
                </a:lnTo>
                <a:lnTo>
                  <a:pt x="106883" y="16865"/>
                </a:lnTo>
                <a:lnTo>
                  <a:pt x="105359" y="12204"/>
                </a:lnTo>
                <a:lnTo>
                  <a:pt x="103835" y="10680"/>
                </a:lnTo>
                <a:lnTo>
                  <a:pt x="101549" y="6108"/>
                </a:lnTo>
                <a:lnTo>
                  <a:pt x="100787" y="4584"/>
                </a:lnTo>
                <a:lnTo>
                  <a:pt x="100787" y="21437"/>
                </a:lnTo>
                <a:lnTo>
                  <a:pt x="100787" y="39725"/>
                </a:lnTo>
                <a:lnTo>
                  <a:pt x="99263" y="47345"/>
                </a:lnTo>
                <a:lnTo>
                  <a:pt x="97739" y="50393"/>
                </a:lnTo>
                <a:lnTo>
                  <a:pt x="94589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2397" y="53441"/>
                </a:lnTo>
                <a:lnTo>
                  <a:pt x="79349" y="50393"/>
                </a:lnTo>
                <a:lnTo>
                  <a:pt x="77825" y="47345"/>
                </a:lnTo>
                <a:lnTo>
                  <a:pt x="76301" y="39725"/>
                </a:lnTo>
                <a:lnTo>
                  <a:pt x="76301" y="21437"/>
                </a:lnTo>
                <a:lnTo>
                  <a:pt x="77825" y="13728"/>
                </a:lnTo>
                <a:lnTo>
                  <a:pt x="80873" y="10680"/>
                </a:lnTo>
                <a:lnTo>
                  <a:pt x="82397" y="7632"/>
                </a:lnTo>
                <a:lnTo>
                  <a:pt x="85445" y="6108"/>
                </a:lnTo>
                <a:lnTo>
                  <a:pt x="91541" y="6108"/>
                </a:lnTo>
                <a:lnTo>
                  <a:pt x="94589" y="7632"/>
                </a:lnTo>
                <a:lnTo>
                  <a:pt x="97739" y="10680"/>
                </a:lnTo>
                <a:lnTo>
                  <a:pt x="99263" y="13728"/>
                </a:lnTo>
                <a:lnTo>
                  <a:pt x="100787" y="21437"/>
                </a:lnTo>
                <a:lnTo>
                  <a:pt x="100787" y="4584"/>
                </a:lnTo>
                <a:lnTo>
                  <a:pt x="99263" y="3060"/>
                </a:lnTo>
                <a:lnTo>
                  <a:pt x="96215" y="1536"/>
                </a:lnTo>
                <a:lnTo>
                  <a:pt x="94589" y="12"/>
                </a:lnTo>
                <a:lnTo>
                  <a:pt x="83921" y="12"/>
                </a:lnTo>
                <a:lnTo>
                  <a:pt x="77825" y="3060"/>
                </a:lnTo>
                <a:lnTo>
                  <a:pt x="74777" y="6108"/>
                </a:lnTo>
                <a:lnTo>
                  <a:pt x="73253" y="9156"/>
                </a:lnTo>
                <a:lnTo>
                  <a:pt x="71729" y="13728"/>
                </a:lnTo>
                <a:lnTo>
                  <a:pt x="70205" y="18389"/>
                </a:lnTo>
                <a:lnTo>
                  <a:pt x="68681" y="22961"/>
                </a:lnTo>
                <a:lnTo>
                  <a:pt x="68681" y="41249"/>
                </a:lnTo>
                <a:lnTo>
                  <a:pt x="70205" y="50393"/>
                </a:lnTo>
                <a:lnTo>
                  <a:pt x="74777" y="54965"/>
                </a:lnTo>
                <a:lnTo>
                  <a:pt x="77825" y="59537"/>
                </a:lnTo>
                <a:lnTo>
                  <a:pt x="82397" y="61061"/>
                </a:lnTo>
                <a:lnTo>
                  <a:pt x="93065" y="61061"/>
                </a:lnTo>
                <a:lnTo>
                  <a:pt x="108407" y="38201"/>
                </a:lnTo>
                <a:lnTo>
                  <a:pt x="108407" y="24485"/>
                </a:lnTo>
                <a:close/>
              </a:path>
              <a:path w="334644" h="61595">
                <a:moveTo>
                  <a:pt x="154127" y="36677"/>
                </a:moveTo>
                <a:lnTo>
                  <a:pt x="151079" y="33629"/>
                </a:lnTo>
                <a:lnTo>
                  <a:pt x="149555" y="30581"/>
                </a:lnTo>
                <a:lnTo>
                  <a:pt x="146507" y="29057"/>
                </a:lnTo>
                <a:lnTo>
                  <a:pt x="146507" y="36677"/>
                </a:lnTo>
                <a:lnTo>
                  <a:pt x="146507" y="48869"/>
                </a:lnTo>
                <a:lnTo>
                  <a:pt x="141935" y="53441"/>
                </a:lnTo>
                <a:lnTo>
                  <a:pt x="138887" y="54965"/>
                </a:lnTo>
                <a:lnTo>
                  <a:pt x="131267" y="54965"/>
                </a:lnTo>
                <a:lnTo>
                  <a:pt x="128219" y="53441"/>
                </a:lnTo>
                <a:lnTo>
                  <a:pt x="123647" y="48869"/>
                </a:lnTo>
                <a:lnTo>
                  <a:pt x="123647" y="47345"/>
                </a:lnTo>
                <a:lnTo>
                  <a:pt x="122123" y="44297"/>
                </a:lnTo>
                <a:lnTo>
                  <a:pt x="122123" y="39725"/>
                </a:lnTo>
                <a:lnTo>
                  <a:pt x="123647" y="36677"/>
                </a:lnTo>
                <a:lnTo>
                  <a:pt x="128219" y="32105"/>
                </a:lnTo>
                <a:lnTo>
                  <a:pt x="131267" y="30581"/>
                </a:lnTo>
                <a:lnTo>
                  <a:pt x="138887" y="30581"/>
                </a:lnTo>
                <a:lnTo>
                  <a:pt x="141935" y="32105"/>
                </a:lnTo>
                <a:lnTo>
                  <a:pt x="146507" y="36677"/>
                </a:lnTo>
                <a:lnTo>
                  <a:pt x="146507" y="29057"/>
                </a:lnTo>
                <a:lnTo>
                  <a:pt x="143459" y="27533"/>
                </a:lnTo>
                <a:lnTo>
                  <a:pt x="146507" y="26009"/>
                </a:lnTo>
                <a:lnTo>
                  <a:pt x="148031" y="24485"/>
                </a:lnTo>
                <a:lnTo>
                  <a:pt x="151079" y="21437"/>
                </a:lnTo>
                <a:lnTo>
                  <a:pt x="152603" y="18389"/>
                </a:lnTo>
                <a:lnTo>
                  <a:pt x="152603" y="10680"/>
                </a:lnTo>
                <a:lnTo>
                  <a:pt x="151079" y="7632"/>
                </a:lnTo>
                <a:lnTo>
                  <a:pt x="149555" y="6108"/>
                </a:lnTo>
                <a:lnTo>
                  <a:pt x="144983" y="1536"/>
                </a:lnTo>
                <a:lnTo>
                  <a:pt x="144983" y="12204"/>
                </a:lnTo>
                <a:lnTo>
                  <a:pt x="144983" y="18389"/>
                </a:lnTo>
                <a:lnTo>
                  <a:pt x="143459" y="19913"/>
                </a:lnTo>
                <a:lnTo>
                  <a:pt x="141935" y="22961"/>
                </a:lnTo>
                <a:lnTo>
                  <a:pt x="140411" y="24485"/>
                </a:lnTo>
                <a:lnTo>
                  <a:pt x="129743" y="24485"/>
                </a:lnTo>
                <a:lnTo>
                  <a:pt x="128219" y="21437"/>
                </a:lnTo>
                <a:lnTo>
                  <a:pt x="125171" y="18389"/>
                </a:lnTo>
                <a:lnTo>
                  <a:pt x="125171" y="12204"/>
                </a:lnTo>
                <a:lnTo>
                  <a:pt x="129743" y="7632"/>
                </a:lnTo>
                <a:lnTo>
                  <a:pt x="132791" y="6108"/>
                </a:lnTo>
                <a:lnTo>
                  <a:pt x="137363" y="6108"/>
                </a:lnTo>
                <a:lnTo>
                  <a:pt x="140411" y="7632"/>
                </a:lnTo>
                <a:lnTo>
                  <a:pt x="144983" y="12204"/>
                </a:lnTo>
                <a:lnTo>
                  <a:pt x="144983" y="1536"/>
                </a:lnTo>
                <a:lnTo>
                  <a:pt x="140411" y="12"/>
                </a:lnTo>
                <a:lnTo>
                  <a:pt x="129743" y="12"/>
                </a:lnTo>
                <a:lnTo>
                  <a:pt x="125171" y="1536"/>
                </a:lnTo>
                <a:lnTo>
                  <a:pt x="119075" y="7632"/>
                </a:lnTo>
                <a:lnTo>
                  <a:pt x="117551" y="10680"/>
                </a:lnTo>
                <a:lnTo>
                  <a:pt x="117551" y="18389"/>
                </a:lnTo>
                <a:lnTo>
                  <a:pt x="119075" y="21437"/>
                </a:lnTo>
                <a:lnTo>
                  <a:pt x="123647" y="26009"/>
                </a:lnTo>
                <a:lnTo>
                  <a:pt x="126695" y="27533"/>
                </a:lnTo>
                <a:lnTo>
                  <a:pt x="120599" y="30581"/>
                </a:lnTo>
                <a:lnTo>
                  <a:pt x="116027" y="35153"/>
                </a:lnTo>
                <a:lnTo>
                  <a:pt x="116027" y="47345"/>
                </a:lnTo>
                <a:lnTo>
                  <a:pt x="117551" y="51917"/>
                </a:lnTo>
                <a:lnTo>
                  <a:pt x="120599" y="56489"/>
                </a:lnTo>
                <a:lnTo>
                  <a:pt x="123647" y="59537"/>
                </a:lnTo>
                <a:lnTo>
                  <a:pt x="129743" y="61061"/>
                </a:lnTo>
                <a:lnTo>
                  <a:pt x="140411" y="61061"/>
                </a:lnTo>
                <a:lnTo>
                  <a:pt x="144983" y="59537"/>
                </a:lnTo>
                <a:lnTo>
                  <a:pt x="149555" y="56489"/>
                </a:lnTo>
                <a:lnTo>
                  <a:pt x="150571" y="54965"/>
                </a:lnTo>
                <a:lnTo>
                  <a:pt x="152603" y="51917"/>
                </a:lnTo>
                <a:lnTo>
                  <a:pt x="154127" y="47345"/>
                </a:lnTo>
                <a:lnTo>
                  <a:pt x="154127" y="36677"/>
                </a:lnTo>
                <a:close/>
              </a:path>
              <a:path w="334644" h="61595">
                <a:moveTo>
                  <a:pt x="189268" y="0"/>
                </a:moveTo>
                <a:lnTo>
                  <a:pt x="184696" y="0"/>
                </a:lnTo>
                <a:lnTo>
                  <a:pt x="183172" y="3048"/>
                </a:lnTo>
                <a:lnTo>
                  <a:pt x="175552" y="10668"/>
                </a:lnTo>
                <a:lnTo>
                  <a:pt x="170980" y="13716"/>
                </a:lnTo>
                <a:lnTo>
                  <a:pt x="167932" y="15341"/>
                </a:lnTo>
                <a:lnTo>
                  <a:pt x="167932" y="21437"/>
                </a:lnTo>
                <a:lnTo>
                  <a:pt x="169456" y="21437"/>
                </a:lnTo>
                <a:lnTo>
                  <a:pt x="178600" y="16865"/>
                </a:lnTo>
                <a:lnTo>
                  <a:pt x="181648" y="13716"/>
                </a:lnTo>
                <a:lnTo>
                  <a:pt x="181648" y="59537"/>
                </a:lnTo>
                <a:lnTo>
                  <a:pt x="189268" y="59537"/>
                </a:lnTo>
                <a:lnTo>
                  <a:pt x="189268" y="0"/>
                </a:lnTo>
                <a:close/>
              </a:path>
              <a:path w="334644" h="61595">
                <a:moveTo>
                  <a:pt x="230505" y="0"/>
                </a:moveTo>
                <a:lnTo>
                  <a:pt x="224409" y="0"/>
                </a:lnTo>
                <a:lnTo>
                  <a:pt x="224409" y="3048"/>
                </a:lnTo>
                <a:lnTo>
                  <a:pt x="221361" y="4572"/>
                </a:lnTo>
                <a:lnTo>
                  <a:pt x="212128" y="13716"/>
                </a:lnTo>
                <a:lnTo>
                  <a:pt x="207556" y="15341"/>
                </a:lnTo>
                <a:lnTo>
                  <a:pt x="207556" y="21437"/>
                </a:lnTo>
                <a:lnTo>
                  <a:pt x="210604" y="21437"/>
                </a:lnTo>
                <a:lnTo>
                  <a:pt x="212128" y="19913"/>
                </a:lnTo>
                <a:lnTo>
                  <a:pt x="221361" y="15341"/>
                </a:lnTo>
                <a:lnTo>
                  <a:pt x="222885" y="13716"/>
                </a:lnTo>
                <a:lnTo>
                  <a:pt x="222885" y="59537"/>
                </a:lnTo>
                <a:lnTo>
                  <a:pt x="230505" y="59537"/>
                </a:lnTo>
                <a:lnTo>
                  <a:pt x="230505" y="0"/>
                </a:lnTo>
                <a:close/>
              </a:path>
              <a:path w="334644" h="61595">
                <a:moveTo>
                  <a:pt x="288518" y="35153"/>
                </a:moveTo>
                <a:lnTo>
                  <a:pt x="283438" y="27533"/>
                </a:lnTo>
                <a:lnTo>
                  <a:pt x="282422" y="26009"/>
                </a:lnTo>
                <a:lnTo>
                  <a:pt x="280898" y="24485"/>
                </a:lnTo>
                <a:lnTo>
                  <a:pt x="280898" y="36677"/>
                </a:lnTo>
                <a:lnTo>
                  <a:pt x="280898" y="45821"/>
                </a:lnTo>
                <a:lnTo>
                  <a:pt x="279374" y="48869"/>
                </a:lnTo>
                <a:lnTo>
                  <a:pt x="274802" y="53441"/>
                </a:lnTo>
                <a:lnTo>
                  <a:pt x="271754" y="54965"/>
                </a:lnTo>
                <a:lnTo>
                  <a:pt x="264045" y="54965"/>
                </a:lnTo>
                <a:lnTo>
                  <a:pt x="259473" y="50393"/>
                </a:lnTo>
                <a:lnTo>
                  <a:pt x="257949" y="47345"/>
                </a:lnTo>
                <a:lnTo>
                  <a:pt x="257949" y="45821"/>
                </a:lnTo>
                <a:lnTo>
                  <a:pt x="256425" y="42773"/>
                </a:lnTo>
                <a:lnTo>
                  <a:pt x="256425" y="36677"/>
                </a:lnTo>
                <a:lnTo>
                  <a:pt x="257949" y="33629"/>
                </a:lnTo>
                <a:lnTo>
                  <a:pt x="262521" y="29057"/>
                </a:lnTo>
                <a:lnTo>
                  <a:pt x="265569" y="27533"/>
                </a:lnTo>
                <a:lnTo>
                  <a:pt x="271754" y="27533"/>
                </a:lnTo>
                <a:lnTo>
                  <a:pt x="274802" y="29057"/>
                </a:lnTo>
                <a:lnTo>
                  <a:pt x="276326" y="32105"/>
                </a:lnTo>
                <a:lnTo>
                  <a:pt x="279374" y="33629"/>
                </a:lnTo>
                <a:lnTo>
                  <a:pt x="280898" y="36677"/>
                </a:lnTo>
                <a:lnTo>
                  <a:pt x="280898" y="24485"/>
                </a:lnTo>
                <a:lnTo>
                  <a:pt x="279374" y="22961"/>
                </a:lnTo>
                <a:lnTo>
                  <a:pt x="274802" y="21437"/>
                </a:lnTo>
                <a:lnTo>
                  <a:pt x="264045" y="21437"/>
                </a:lnTo>
                <a:lnTo>
                  <a:pt x="262521" y="22961"/>
                </a:lnTo>
                <a:lnTo>
                  <a:pt x="259473" y="24485"/>
                </a:lnTo>
                <a:lnTo>
                  <a:pt x="254901" y="29057"/>
                </a:lnTo>
                <a:lnTo>
                  <a:pt x="254901" y="22961"/>
                </a:lnTo>
                <a:lnTo>
                  <a:pt x="256425" y="18389"/>
                </a:lnTo>
                <a:lnTo>
                  <a:pt x="257949" y="15341"/>
                </a:lnTo>
                <a:lnTo>
                  <a:pt x="259473" y="12192"/>
                </a:lnTo>
                <a:lnTo>
                  <a:pt x="260997" y="9144"/>
                </a:lnTo>
                <a:lnTo>
                  <a:pt x="262521" y="7620"/>
                </a:lnTo>
                <a:lnTo>
                  <a:pt x="265569" y="6096"/>
                </a:lnTo>
                <a:lnTo>
                  <a:pt x="271754" y="6096"/>
                </a:lnTo>
                <a:lnTo>
                  <a:pt x="274802" y="7620"/>
                </a:lnTo>
                <a:lnTo>
                  <a:pt x="279374" y="12192"/>
                </a:lnTo>
                <a:lnTo>
                  <a:pt x="279374" y="15341"/>
                </a:lnTo>
                <a:lnTo>
                  <a:pt x="286994" y="15341"/>
                </a:lnTo>
                <a:lnTo>
                  <a:pt x="285470" y="10668"/>
                </a:lnTo>
                <a:lnTo>
                  <a:pt x="283946" y="6096"/>
                </a:lnTo>
                <a:lnTo>
                  <a:pt x="280898" y="4572"/>
                </a:lnTo>
                <a:lnTo>
                  <a:pt x="277850" y="1524"/>
                </a:lnTo>
                <a:lnTo>
                  <a:pt x="274802" y="0"/>
                </a:lnTo>
                <a:lnTo>
                  <a:pt x="264045" y="0"/>
                </a:lnTo>
                <a:lnTo>
                  <a:pt x="257949" y="3048"/>
                </a:lnTo>
                <a:lnTo>
                  <a:pt x="254901" y="7620"/>
                </a:lnTo>
                <a:lnTo>
                  <a:pt x="250329" y="12192"/>
                </a:lnTo>
                <a:lnTo>
                  <a:pt x="248805" y="19913"/>
                </a:lnTo>
                <a:lnTo>
                  <a:pt x="248805" y="42773"/>
                </a:lnTo>
                <a:lnTo>
                  <a:pt x="250329" y="50393"/>
                </a:lnTo>
                <a:lnTo>
                  <a:pt x="253377" y="54965"/>
                </a:lnTo>
                <a:lnTo>
                  <a:pt x="257949" y="59537"/>
                </a:lnTo>
                <a:lnTo>
                  <a:pt x="262521" y="61061"/>
                </a:lnTo>
                <a:lnTo>
                  <a:pt x="273278" y="61061"/>
                </a:lnTo>
                <a:lnTo>
                  <a:pt x="279374" y="58013"/>
                </a:lnTo>
                <a:lnTo>
                  <a:pt x="280898" y="56489"/>
                </a:lnTo>
                <a:lnTo>
                  <a:pt x="283946" y="54965"/>
                </a:lnTo>
                <a:lnTo>
                  <a:pt x="285470" y="50393"/>
                </a:lnTo>
                <a:lnTo>
                  <a:pt x="288518" y="44297"/>
                </a:lnTo>
                <a:lnTo>
                  <a:pt x="288518" y="35153"/>
                </a:lnTo>
                <a:close/>
              </a:path>
              <a:path w="334644" h="61595">
                <a:moveTo>
                  <a:pt x="334340" y="39725"/>
                </a:moveTo>
                <a:lnTo>
                  <a:pt x="329768" y="30581"/>
                </a:lnTo>
                <a:lnTo>
                  <a:pt x="326618" y="29057"/>
                </a:lnTo>
                <a:lnTo>
                  <a:pt x="326618" y="39725"/>
                </a:lnTo>
                <a:lnTo>
                  <a:pt x="326618" y="45821"/>
                </a:lnTo>
                <a:lnTo>
                  <a:pt x="323570" y="51917"/>
                </a:lnTo>
                <a:lnTo>
                  <a:pt x="320522" y="53441"/>
                </a:lnTo>
                <a:lnTo>
                  <a:pt x="318998" y="54965"/>
                </a:lnTo>
                <a:lnTo>
                  <a:pt x="309854" y="54965"/>
                </a:lnTo>
                <a:lnTo>
                  <a:pt x="303758" y="48869"/>
                </a:lnTo>
                <a:lnTo>
                  <a:pt x="303758" y="47345"/>
                </a:lnTo>
                <a:lnTo>
                  <a:pt x="302234" y="44297"/>
                </a:lnTo>
                <a:lnTo>
                  <a:pt x="302234" y="39725"/>
                </a:lnTo>
                <a:lnTo>
                  <a:pt x="305282" y="33629"/>
                </a:lnTo>
                <a:lnTo>
                  <a:pt x="311378" y="30581"/>
                </a:lnTo>
                <a:lnTo>
                  <a:pt x="317474" y="30581"/>
                </a:lnTo>
                <a:lnTo>
                  <a:pt x="323570" y="33629"/>
                </a:lnTo>
                <a:lnTo>
                  <a:pt x="326618" y="39725"/>
                </a:lnTo>
                <a:lnTo>
                  <a:pt x="326618" y="29057"/>
                </a:lnTo>
                <a:lnTo>
                  <a:pt x="323570" y="27533"/>
                </a:lnTo>
                <a:lnTo>
                  <a:pt x="326618" y="26009"/>
                </a:lnTo>
                <a:lnTo>
                  <a:pt x="328142" y="24485"/>
                </a:lnTo>
                <a:lnTo>
                  <a:pt x="329768" y="22961"/>
                </a:lnTo>
                <a:lnTo>
                  <a:pt x="331292" y="21437"/>
                </a:lnTo>
                <a:lnTo>
                  <a:pt x="331292" y="10680"/>
                </a:lnTo>
                <a:lnTo>
                  <a:pt x="329768" y="7632"/>
                </a:lnTo>
                <a:lnTo>
                  <a:pt x="328193" y="6108"/>
                </a:lnTo>
                <a:lnTo>
                  <a:pt x="326618" y="4584"/>
                </a:lnTo>
                <a:lnTo>
                  <a:pt x="325094" y="3060"/>
                </a:lnTo>
                <a:lnTo>
                  <a:pt x="325094" y="12204"/>
                </a:lnTo>
                <a:lnTo>
                  <a:pt x="325094" y="18389"/>
                </a:lnTo>
                <a:lnTo>
                  <a:pt x="323570" y="19913"/>
                </a:lnTo>
                <a:lnTo>
                  <a:pt x="322046" y="22961"/>
                </a:lnTo>
                <a:lnTo>
                  <a:pt x="320522" y="24485"/>
                </a:lnTo>
                <a:lnTo>
                  <a:pt x="309854" y="24485"/>
                </a:lnTo>
                <a:lnTo>
                  <a:pt x="308330" y="21437"/>
                </a:lnTo>
                <a:lnTo>
                  <a:pt x="305282" y="19913"/>
                </a:lnTo>
                <a:lnTo>
                  <a:pt x="305282" y="10680"/>
                </a:lnTo>
                <a:lnTo>
                  <a:pt x="308330" y="9156"/>
                </a:lnTo>
                <a:lnTo>
                  <a:pt x="311378" y="6108"/>
                </a:lnTo>
                <a:lnTo>
                  <a:pt x="317474" y="6108"/>
                </a:lnTo>
                <a:lnTo>
                  <a:pt x="318998" y="7632"/>
                </a:lnTo>
                <a:lnTo>
                  <a:pt x="322046" y="9156"/>
                </a:lnTo>
                <a:lnTo>
                  <a:pt x="325094" y="12204"/>
                </a:lnTo>
                <a:lnTo>
                  <a:pt x="325094" y="3060"/>
                </a:lnTo>
                <a:lnTo>
                  <a:pt x="323570" y="1536"/>
                </a:lnTo>
                <a:lnTo>
                  <a:pt x="318998" y="12"/>
                </a:lnTo>
                <a:lnTo>
                  <a:pt x="309854" y="12"/>
                </a:lnTo>
                <a:lnTo>
                  <a:pt x="305282" y="1536"/>
                </a:lnTo>
                <a:lnTo>
                  <a:pt x="299186" y="7632"/>
                </a:lnTo>
                <a:lnTo>
                  <a:pt x="297662" y="10680"/>
                </a:lnTo>
                <a:lnTo>
                  <a:pt x="297662" y="21437"/>
                </a:lnTo>
                <a:lnTo>
                  <a:pt x="300710" y="24485"/>
                </a:lnTo>
                <a:lnTo>
                  <a:pt x="306806" y="27533"/>
                </a:lnTo>
                <a:lnTo>
                  <a:pt x="302234" y="29057"/>
                </a:lnTo>
                <a:lnTo>
                  <a:pt x="299186" y="30581"/>
                </a:lnTo>
                <a:lnTo>
                  <a:pt x="297662" y="33629"/>
                </a:lnTo>
                <a:lnTo>
                  <a:pt x="296138" y="35153"/>
                </a:lnTo>
                <a:lnTo>
                  <a:pt x="294614" y="38201"/>
                </a:lnTo>
                <a:lnTo>
                  <a:pt x="294614" y="47345"/>
                </a:lnTo>
                <a:lnTo>
                  <a:pt x="296138" y="51917"/>
                </a:lnTo>
                <a:lnTo>
                  <a:pt x="303758" y="59537"/>
                </a:lnTo>
                <a:lnTo>
                  <a:pt x="308330" y="61061"/>
                </a:lnTo>
                <a:lnTo>
                  <a:pt x="320522" y="61061"/>
                </a:lnTo>
                <a:lnTo>
                  <a:pt x="325094" y="59537"/>
                </a:lnTo>
                <a:lnTo>
                  <a:pt x="329768" y="56489"/>
                </a:lnTo>
                <a:lnTo>
                  <a:pt x="330784" y="54965"/>
                </a:lnTo>
                <a:lnTo>
                  <a:pt x="332816" y="51917"/>
                </a:lnTo>
                <a:lnTo>
                  <a:pt x="334340" y="47345"/>
                </a:lnTo>
                <a:lnTo>
                  <a:pt x="334340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552486" y="5280465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4" h="61595">
                <a:moveTo>
                  <a:pt x="38201" y="19913"/>
                </a:moveTo>
                <a:lnTo>
                  <a:pt x="36677" y="16865"/>
                </a:lnTo>
                <a:lnTo>
                  <a:pt x="36677" y="12204"/>
                </a:lnTo>
                <a:lnTo>
                  <a:pt x="35153" y="10680"/>
                </a:lnTo>
                <a:lnTo>
                  <a:pt x="32867" y="6108"/>
                </a:lnTo>
                <a:lnTo>
                  <a:pt x="32105" y="4584"/>
                </a:lnTo>
                <a:lnTo>
                  <a:pt x="30581" y="3822"/>
                </a:lnTo>
                <a:lnTo>
                  <a:pt x="30581" y="21437"/>
                </a:lnTo>
                <a:lnTo>
                  <a:pt x="30581" y="39725"/>
                </a:lnTo>
                <a:lnTo>
                  <a:pt x="29057" y="47345"/>
                </a:lnTo>
                <a:lnTo>
                  <a:pt x="27533" y="50393"/>
                </a:lnTo>
                <a:lnTo>
                  <a:pt x="22961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50393"/>
                </a:lnTo>
                <a:lnTo>
                  <a:pt x="7620" y="47345"/>
                </a:lnTo>
                <a:lnTo>
                  <a:pt x="6096" y="39725"/>
                </a:lnTo>
                <a:lnTo>
                  <a:pt x="6096" y="21437"/>
                </a:lnTo>
                <a:lnTo>
                  <a:pt x="7620" y="13728"/>
                </a:lnTo>
                <a:lnTo>
                  <a:pt x="10668" y="10680"/>
                </a:lnTo>
                <a:lnTo>
                  <a:pt x="12192" y="7632"/>
                </a:lnTo>
                <a:lnTo>
                  <a:pt x="15240" y="6108"/>
                </a:lnTo>
                <a:lnTo>
                  <a:pt x="21437" y="6108"/>
                </a:lnTo>
                <a:lnTo>
                  <a:pt x="24485" y="7632"/>
                </a:lnTo>
                <a:lnTo>
                  <a:pt x="27533" y="10680"/>
                </a:lnTo>
                <a:lnTo>
                  <a:pt x="29057" y="13728"/>
                </a:lnTo>
                <a:lnTo>
                  <a:pt x="30581" y="21437"/>
                </a:lnTo>
                <a:lnTo>
                  <a:pt x="30581" y="3822"/>
                </a:lnTo>
                <a:lnTo>
                  <a:pt x="29057" y="3060"/>
                </a:lnTo>
                <a:lnTo>
                  <a:pt x="27533" y="1536"/>
                </a:lnTo>
                <a:lnTo>
                  <a:pt x="24485" y="12"/>
                </a:lnTo>
                <a:lnTo>
                  <a:pt x="13716" y="12"/>
                </a:lnTo>
                <a:lnTo>
                  <a:pt x="7620" y="3060"/>
                </a:lnTo>
                <a:lnTo>
                  <a:pt x="4572" y="6108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4572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961" y="61061"/>
                </a:lnTo>
                <a:lnTo>
                  <a:pt x="27533" y="59537"/>
                </a:lnTo>
                <a:lnTo>
                  <a:pt x="32105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40994" h="61595">
                <a:moveTo>
                  <a:pt x="58572" y="52019"/>
                </a:moveTo>
                <a:lnTo>
                  <a:pt x="49441" y="52019"/>
                </a:lnTo>
                <a:lnTo>
                  <a:pt x="49441" y="61150"/>
                </a:lnTo>
                <a:lnTo>
                  <a:pt x="58572" y="61150"/>
                </a:lnTo>
                <a:lnTo>
                  <a:pt x="58572" y="52019"/>
                </a:lnTo>
                <a:close/>
              </a:path>
              <a:path w="340994" h="61595">
                <a:moveTo>
                  <a:pt x="96202" y="0"/>
                </a:moveTo>
                <a:lnTo>
                  <a:pt x="91630" y="0"/>
                </a:lnTo>
                <a:lnTo>
                  <a:pt x="90106" y="3048"/>
                </a:lnTo>
                <a:lnTo>
                  <a:pt x="82486" y="10668"/>
                </a:lnTo>
                <a:lnTo>
                  <a:pt x="77914" y="13716"/>
                </a:lnTo>
                <a:lnTo>
                  <a:pt x="74866" y="15341"/>
                </a:lnTo>
                <a:lnTo>
                  <a:pt x="74866" y="21437"/>
                </a:lnTo>
                <a:lnTo>
                  <a:pt x="76390" y="21437"/>
                </a:lnTo>
                <a:lnTo>
                  <a:pt x="85534" y="16865"/>
                </a:lnTo>
                <a:lnTo>
                  <a:pt x="88582" y="13716"/>
                </a:lnTo>
                <a:lnTo>
                  <a:pt x="88582" y="59537"/>
                </a:lnTo>
                <a:lnTo>
                  <a:pt x="96202" y="59537"/>
                </a:lnTo>
                <a:lnTo>
                  <a:pt x="96202" y="0"/>
                </a:lnTo>
                <a:close/>
              </a:path>
              <a:path w="340994" h="61595">
                <a:moveTo>
                  <a:pt x="154216" y="35153"/>
                </a:moveTo>
                <a:lnTo>
                  <a:pt x="152692" y="30581"/>
                </a:lnTo>
                <a:lnTo>
                  <a:pt x="150660" y="27533"/>
                </a:lnTo>
                <a:lnTo>
                  <a:pt x="149644" y="26009"/>
                </a:lnTo>
                <a:lnTo>
                  <a:pt x="146596" y="22961"/>
                </a:lnTo>
                <a:lnTo>
                  <a:pt x="146596" y="33629"/>
                </a:lnTo>
                <a:lnTo>
                  <a:pt x="146596" y="48869"/>
                </a:lnTo>
                <a:lnTo>
                  <a:pt x="142024" y="53441"/>
                </a:lnTo>
                <a:lnTo>
                  <a:pt x="138976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45821"/>
                </a:lnTo>
                <a:lnTo>
                  <a:pt x="123634" y="36677"/>
                </a:lnTo>
                <a:lnTo>
                  <a:pt x="125158" y="33629"/>
                </a:lnTo>
                <a:lnTo>
                  <a:pt x="129730" y="29057"/>
                </a:lnTo>
                <a:lnTo>
                  <a:pt x="131254" y="27533"/>
                </a:lnTo>
                <a:lnTo>
                  <a:pt x="138976" y="27533"/>
                </a:lnTo>
                <a:lnTo>
                  <a:pt x="142024" y="29057"/>
                </a:lnTo>
                <a:lnTo>
                  <a:pt x="143548" y="32105"/>
                </a:lnTo>
                <a:lnTo>
                  <a:pt x="146596" y="33629"/>
                </a:lnTo>
                <a:lnTo>
                  <a:pt x="146596" y="22961"/>
                </a:lnTo>
                <a:lnTo>
                  <a:pt x="142024" y="21437"/>
                </a:lnTo>
                <a:lnTo>
                  <a:pt x="131254" y="21437"/>
                </a:lnTo>
                <a:lnTo>
                  <a:pt x="128206" y="22961"/>
                </a:lnTo>
                <a:lnTo>
                  <a:pt x="126682" y="24485"/>
                </a:lnTo>
                <a:lnTo>
                  <a:pt x="123634" y="26009"/>
                </a:lnTo>
                <a:lnTo>
                  <a:pt x="122110" y="29057"/>
                </a:lnTo>
                <a:lnTo>
                  <a:pt x="122110" y="22961"/>
                </a:lnTo>
                <a:lnTo>
                  <a:pt x="123634" y="18389"/>
                </a:lnTo>
                <a:lnTo>
                  <a:pt x="123634" y="15341"/>
                </a:lnTo>
                <a:lnTo>
                  <a:pt x="125158" y="12192"/>
                </a:lnTo>
                <a:lnTo>
                  <a:pt x="131254" y="6096"/>
                </a:lnTo>
                <a:lnTo>
                  <a:pt x="138976" y="6096"/>
                </a:lnTo>
                <a:lnTo>
                  <a:pt x="142024" y="7620"/>
                </a:lnTo>
                <a:lnTo>
                  <a:pt x="145072" y="10668"/>
                </a:lnTo>
                <a:lnTo>
                  <a:pt x="145072" y="12192"/>
                </a:lnTo>
                <a:lnTo>
                  <a:pt x="146596" y="15341"/>
                </a:lnTo>
                <a:lnTo>
                  <a:pt x="152692" y="15341"/>
                </a:lnTo>
                <a:lnTo>
                  <a:pt x="152692" y="10668"/>
                </a:lnTo>
                <a:lnTo>
                  <a:pt x="151168" y="6096"/>
                </a:lnTo>
                <a:lnTo>
                  <a:pt x="148120" y="4572"/>
                </a:lnTo>
                <a:lnTo>
                  <a:pt x="145072" y="1524"/>
                </a:lnTo>
                <a:lnTo>
                  <a:pt x="140500" y="0"/>
                </a:lnTo>
                <a:lnTo>
                  <a:pt x="129730" y="0"/>
                </a:lnTo>
                <a:lnTo>
                  <a:pt x="125158" y="3048"/>
                </a:lnTo>
                <a:lnTo>
                  <a:pt x="122110" y="7620"/>
                </a:lnTo>
                <a:lnTo>
                  <a:pt x="118986" y="11671"/>
                </a:lnTo>
                <a:lnTo>
                  <a:pt x="116586" y="17005"/>
                </a:lnTo>
                <a:lnTo>
                  <a:pt x="115036" y="23774"/>
                </a:lnTo>
                <a:lnTo>
                  <a:pt x="114592" y="30581"/>
                </a:lnTo>
                <a:lnTo>
                  <a:pt x="114490" y="42773"/>
                </a:lnTo>
                <a:lnTo>
                  <a:pt x="117538" y="50393"/>
                </a:lnTo>
                <a:lnTo>
                  <a:pt x="120586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38976" y="61061"/>
                </a:lnTo>
                <a:lnTo>
                  <a:pt x="151168" y="54965"/>
                </a:lnTo>
                <a:lnTo>
                  <a:pt x="152692" y="50393"/>
                </a:lnTo>
                <a:lnTo>
                  <a:pt x="154216" y="47345"/>
                </a:lnTo>
                <a:lnTo>
                  <a:pt x="154216" y="35153"/>
                </a:lnTo>
                <a:close/>
              </a:path>
              <a:path w="340994" h="61595">
                <a:moveTo>
                  <a:pt x="201549" y="35153"/>
                </a:moveTo>
                <a:lnTo>
                  <a:pt x="198501" y="30581"/>
                </a:lnTo>
                <a:lnTo>
                  <a:pt x="196405" y="27533"/>
                </a:lnTo>
                <a:lnTo>
                  <a:pt x="195364" y="26009"/>
                </a:lnTo>
                <a:lnTo>
                  <a:pt x="193840" y="24485"/>
                </a:lnTo>
                <a:lnTo>
                  <a:pt x="193840" y="36677"/>
                </a:lnTo>
                <a:lnTo>
                  <a:pt x="193840" y="45821"/>
                </a:lnTo>
                <a:lnTo>
                  <a:pt x="190792" y="51917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2504" y="50393"/>
                </a:lnTo>
                <a:lnTo>
                  <a:pt x="170980" y="47345"/>
                </a:lnTo>
                <a:lnTo>
                  <a:pt x="170980" y="45821"/>
                </a:lnTo>
                <a:lnTo>
                  <a:pt x="169456" y="42773"/>
                </a:lnTo>
                <a:lnTo>
                  <a:pt x="169456" y="36677"/>
                </a:lnTo>
                <a:lnTo>
                  <a:pt x="170980" y="33629"/>
                </a:lnTo>
                <a:lnTo>
                  <a:pt x="174028" y="32105"/>
                </a:lnTo>
                <a:lnTo>
                  <a:pt x="175552" y="29057"/>
                </a:lnTo>
                <a:lnTo>
                  <a:pt x="178600" y="27533"/>
                </a:lnTo>
                <a:lnTo>
                  <a:pt x="184696" y="27533"/>
                </a:lnTo>
                <a:lnTo>
                  <a:pt x="187744" y="29057"/>
                </a:lnTo>
                <a:lnTo>
                  <a:pt x="192316" y="33629"/>
                </a:lnTo>
                <a:lnTo>
                  <a:pt x="193840" y="36677"/>
                </a:lnTo>
                <a:lnTo>
                  <a:pt x="193840" y="24485"/>
                </a:lnTo>
                <a:lnTo>
                  <a:pt x="192316" y="22961"/>
                </a:lnTo>
                <a:lnTo>
                  <a:pt x="187744" y="21437"/>
                </a:lnTo>
                <a:lnTo>
                  <a:pt x="177076" y="21437"/>
                </a:lnTo>
                <a:lnTo>
                  <a:pt x="175552" y="22961"/>
                </a:lnTo>
                <a:lnTo>
                  <a:pt x="172504" y="24485"/>
                </a:lnTo>
                <a:lnTo>
                  <a:pt x="170980" y="26009"/>
                </a:lnTo>
                <a:lnTo>
                  <a:pt x="169456" y="29057"/>
                </a:lnTo>
                <a:lnTo>
                  <a:pt x="169456" y="18389"/>
                </a:lnTo>
                <a:lnTo>
                  <a:pt x="170980" y="15341"/>
                </a:lnTo>
                <a:lnTo>
                  <a:pt x="172504" y="12192"/>
                </a:lnTo>
                <a:lnTo>
                  <a:pt x="174028" y="9144"/>
                </a:lnTo>
                <a:lnTo>
                  <a:pt x="175552" y="7620"/>
                </a:lnTo>
                <a:lnTo>
                  <a:pt x="178600" y="6096"/>
                </a:lnTo>
                <a:lnTo>
                  <a:pt x="184696" y="6096"/>
                </a:lnTo>
                <a:lnTo>
                  <a:pt x="187744" y="7620"/>
                </a:lnTo>
                <a:lnTo>
                  <a:pt x="192316" y="12192"/>
                </a:lnTo>
                <a:lnTo>
                  <a:pt x="192316" y="15341"/>
                </a:lnTo>
                <a:lnTo>
                  <a:pt x="200025" y="15341"/>
                </a:lnTo>
                <a:lnTo>
                  <a:pt x="200025" y="10668"/>
                </a:lnTo>
                <a:lnTo>
                  <a:pt x="196977" y="6096"/>
                </a:lnTo>
                <a:lnTo>
                  <a:pt x="193840" y="4572"/>
                </a:lnTo>
                <a:lnTo>
                  <a:pt x="190792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70980" y="3048"/>
                </a:lnTo>
                <a:lnTo>
                  <a:pt x="167932" y="7620"/>
                </a:lnTo>
                <a:lnTo>
                  <a:pt x="163360" y="12192"/>
                </a:lnTo>
                <a:lnTo>
                  <a:pt x="161836" y="19913"/>
                </a:lnTo>
                <a:lnTo>
                  <a:pt x="161836" y="42773"/>
                </a:lnTo>
                <a:lnTo>
                  <a:pt x="163360" y="50393"/>
                </a:lnTo>
                <a:lnTo>
                  <a:pt x="167932" y="54965"/>
                </a:lnTo>
                <a:lnTo>
                  <a:pt x="170980" y="59537"/>
                </a:lnTo>
                <a:lnTo>
                  <a:pt x="175552" y="61061"/>
                </a:lnTo>
                <a:lnTo>
                  <a:pt x="186220" y="61061"/>
                </a:lnTo>
                <a:lnTo>
                  <a:pt x="195364" y="56489"/>
                </a:lnTo>
                <a:lnTo>
                  <a:pt x="196977" y="54965"/>
                </a:lnTo>
                <a:lnTo>
                  <a:pt x="198501" y="50393"/>
                </a:lnTo>
                <a:lnTo>
                  <a:pt x="201549" y="44297"/>
                </a:lnTo>
                <a:lnTo>
                  <a:pt x="201549" y="35153"/>
                </a:lnTo>
                <a:close/>
              </a:path>
              <a:path w="340994" h="61595">
                <a:moveTo>
                  <a:pt x="247269" y="12192"/>
                </a:moveTo>
                <a:lnTo>
                  <a:pt x="245745" y="7620"/>
                </a:lnTo>
                <a:lnTo>
                  <a:pt x="241173" y="4572"/>
                </a:lnTo>
                <a:lnTo>
                  <a:pt x="238125" y="1524"/>
                </a:lnTo>
                <a:lnTo>
                  <a:pt x="233553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5265" y="4572"/>
                </a:lnTo>
                <a:lnTo>
                  <a:pt x="210693" y="7620"/>
                </a:lnTo>
                <a:lnTo>
                  <a:pt x="209169" y="12192"/>
                </a:lnTo>
                <a:lnTo>
                  <a:pt x="209169" y="16865"/>
                </a:lnTo>
                <a:lnTo>
                  <a:pt x="216789" y="18389"/>
                </a:lnTo>
                <a:lnTo>
                  <a:pt x="216789" y="10668"/>
                </a:lnTo>
                <a:lnTo>
                  <a:pt x="219837" y="9144"/>
                </a:lnTo>
                <a:lnTo>
                  <a:pt x="221361" y="7620"/>
                </a:lnTo>
                <a:lnTo>
                  <a:pt x="224409" y="6096"/>
                </a:lnTo>
                <a:lnTo>
                  <a:pt x="230505" y="6096"/>
                </a:lnTo>
                <a:lnTo>
                  <a:pt x="236601" y="9144"/>
                </a:lnTo>
                <a:lnTo>
                  <a:pt x="238125" y="10668"/>
                </a:lnTo>
                <a:lnTo>
                  <a:pt x="239649" y="13716"/>
                </a:lnTo>
                <a:lnTo>
                  <a:pt x="239649" y="19913"/>
                </a:lnTo>
                <a:lnTo>
                  <a:pt x="238125" y="22961"/>
                </a:lnTo>
                <a:lnTo>
                  <a:pt x="235077" y="26009"/>
                </a:lnTo>
                <a:lnTo>
                  <a:pt x="233553" y="29057"/>
                </a:lnTo>
                <a:lnTo>
                  <a:pt x="228981" y="32105"/>
                </a:lnTo>
                <a:lnTo>
                  <a:pt x="222885" y="38201"/>
                </a:lnTo>
                <a:lnTo>
                  <a:pt x="218313" y="41249"/>
                </a:lnTo>
                <a:lnTo>
                  <a:pt x="215265" y="44297"/>
                </a:lnTo>
                <a:lnTo>
                  <a:pt x="213741" y="47345"/>
                </a:lnTo>
                <a:lnTo>
                  <a:pt x="209169" y="51917"/>
                </a:lnTo>
                <a:lnTo>
                  <a:pt x="207645" y="54965"/>
                </a:lnTo>
                <a:lnTo>
                  <a:pt x="207645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6789" y="53441"/>
                </a:lnTo>
                <a:lnTo>
                  <a:pt x="219837" y="50393"/>
                </a:lnTo>
                <a:lnTo>
                  <a:pt x="219837" y="48869"/>
                </a:lnTo>
                <a:lnTo>
                  <a:pt x="221361" y="47345"/>
                </a:lnTo>
                <a:lnTo>
                  <a:pt x="224409" y="45821"/>
                </a:lnTo>
                <a:lnTo>
                  <a:pt x="228981" y="41249"/>
                </a:lnTo>
                <a:lnTo>
                  <a:pt x="235077" y="36677"/>
                </a:lnTo>
                <a:lnTo>
                  <a:pt x="238125" y="33629"/>
                </a:lnTo>
                <a:lnTo>
                  <a:pt x="239649" y="30581"/>
                </a:lnTo>
                <a:lnTo>
                  <a:pt x="242697" y="29057"/>
                </a:lnTo>
                <a:lnTo>
                  <a:pt x="244221" y="26009"/>
                </a:lnTo>
                <a:lnTo>
                  <a:pt x="245745" y="24485"/>
                </a:lnTo>
                <a:lnTo>
                  <a:pt x="245745" y="21437"/>
                </a:lnTo>
                <a:lnTo>
                  <a:pt x="247269" y="18389"/>
                </a:lnTo>
                <a:lnTo>
                  <a:pt x="247269" y="12192"/>
                </a:lnTo>
                <a:close/>
              </a:path>
              <a:path w="340994" h="61595">
                <a:moveTo>
                  <a:pt x="282409" y="0"/>
                </a:moveTo>
                <a:lnTo>
                  <a:pt x="277837" y="0"/>
                </a:lnTo>
                <a:lnTo>
                  <a:pt x="276313" y="3048"/>
                </a:lnTo>
                <a:lnTo>
                  <a:pt x="268693" y="10668"/>
                </a:lnTo>
                <a:lnTo>
                  <a:pt x="264121" y="13716"/>
                </a:lnTo>
                <a:lnTo>
                  <a:pt x="261073" y="15341"/>
                </a:lnTo>
                <a:lnTo>
                  <a:pt x="261073" y="21437"/>
                </a:lnTo>
                <a:lnTo>
                  <a:pt x="262597" y="21437"/>
                </a:lnTo>
                <a:lnTo>
                  <a:pt x="268693" y="18389"/>
                </a:lnTo>
                <a:lnTo>
                  <a:pt x="270217" y="16865"/>
                </a:lnTo>
                <a:lnTo>
                  <a:pt x="273265" y="15341"/>
                </a:lnTo>
                <a:lnTo>
                  <a:pt x="274789" y="13716"/>
                </a:lnTo>
                <a:lnTo>
                  <a:pt x="274789" y="59537"/>
                </a:lnTo>
                <a:lnTo>
                  <a:pt x="282409" y="59537"/>
                </a:lnTo>
                <a:lnTo>
                  <a:pt x="282409" y="0"/>
                </a:lnTo>
                <a:close/>
              </a:path>
              <a:path w="340994" h="61595">
                <a:moveTo>
                  <a:pt x="340423" y="39725"/>
                </a:moveTo>
                <a:lnTo>
                  <a:pt x="331279" y="39725"/>
                </a:lnTo>
                <a:lnTo>
                  <a:pt x="331279" y="12192"/>
                </a:lnTo>
                <a:lnTo>
                  <a:pt x="331279" y="0"/>
                </a:lnTo>
                <a:lnTo>
                  <a:pt x="326707" y="0"/>
                </a:lnTo>
                <a:lnTo>
                  <a:pt x="325183" y="2209"/>
                </a:lnTo>
                <a:lnTo>
                  <a:pt x="325183" y="12192"/>
                </a:lnTo>
                <a:lnTo>
                  <a:pt x="325183" y="39725"/>
                </a:lnTo>
                <a:lnTo>
                  <a:pt x="305282" y="39725"/>
                </a:lnTo>
                <a:lnTo>
                  <a:pt x="325183" y="12192"/>
                </a:lnTo>
                <a:lnTo>
                  <a:pt x="325183" y="2209"/>
                </a:lnTo>
                <a:lnTo>
                  <a:pt x="299186" y="39725"/>
                </a:lnTo>
                <a:lnTo>
                  <a:pt x="299186" y="45821"/>
                </a:lnTo>
                <a:lnTo>
                  <a:pt x="325183" y="45821"/>
                </a:lnTo>
                <a:lnTo>
                  <a:pt x="325183" y="59537"/>
                </a:lnTo>
                <a:lnTo>
                  <a:pt x="331279" y="59537"/>
                </a:lnTo>
                <a:lnTo>
                  <a:pt x="331279" y="45821"/>
                </a:lnTo>
                <a:lnTo>
                  <a:pt x="340423" y="45821"/>
                </a:lnTo>
                <a:lnTo>
                  <a:pt x="340423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1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73719" y="5280465"/>
            <a:ext cx="804581" cy="6254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27839" y="5280465"/>
            <a:ext cx="804581" cy="6254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481928" y="528046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624" y="19913"/>
                </a:moveTo>
                <a:lnTo>
                  <a:pt x="38100" y="16865"/>
                </a:lnTo>
                <a:lnTo>
                  <a:pt x="36576" y="12204"/>
                </a:lnTo>
                <a:lnTo>
                  <a:pt x="36576" y="10680"/>
                </a:lnTo>
                <a:lnTo>
                  <a:pt x="33528" y="7632"/>
                </a:lnTo>
                <a:lnTo>
                  <a:pt x="32766" y="6108"/>
                </a:lnTo>
                <a:lnTo>
                  <a:pt x="32004" y="4584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004" y="21437"/>
                </a:lnTo>
                <a:lnTo>
                  <a:pt x="32004" y="4584"/>
                </a:lnTo>
                <a:lnTo>
                  <a:pt x="28956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5052" y="51917"/>
                </a:lnTo>
                <a:lnTo>
                  <a:pt x="39624" y="38201"/>
                </a:lnTo>
                <a:lnTo>
                  <a:pt x="39624" y="19913"/>
                </a:lnTo>
                <a:close/>
              </a:path>
              <a:path w="342264" h="61595">
                <a:moveTo>
                  <a:pt x="58877" y="52019"/>
                </a:moveTo>
                <a:lnTo>
                  <a:pt x="49720" y="52019"/>
                </a:lnTo>
                <a:lnTo>
                  <a:pt x="49720" y="61150"/>
                </a:lnTo>
                <a:lnTo>
                  <a:pt x="58877" y="61150"/>
                </a:lnTo>
                <a:lnTo>
                  <a:pt x="58877" y="52019"/>
                </a:lnTo>
                <a:close/>
              </a:path>
              <a:path w="342264" h="61595">
                <a:moveTo>
                  <a:pt x="97637" y="0"/>
                </a:moveTo>
                <a:lnTo>
                  <a:pt x="93065" y="0"/>
                </a:lnTo>
                <a:lnTo>
                  <a:pt x="91541" y="3048"/>
                </a:lnTo>
                <a:lnTo>
                  <a:pt x="83921" y="10668"/>
                </a:lnTo>
                <a:lnTo>
                  <a:pt x="79349" y="13716"/>
                </a:lnTo>
                <a:lnTo>
                  <a:pt x="76301" y="15341"/>
                </a:lnTo>
                <a:lnTo>
                  <a:pt x="76301" y="21437"/>
                </a:lnTo>
                <a:lnTo>
                  <a:pt x="77825" y="21437"/>
                </a:lnTo>
                <a:lnTo>
                  <a:pt x="83921" y="18389"/>
                </a:lnTo>
                <a:lnTo>
                  <a:pt x="85445" y="16865"/>
                </a:lnTo>
                <a:lnTo>
                  <a:pt x="88493" y="15341"/>
                </a:lnTo>
                <a:lnTo>
                  <a:pt x="90017" y="13716"/>
                </a:lnTo>
                <a:lnTo>
                  <a:pt x="90017" y="59537"/>
                </a:lnTo>
                <a:lnTo>
                  <a:pt x="97637" y="59537"/>
                </a:lnTo>
                <a:lnTo>
                  <a:pt x="97637" y="0"/>
                </a:lnTo>
                <a:close/>
              </a:path>
              <a:path w="342264" h="61595">
                <a:moveTo>
                  <a:pt x="155638" y="53441"/>
                </a:moveTo>
                <a:lnTo>
                  <a:pt x="125158" y="53441"/>
                </a:lnTo>
                <a:lnTo>
                  <a:pt x="128206" y="50393"/>
                </a:lnTo>
                <a:lnTo>
                  <a:pt x="128206" y="48869"/>
                </a:lnTo>
                <a:lnTo>
                  <a:pt x="129730" y="47345"/>
                </a:lnTo>
                <a:lnTo>
                  <a:pt x="132778" y="45821"/>
                </a:lnTo>
                <a:lnTo>
                  <a:pt x="141922" y="36677"/>
                </a:lnTo>
                <a:lnTo>
                  <a:pt x="146494" y="33629"/>
                </a:lnTo>
                <a:lnTo>
                  <a:pt x="148018" y="30581"/>
                </a:lnTo>
                <a:lnTo>
                  <a:pt x="151066" y="29057"/>
                </a:lnTo>
                <a:lnTo>
                  <a:pt x="152590" y="26009"/>
                </a:lnTo>
                <a:lnTo>
                  <a:pt x="154114" y="24485"/>
                </a:lnTo>
                <a:lnTo>
                  <a:pt x="154114" y="12192"/>
                </a:lnTo>
                <a:lnTo>
                  <a:pt x="152590" y="7620"/>
                </a:lnTo>
                <a:lnTo>
                  <a:pt x="146494" y="1524"/>
                </a:lnTo>
                <a:lnTo>
                  <a:pt x="141922" y="0"/>
                </a:lnTo>
                <a:lnTo>
                  <a:pt x="131254" y="0"/>
                </a:lnTo>
                <a:lnTo>
                  <a:pt x="126682" y="1524"/>
                </a:lnTo>
                <a:lnTo>
                  <a:pt x="122110" y="4572"/>
                </a:lnTo>
                <a:lnTo>
                  <a:pt x="119062" y="7620"/>
                </a:lnTo>
                <a:lnTo>
                  <a:pt x="117538" y="12192"/>
                </a:lnTo>
                <a:lnTo>
                  <a:pt x="117538" y="16865"/>
                </a:lnTo>
                <a:lnTo>
                  <a:pt x="123634" y="18389"/>
                </a:lnTo>
                <a:lnTo>
                  <a:pt x="125158" y="13716"/>
                </a:lnTo>
                <a:lnTo>
                  <a:pt x="125158" y="10668"/>
                </a:lnTo>
                <a:lnTo>
                  <a:pt x="128206" y="9144"/>
                </a:lnTo>
                <a:lnTo>
                  <a:pt x="129730" y="7620"/>
                </a:lnTo>
                <a:lnTo>
                  <a:pt x="132778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3446" y="9144"/>
                </a:lnTo>
                <a:lnTo>
                  <a:pt x="146494" y="10668"/>
                </a:lnTo>
                <a:lnTo>
                  <a:pt x="148018" y="13716"/>
                </a:lnTo>
                <a:lnTo>
                  <a:pt x="148018" y="19913"/>
                </a:lnTo>
                <a:lnTo>
                  <a:pt x="146494" y="22961"/>
                </a:lnTo>
                <a:lnTo>
                  <a:pt x="143446" y="26009"/>
                </a:lnTo>
                <a:lnTo>
                  <a:pt x="141922" y="29057"/>
                </a:lnTo>
                <a:lnTo>
                  <a:pt x="137350" y="32105"/>
                </a:lnTo>
                <a:lnTo>
                  <a:pt x="131254" y="38201"/>
                </a:lnTo>
                <a:lnTo>
                  <a:pt x="126682" y="41249"/>
                </a:lnTo>
                <a:lnTo>
                  <a:pt x="120586" y="47345"/>
                </a:lnTo>
                <a:lnTo>
                  <a:pt x="119062" y="50393"/>
                </a:lnTo>
                <a:lnTo>
                  <a:pt x="117538" y="51917"/>
                </a:lnTo>
                <a:lnTo>
                  <a:pt x="116014" y="54965"/>
                </a:lnTo>
                <a:lnTo>
                  <a:pt x="116014" y="59537"/>
                </a:lnTo>
                <a:lnTo>
                  <a:pt x="155638" y="59537"/>
                </a:lnTo>
                <a:lnTo>
                  <a:pt x="155638" y="53441"/>
                </a:lnTo>
                <a:close/>
              </a:path>
              <a:path w="342264" h="61595">
                <a:moveTo>
                  <a:pt x="202984" y="33629"/>
                </a:moveTo>
                <a:lnTo>
                  <a:pt x="199936" y="29057"/>
                </a:lnTo>
                <a:lnTo>
                  <a:pt x="193840" y="22961"/>
                </a:lnTo>
                <a:lnTo>
                  <a:pt x="189268" y="19913"/>
                </a:lnTo>
                <a:lnTo>
                  <a:pt x="180124" y="19913"/>
                </a:lnTo>
                <a:lnTo>
                  <a:pt x="175552" y="21437"/>
                </a:lnTo>
                <a:lnTo>
                  <a:pt x="172504" y="24485"/>
                </a:lnTo>
                <a:lnTo>
                  <a:pt x="175552" y="7632"/>
                </a:lnTo>
                <a:lnTo>
                  <a:pt x="199936" y="7632"/>
                </a:lnTo>
                <a:lnTo>
                  <a:pt x="199936" y="1536"/>
                </a:lnTo>
                <a:lnTo>
                  <a:pt x="169456" y="1536"/>
                </a:lnTo>
                <a:lnTo>
                  <a:pt x="164884" y="32105"/>
                </a:lnTo>
                <a:lnTo>
                  <a:pt x="170980" y="32105"/>
                </a:lnTo>
                <a:lnTo>
                  <a:pt x="174028" y="29057"/>
                </a:lnTo>
                <a:lnTo>
                  <a:pt x="175552" y="29057"/>
                </a:lnTo>
                <a:lnTo>
                  <a:pt x="177076" y="27533"/>
                </a:lnTo>
                <a:lnTo>
                  <a:pt x="189268" y="27533"/>
                </a:lnTo>
                <a:lnTo>
                  <a:pt x="190792" y="30581"/>
                </a:lnTo>
                <a:lnTo>
                  <a:pt x="193840" y="33629"/>
                </a:lnTo>
                <a:lnTo>
                  <a:pt x="195364" y="36677"/>
                </a:lnTo>
                <a:lnTo>
                  <a:pt x="195364" y="44297"/>
                </a:lnTo>
                <a:lnTo>
                  <a:pt x="193840" y="48869"/>
                </a:lnTo>
                <a:lnTo>
                  <a:pt x="190792" y="50393"/>
                </a:lnTo>
                <a:lnTo>
                  <a:pt x="189268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7076" y="53441"/>
                </a:lnTo>
                <a:lnTo>
                  <a:pt x="174028" y="51917"/>
                </a:lnTo>
                <a:lnTo>
                  <a:pt x="172504" y="50393"/>
                </a:lnTo>
                <a:lnTo>
                  <a:pt x="170980" y="47345"/>
                </a:lnTo>
                <a:lnTo>
                  <a:pt x="170980" y="44297"/>
                </a:lnTo>
                <a:lnTo>
                  <a:pt x="163360" y="44297"/>
                </a:lnTo>
                <a:lnTo>
                  <a:pt x="163360" y="48869"/>
                </a:lnTo>
                <a:lnTo>
                  <a:pt x="164884" y="53441"/>
                </a:lnTo>
                <a:lnTo>
                  <a:pt x="169456" y="56489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9268" y="61061"/>
                </a:lnTo>
                <a:lnTo>
                  <a:pt x="193840" y="58013"/>
                </a:lnTo>
                <a:lnTo>
                  <a:pt x="201460" y="50393"/>
                </a:lnTo>
                <a:lnTo>
                  <a:pt x="202984" y="45821"/>
                </a:lnTo>
                <a:lnTo>
                  <a:pt x="202984" y="33629"/>
                </a:lnTo>
                <a:close/>
              </a:path>
              <a:path w="342264" h="61595">
                <a:moveTo>
                  <a:pt x="248805" y="39725"/>
                </a:moveTo>
                <a:lnTo>
                  <a:pt x="239661" y="39725"/>
                </a:lnTo>
                <a:lnTo>
                  <a:pt x="239661" y="12192"/>
                </a:lnTo>
                <a:lnTo>
                  <a:pt x="239661" y="0"/>
                </a:lnTo>
                <a:lnTo>
                  <a:pt x="233565" y="0"/>
                </a:lnTo>
                <a:lnTo>
                  <a:pt x="233565" y="12192"/>
                </a:lnTo>
                <a:lnTo>
                  <a:pt x="233565" y="39725"/>
                </a:lnTo>
                <a:lnTo>
                  <a:pt x="213652" y="39725"/>
                </a:lnTo>
                <a:lnTo>
                  <a:pt x="233565" y="12192"/>
                </a:lnTo>
                <a:lnTo>
                  <a:pt x="233565" y="0"/>
                </a:lnTo>
                <a:lnTo>
                  <a:pt x="207556" y="39725"/>
                </a:lnTo>
                <a:lnTo>
                  <a:pt x="207556" y="45821"/>
                </a:lnTo>
                <a:lnTo>
                  <a:pt x="233565" y="45821"/>
                </a:lnTo>
                <a:lnTo>
                  <a:pt x="233565" y="59537"/>
                </a:lnTo>
                <a:lnTo>
                  <a:pt x="239661" y="59537"/>
                </a:lnTo>
                <a:lnTo>
                  <a:pt x="239661" y="45821"/>
                </a:lnTo>
                <a:lnTo>
                  <a:pt x="248805" y="45821"/>
                </a:lnTo>
                <a:lnTo>
                  <a:pt x="248805" y="39725"/>
                </a:lnTo>
                <a:close/>
              </a:path>
              <a:path w="342264" h="61595">
                <a:moveTo>
                  <a:pt x="294716" y="39725"/>
                </a:moveTo>
                <a:lnTo>
                  <a:pt x="286994" y="39725"/>
                </a:lnTo>
                <a:lnTo>
                  <a:pt x="286994" y="12192"/>
                </a:lnTo>
                <a:lnTo>
                  <a:pt x="286994" y="0"/>
                </a:lnTo>
                <a:lnTo>
                  <a:pt x="280898" y="0"/>
                </a:lnTo>
                <a:lnTo>
                  <a:pt x="279374" y="2209"/>
                </a:lnTo>
                <a:lnTo>
                  <a:pt x="279374" y="12192"/>
                </a:lnTo>
                <a:lnTo>
                  <a:pt x="279374" y="39725"/>
                </a:lnTo>
                <a:lnTo>
                  <a:pt x="261086" y="39725"/>
                </a:lnTo>
                <a:lnTo>
                  <a:pt x="279374" y="12192"/>
                </a:lnTo>
                <a:lnTo>
                  <a:pt x="279374" y="2209"/>
                </a:lnTo>
                <a:lnTo>
                  <a:pt x="253466" y="39725"/>
                </a:lnTo>
                <a:lnTo>
                  <a:pt x="253466" y="45821"/>
                </a:lnTo>
                <a:lnTo>
                  <a:pt x="279374" y="45821"/>
                </a:lnTo>
                <a:lnTo>
                  <a:pt x="279374" y="59537"/>
                </a:lnTo>
                <a:lnTo>
                  <a:pt x="286994" y="59537"/>
                </a:lnTo>
                <a:lnTo>
                  <a:pt x="286994" y="45821"/>
                </a:lnTo>
                <a:lnTo>
                  <a:pt x="294716" y="45821"/>
                </a:lnTo>
                <a:lnTo>
                  <a:pt x="294716" y="39725"/>
                </a:lnTo>
                <a:close/>
              </a:path>
              <a:path w="342264" h="61595">
                <a:moveTo>
                  <a:pt x="341960" y="1524"/>
                </a:moveTo>
                <a:lnTo>
                  <a:pt x="302234" y="1524"/>
                </a:lnTo>
                <a:lnTo>
                  <a:pt x="302234" y="7620"/>
                </a:lnTo>
                <a:lnTo>
                  <a:pt x="331190" y="7620"/>
                </a:lnTo>
                <a:lnTo>
                  <a:pt x="328142" y="12192"/>
                </a:lnTo>
                <a:lnTo>
                  <a:pt x="322046" y="24485"/>
                </a:lnTo>
                <a:lnTo>
                  <a:pt x="317474" y="30581"/>
                </a:lnTo>
                <a:lnTo>
                  <a:pt x="314426" y="42773"/>
                </a:lnTo>
                <a:lnTo>
                  <a:pt x="311378" y="50393"/>
                </a:lnTo>
                <a:lnTo>
                  <a:pt x="311378" y="59537"/>
                </a:lnTo>
                <a:lnTo>
                  <a:pt x="318998" y="59537"/>
                </a:lnTo>
                <a:lnTo>
                  <a:pt x="318998" y="53441"/>
                </a:lnTo>
                <a:lnTo>
                  <a:pt x="322046" y="44297"/>
                </a:lnTo>
                <a:lnTo>
                  <a:pt x="323570" y="36677"/>
                </a:lnTo>
                <a:lnTo>
                  <a:pt x="326618" y="29057"/>
                </a:lnTo>
                <a:lnTo>
                  <a:pt x="329666" y="22961"/>
                </a:lnTo>
                <a:lnTo>
                  <a:pt x="334238" y="16865"/>
                </a:lnTo>
                <a:lnTo>
                  <a:pt x="337388" y="10668"/>
                </a:lnTo>
                <a:lnTo>
                  <a:pt x="341960" y="6096"/>
                </a:lnTo>
                <a:lnTo>
                  <a:pt x="34196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011993" y="5280465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8201" y="16865"/>
                </a:moveTo>
                <a:lnTo>
                  <a:pt x="36677" y="12204"/>
                </a:lnTo>
                <a:lnTo>
                  <a:pt x="35052" y="10680"/>
                </a:lnTo>
                <a:lnTo>
                  <a:pt x="32766" y="6108"/>
                </a:lnTo>
                <a:lnTo>
                  <a:pt x="32004" y="4584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2004" y="21437"/>
                </a:lnTo>
                <a:lnTo>
                  <a:pt x="32004" y="4584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201" y="42773"/>
                </a:lnTo>
                <a:lnTo>
                  <a:pt x="38201" y="16865"/>
                </a:lnTo>
                <a:close/>
              </a:path>
              <a:path w="330200" h="61595">
                <a:moveTo>
                  <a:pt x="59334" y="52019"/>
                </a:moveTo>
                <a:lnTo>
                  <a:pt x="50203" y="52019"/>
                </a:lnTo>
                <a:lnTo>
                  <a:pt x="50203" y="61150"/>
                </a:lnTo>
                <a:lnTo>
                  <a:pt x="59334" y="61150"/>
                </a:lnTo>
                <a:lnTo>
                  <a:pt x="59334" y="52019"/>
                </a:lnTo>
                <a:close/>
              </a:path>
              <a:path w="330200" h="61595">
                <a:moveTo>
                  <a:pt x="108394" y="33629"/>
                </a:moveTo>
                <a:lnTo>
                  <a:pt x="106870" y="29057"/>
                </a:lnTo>
                <a:lnTo>
                  <a:pt x="100774" y="22961"/>
                </a:lnTo>
                <a:lnTo>
                  <a:pt x="96202" y="19913"/>
                </a:lnTo>
                <a:lnTo>
                  <a:pt x="86969" y="19913"/>
                </a:lnTo>
                <a:lnTo>
                  <a:pt x="82397" y="21437"/>
                </a:lnTo>
                <a:lnTo>
                  <a:pt x="79349" y="24485"/>
                </a:lnTo>
                <a:lnTo>
                  <a:pt x="82397" y="7632"/>
                </a:lnTo>
                <a:lnTo>
                  <a:pt x="106870" y="7632"/>
                </a:lnTo>
                <a:lnTo>
                  <a:pt x="106870" y="1536"/>
                </a:lnTo>
                <a:lnTo>
                  <a:pt x="76301" y="1536"/>
                </a:lnTo>
                <a:lnTo>
                  <a:pt x="70205" y="32105"/>
                </a:lnTo>
                <a:lnTo>
                  <a:pt x="77825" y="32105"/>
                </a:lnTo>
                <a:lnTo>
                  <a:pt x="80873" y="29057"/>
                </a:lnTo>
                <a:lnTo>
                  <a:pt x="82397" y="29057"/>
                </a:lnTo>
                <a:lnTo>
                  <a:pt x="83921" y="27533"/>
                </a:lnTo>
                <a:lnTo>
                  <a:pt x="96202" y="27533"/>
                </a:lnTo>
                <a:lnTo>
                  <a:pt x="97726" y="30581"/>
                </a:lnTo>
                <a:lnTo>
                  <a:pt x="100774" y="33629"/>
                </a:lnTo>
                <a:lnTo>
                  <a:pt x="100774" y="48869"/>
                </a:lnTo>
                <a:lnTo>
                  <a:pt x="97726" y="50393"/>
                </a:lnTo>
                <a:lnTo>
                  <a:pt x="94678" y="53441"/>
                </a:lnTo>
                <a:lnTo>
                  <a:pt x="91541" y="54965"/>
                </a:lnTo>
                <a:lnTo>
                  <a:pt x="85445" y="54965"/>
                </a:lnTo>
                <a:lnTo>
                  <a:pt x="83921" y="53441"/>
                </a:lnTo>
                <a:lnTo>
                  <a:pt x="80873" y="51917"/>
                </a:lnTo>
                <a:lnTo>
                  <a:pt x="79349" y="50393"/>
                </a:lnTo>
                <a:lnTo>
                  <a:pt x="77825" y="47345"/>
                </a:lnTo>
                <a:lnTo>
                  <a:pt x="77825" y="44297"/>
                </a:lnTo>
                <a:lnTo>
                  <a:pt x="68681" y="44297"/>
                </a:lnTo>
                <a:lnTo>
                  <a:pt x="71729" y="53441"/>
                </a:lnTo>
                <a:lnTo>
                  <a:pt x="74777" y="56489"/>
                </a:lnTo>
                <a:lnTo>
                  <a:pt x="79349" y="59537"/>
                </a:lnTo>
                <a:lnTo>
                  <a:pt x="83921" y="61061"/>
                </a:lnTo>
                <a:lnTo>
                  <a:pt x="94678" y="61061"/>
                </a:lnTo>
                <a:lnTo>
                  <a:pt x="100774" y="58013"/>
                </a:lnTo>
                <a:lnTo>
                  <a:pt x="103822" y="53441"/>
                </a:lnTo>
                <a:lnTo>
                  <a:pt x="106870" y="50393"/>
                </a:lnTo>
                <a:lnTo>
                  <a:pt x="108394" y="45821"/>
                </a:lnTo>
                <a:lnTo>
                  <a:pt x="108394" y="33629"/>
                </a:lnTo>
                <a:close/>
              </a:path>
              <a:path w="330200" h="61595">
                <a:moveTo>
                  <a:pt x="154216" y="16865"/>
                </a:moveTo>
                <a:lnTo>
                  <a:pt x="152692" y="12204"/>
                </a:lnTo>
                <a:lnTo>
                  <a:pt x="151066" y="10680"/>
                </a:lnTo>
                <a:lnTo>
                  <a:pt x="148780" y="6108"/>
                </a:lnTo>
                <a:lnTo>
                  <a:pt x="148018" y="4584"/>
                </a:lnTo>
                <a:lnTo>
                  <a:pt x="148018" y="21437"/>
                </a:lnTo>
                <a:lnTo>
                  <a:pt x="148018" y="39725"/>
                </a:lnTo>
                <a:lnTo>
                  <a:pt x="146494" y="47345"/>
                </a:lnTo>
                <a:lnTo>
                  <a:pt x="143446" y="50393"/>
                </a:lnTo>
                <a:lnTo>
                  <a:pt x="141922" y="53441"/>
                </a:lnTo>
                <a:lnTo>
                  <a:pt x="138874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3634" y="39725"/>
                </a:lnTo>
                <a:lnTo>
                  <a:pt x="123634" y="21437"/>
                </a:lnTo>
                <a:lnTo>
                  <a:pt x="125158" y="13728"/>
                </a:lnTo>
                <a:lnTo>
                  <a:pt x="126682" y="10680"/>
                </a:lnTo>
                <a:lnTo>
                  <a:pt x="131254" y="6108"/>
                </a:lnTo>
                <a:lnTo>
                  <a:pt x="138874" y="6108"/>
                </a:lnTo>
                <a:lnTo>
                  <a:pt x="141922" y="7632"/>
                </a:lnTo>
                <a:lnTo>
                  <a:pt x="143446" y="10680"/>
                </a:lnTo>
                <a:lnTo>
                  <a:pt x="146494" y="13728"/>
                </a:lnTo>
                <a:lnTo>
                  <a:pt x="148018" y="21437"/>
                </a:lnTo>
                <a:lnTo>
                  <a:pt x="148018" y="4584"/>
                </a:lnTo>
                <a:lnTo>
                  <a:pt x="146494" y="3060"/>
                </a:lnTo>
                <a:lnTo>
                  <a:pt x="143446" y="1536"/>
                </a:lnTo>
                <a:lnTo>
                  <a:pt x="141922" y="12"/>
                </a:lnTo>
                <a:lnTo>
                  <a:pt x="131254" y="12"/>
                </a:lnTo>
                <a:lnTo>
                  <a:pt x="126682" y="1536"/>
                </a:lnTo>
                <a:lnTo>
                  <a:pt x="119062" y="9156"/>
                </a:lnTo>
                <a:lnTo>
                  <a:pt x="117538" y="13728"/>
                </a:lnTo>
                <a:lnTo>
                  <a:pt x="116014" y="18389"/>
                </a:lnTo>
                <a:lnTo>
                  <a:pt x="116014" y="41249"/>
                </a:lnTo>
                <a:lnTo>
                  <a:pt x="117538" y="50393"/>
                </a:lnTo>
                <a:lnTo>
                  <a:pt x="122110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398" y="61061"/>
                </a:lnTo>
                <a:lnTo>
                  <a:pt x="154216" y="42773"/>
                </a:lnTo>
                <a:lnTo>
                  <a:pt x="154216" y="16865"/>
                </a:lnTo>
                <a:close/>
              </a:path>
              <a:path w="330200" h="61595">
                <a:moveTo>
                  <a:pt x="189268" y="0"/>
                </a:moveTo>
                <a:lnTo>
                  <a:pt x="184696" y="0"/>
                </a:lnTo>
                <a:lnTo>
                  <a:pt x="184696" y="3048"/>
                </a:lnTo>
                <a:lnTo>
                  <a:pt x="181648" y="4572"/>
                </a:lnTo>
                <a:lnTo>
                  <a:pt x="172504" y="13716"/>
                </a:lnTo>
                <a:lnTo>
                  <a:pt x="167932" y="15341"/>
                </a:lnTo>
                <a:lnTo>
                  <a:pt x="167932" y="21437"/>
                </a:lnTo>
                <a:lnTo>
                  <a:pt x="170980" y="21437"/>
                </a:lnTo>
                <a:lnTo>
                  <a:pt x="172504" y="19913"/>
                </a:lnTo>
                <a:lnTo>
                  <a:pt x="181648" y="15341"/>
                </a:lnTo>
                <a:lnTo>
                  <a:pt x="183172" y="13716"/>
                </a:lnTo>
                <a:lnTo>
                  <a:pt x="183172" y="59537"/>
                </a:lnTo>
                <a:lnTo>
                  <a:pt x="189268" y="59537"/>
                </a:lnTo>
                <a:lnTo>
                  <a:pt x="189268" y="0"/>
                </a:lnTo>
                <a:close/>
              </a:path>
              <a:path w="330200" h="61595">
                <a:moveTo>
                  <a:pt x="247269" y="19913"/>
                </a:moveTo>
                <a:lnTo>
                  <a:pt x="245745" y="16865"/>
                </a:lnTo>
                <a:lnTo>
                  <a:pt x="245745" y="12204"/>
                </a:lnTo>
                <a:lnTo>
                  <a:pt x="244221" y="10680"/>
                </a:lnTo>
                <a:lnTo>
                  <a:pt x="241935" y="6108"/>
                </a:lnTo>
                <a:lnTo>
                  <a:pt x="241173" y="4584"/>
                </a:lnTo>
                <a:lnTo>
                  <a:pt x="239649" y="3060"/>
                </a:lnTo>
                <a:lnTo>
                  <a:pt x="239649" y="13728"/>
                </a:lnTo>
                <a:lnTo>
                  <a:pt x="239649" y="47345"/>
                </a:lnTo>
                <a:lnTo>
                  <a:pt x="236601" y="50393"/>
                </a:lnTo>
                <a:lnTo>
                  <a:pt x="235077" y="53441"/>
                </a:lnTo>
                <a:lnTo>
                  <a:pt x="232029" y="54965"/>
                </a:lnTo>
                <a:lnTo>
                  <a:pt x="224409" y="54965"/>
                </a:lnTo>
                <a:lnTo>
                  <a:pt x="221361" y="53441"/>
                </a:lnTo>
                <a:lnTo>
                  <a:pt x="219837" y="50393"/>
                </a:lnTo>
                <a:lnTo>
                  <a:pt x="216789" y="47345"/>
                </a:lnTo>
                <a:lnTo>
                  <a:pt x="216789" y="21437"/>
                </a:lnTo>
                <a:lnTo>
                  <a:pt x="218313" y="13728"/>
                </a:lnTo>
                <a:lnTo>
                  <a:pt x="219837" y="10680"/>
                </a:lnTo>
                <a:lnTo>
                  <a:pt x="224409" y="6108"/>
                </a:lnTo>
                <a:lnTo>
                  <a:pt x="232029" y="6108"/>
                </a:lnTo>
                <a:lnTo>
                  <a:pt x="235077" y="7632"/>
                </a:lnTo>
                <a:lnTo>
                  <a:pt x="236601" y="10680"/>
                </a:lnTo>
                <a:lnTo>
                  <a:pt x="239649" y="13728"/>
                </a:lnTo>
                <a:lnTo>
                  <a:pt x="239649" y="3060"/>
                </a:lnTo>
                <a:lnTo>
                  <a:pt x="233553" y="12"/>
                </a:lnTo>
                <a:lnTo>
                  <a:pt x="224409" y="12"/>
                </a:lnTo>
                <a:lnTo>
                  <a:pt x="219837" y="1536"/>
                </a:lnTo>
                <a:lnTo>
                  <a:pt x="216789" y="3060"/>
                </a:lnTo>
                <a:lnTo>
                  <a:pt x="215265" y="6108"/>
                </a:lnTo>
                <a:lnTo>
                  <a:pt x="212217" y="9156"/>
                </a:lnTo>
                <a:lnTo>
                  <a:pt x="210591" y="13728"/>
                </a:lnTo>
                <a:lnTo>
                  <a:pt x="209067" y="18389"/>
                </a:lnTo>
                <a:lnTo>
                  <a:pt x="209067" y="41249"/>
                </a:lnTo>
                <a:lnTo>
                  <a:pt x="210591" y="50393"/>
                </a:lnTo>
                <a:lnTo>
                  <a:pt x="215265" y="54965"/>
                </a:lnTo>
                <a:lnTo>
                  <a:pt x="218313" y="59537"/>
                </a:lnTo>
                <a:lnTo>
                  <a:pt x="222885" y="61061"/>
                </a:lnTo>
                <a:lnTo>
                  <a:pt x="232029" y="61061"/>
                </a:lnTo>
                <a:lnTo>
                  <a:pt x="247269" y="42773"/>
                </a:lnTo>
                <a:lnTo>
                  <a:pt x="247269" y="19913"/>
                </a:lnTo>
                <a:close/>
              </a:path>
              <a:path w="330200" h="61595">
                <a:moveTo>
                  <a:pt x="294601" y="33629"/>
                </a:moveTo>
                <a:lnTo>
                  <a:pt x="293077" y="29057"/>
                </a:lnTo>
                <a:lnTo>
                  <a:pt x="290029" y="26009"/>
                </a:lnTo>
                <a:lnTo>
                  <a:pt x="280885" y="19913"/>
                </a:lnTo>
                <a:lnTo>
                  <a:pt x="271741" y="19913"/>
                </a:lnTo>
                <a:lnTo>
                  <a:pt x="268605" y="21437"/>
                </a:lnTo>
                <a:lnTo>
                  <a:pt x="265557" y="24485"/>
                </a:lnTo>
                <a:lnTo>
                  <a:pt x="268605" y="7632"/>
                </a:lnTo>
                <a:lnTo>
                  <a:pt x="291553" y="7632"/>
                </a:lnTo>
                <a:lnTo>
                  <a:pt x="291553" y="1536"/>
                </a:lnTo>
                <a:lnTo>
                  <a:pt x="262509" y="1536"/>
                </a:lnTo>
                <a:lnTo>
                  <a:pt x="256413" y="32105"/>
                </a:lnTo>
                <a:lnTo>
                  <a:pt x="264033" y="32105"/>
                </a:lnTo>
                <a:lnTo>
                  <a:pt x="264033" y="30581"/>
                </a:lnTo>
                <a:lnTo>
                  <a:pt x="265557" y="29057"/>
                </a:lnTo>
                <a:lnTo>
                  <a:pt x="268605" y="29057"/>
                </a:lnTo>
                <a:lnTo>
                  <a:pt x="270217" y="27533"/>
                </a:lnTo>
                <a:lnTo>
                  <a:pt x="280885" y="27533"/>
                </a:lnTo>
                <a:lnTo>
                  <a:pt x="283933" y="30581"/>
                </a:lnTo>
                <a:lnTo>
                  <a:pt x="286981" y="36677"/>
                </a:lnTo>
                <a:lnTo>
                  <a:pt x="286981" y="44297"/>
                </a:lnTo>
                <a:lnTo>
                  <a:pt x="285457" y="48869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605" y="53441"/>
                </a:lnTo>
                <a:lnTo>
                  <a:pt x="267081" y="51917"/>
                </a:lnTo>
                <a:lnTo>
                  <a:pt x="264033" y="50393"/>
                </a:lnTo>
                <a:lnTo>
                  <a:pt x="264033" y="47345"/>
                </a:lnTo>
                <a:lnTo>
                  <a:pt x="262509" y="44297"/>
                </a:lnTo>
                <a:lnTo>
                  <a:pt x="254889" y="44297"/>
                </a:lnTo>
                <a:lnTo>
                  <a:pt x="257937" y="53441"/>
                </a:lnTo>
                <a:lnTo>
                  <a:pt x="264033" y="59537"/>
                </a:lnTo>
                <a:lnTo>
                  <a:pt x="268605" y="61061"/>
                </a:lnTo>
                <a:lnTo>
                  <a:pt x="280885" y="61061"/>
                </a:lnTo>
                <a:lnTo>
                  <a:pt x="286981" y="58013"/>
                </a:lnTo>
                <a:lnTo>
                  <a:pt x="290029" y="53441"/>
                </a:lnTo>
                <a:lnTo>
                  <a:pt x="293077" y="50393"/>
                </a:lnTo>
                <a:lnTo>
                  <a:pt x="294601" y="45821"/>
                </a:lnTo>
                <a:lnTo>
                  <a:pt x="294601" y="33629"/>
                </a:lnTo>
                <a:close/>
              </a:path>
              <a:path w="330200" h="61595">
                <a:moveTo>
                  <a:pt x="329755" y="0"/>
                </a:moveTo>
                <a:lnTo>
                  <a:pt x="325094" y="0"/>
                </a:lnTo>
                <a:lnTo>
                  <a:pt x="323570" y="3048"/>
                </a:lnTo>
                <a:lnTo>
                  <a:pt x="320522" y="4572"/>
                </a:lnTo>
                <a:lnTo>
                  <a:pt x="311378" y="13716"/>
                </a:lnTo>
                <a:lnTo>
                  <a:pt x="306806" y="15341"/>
                </a:lnTo>
                <a:lnTo>
                  <a:pt x="306806" y="21437"/>
                </a:lnTo>
                <a:lnTo>
                  <a:pt x="309854" y="21437"/>
                </a:lnTo>
                <a:lnTo>
                  <a:pt x="312902" y="19913"/>
                </a:lnTo>
                <a:lnTo>
                  <a:pt x="314426" y="18389"/>
                </a:lnTo>
                <a:lnTo>
                  <a:pt x="320522" y="15341"/>
                </a:lnTo>
                <a:lnTo>
                  <a:pt x="322046" y="13716"/>
                </a:lnTo>
                <a:lnTo>
                  <a:pt x="322046" y="59537"/>
                </a:lnTo>
                <a:lnTo>
                  <a:pt x="329755" y="59537"/>
                </a:lnTo>
                <a:lnTo>
                  <a:pt x="329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37347" y="5333654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3" y="9143"/>
                </a:moveTo>
                <a:lnTo>
                  <a:pt x="0" y="9143"/>
                </a:lnTo>
                <a:lnTo>
                  <a:pt x="0" y="0"/>
                </a:lnTo>
                <a:lnTo>
                  <a:pt x="9143" y="0"/>
                </a:lnTo>
                <a:lnTo>
                  <a:pt x="9143" y="9143"/>
                </a:lnTo>
                <a:close/>
              </a:path>
              <a:path w="56514" h="9525">
                <a:moveTo>
                  <a:pt x="33527" y="9143"/>
                </a:moveTo>
                <a:lnTo>
                  <a:pt x="24383" y="9143"/>
                </a:lnTo>
                <a:lnTo>
                  <a:pt x="24383" y="0"/>
                </a:lnTo>
                <a:lnTo>
                  <a:pt x="33527" y="0"/>
                </a:lnTo>
                <a:lnTo>
                  <a:pt x="33527" y="9143"/>
                </a:lnTo>
                <a:close/>
              </a:path>
              <a:path w="56514" h="9525">
                <a:moveTo>
                  <a:pt x="56387" y="9143"/>
                </a:moveTo>
                <a:lnTo>
                  <a:pt x="47243" y="9143"/>
                </a:lnTo>
                <a:lnTo>
                  <a:pt x="47243" y="0"/>
                </a:lnTo>
                <a:lnTo>
                  <a:pt x="56387" y="0"/>
                </a:lnTo>
                <a:lnTo>
                  <a:pt x="5638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387627" y="528046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19913"/>
                </a:moveTo>
                <a:lnTo>
                  <a:pt x="38188" y="16865"/>
                </a:lnTo>
                <a:lnTo>
                  <a:pt x="36664" y="12204"/>
                </a:lnTo>
                <a:lnTo>
                  <a:pt x="36664" y="10680"/>
                </a:lnTo>
                <a:lnTo>
                  <a:pt x="35052" y="7632"/>
                </a:lnTo>
                <a:lnTo>
                  <a:pt x="34290" y="6108"/>
                </a:lnTo>
                <a:lnTo>
                  <a:pt x="33528" y="4584"/>
                </a:lnTo>
                <a:lnTo>
                  <a:pt x="32004" y="3822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8956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8956" y="10680"/>
                </a:lnTo>
                <a:lnTo>
                  <a:pt x="30480" y="13728"/>
                </a:lnTo>
                <a:lnTo>
                  <a:pt x="32004" y="21437"/>
                </a:lnTo>
                <a:lnTo>
                  <a:pt x="32004" y="3822"/>
                </a:lnTo>
                <a:lnTo>
                  <a:pt x="30480" y="3060"/>
                </a:lnTo>
                <a:lnTo>
                  <a:pt x="28956" y="1536"/>
                </a:lnTo>
                <a:lnTo>
                  <a:pt x="25908" y="12"/>
                </a:lnTo>
                <a:lnTo>
                  <a:pt x="15240" y="12"/>
                </a:lnTo>
                <a:lnTo>
                  <a:pt x="9144" y="3060"/>
                </a:lnTo>
                <a:lnTo>
                  <a:pt x="6096" y="6108"/>
                </a:lnTo>
                <a:lnTo>
                  <a:pt x="4572" y="9156"/>
                </a:lnTo>
                <a:lnTo>
                  <a:pt x="3048" y="13728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3048" y="50393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6664" y="51917"/>
                </a:lnTo>
                <a:lnTo>
                  <a:pt x="36664" y="47345"/>
                </a:lnTo>
                <a:lnTo>
                  <a:pt x="39712" y="38201"/>
                </a:lnTo>
                <a:lnTo>
                  <a:pt x="39712" y="19913"/>
                </a:lnTo>
                <a:close/>
              </a:path>
              <a:path w="342264" h="61595">
                <a:moveTo>
                  <a:pt x="59918" y="52019"/>
                </a:moveTo>
                <a:lnTo>
                  <a:pt x="50774" y="52019"/>
                </a:lnTo>
                <a:lnTo>
                  <a:pt x="50774" y="61150"/>
                </a:lnTo>
                <a:lnTo>
                  <a:pt x="59918" y="61150"/>
                </a:lnTo>
                <a:lnTo>
                  <a:pt x="59918" y="52019"/>
                </a:lnTo>
                <a:close/>
              </a:path>
              <a:path w="342264" h="61595">
                <a:moveTo>
                  <a:pt x="108394" y="16865"/>
                </a:moveTo>
                <a:lnTo>
                  <a:pt x="106870" y="12204"/>
                </a:lnTo>
                <a:lnTo>
                  <a:pt x="105244" y="10680"/>
                </a:lnTo>
                <a:lnTo>
                  <a:pt x="102958" y="6108"/>
                </a:lnTo>
                <a:lnTo>
                  <a:pt x="102196" y="4584"/>
                </a:lnTo>
                <a:lnTo>
                  <a:pt x="102196" y="21437"/>
                </a:lnTo>
                <a:lnTo>
                  <a:pt x="102196" y="39725"/>
                </a:lnTo>
                <a:lnTo>
                  <a:pt x="100672" y="47345"/>
                </a:lnTo>
                <a:lnTo>
                  <a:pt x="97624" y="50393"/>
                </a:lnTo>
                <a:lnTo>
                  <a:pt x="96100" y="53441"/>
                </a:lnTo>
                <a:lnTo>
                  <a:pt x="93052" y="54965"/>
                </a:lnTo>
                <a:lnTo>
                  <a:pt x="85432" y="54965"/>
                </a:lnTo>
                <a:lnTo>
                  <a:pt x="80860" y="50393"/>
                </a:lnTo>
                <a:lnTo>
                  <a:pt x="79336" y="47345"/>
                </a:lnTo>
                <a:lnTo>
                  <a:pt x="77812" y="39725"/>
                </a:lnTo>
                <a:lnTo>
                  <a:pt x="77812" y="21437"/>
                </a:lnTo>
                <a:lnTo>
                  <a:pt x="79336" y="13728"/>
                </a:lnTo>
                <a:lnTo>
                  <a:pt x="80860" y="10680"/>
                </a:lnTo>
                <a:lnTo>
                  <a:pt x="85432" y="6108"/>
                </a:lnTo>
                <a:lnTo>
                  <a:pt x="93052" y="6108"/>
                </a:lnTo>
                <a:lnTo>
                  <a:pt x="96100" y="7632"/>
                </a:lnTo>
                <a:lnTo>
                  <a:pt x="97624" y="10680"/>
                </a:lnTo>
                <a:lnTo>
                  <a:pt x="100672" y="13728"/>
                </a:lnTo>
                <a:lnTo>
                  <a:pt x="102196" y="21437"/>
                </a:lnTo>
                <a:lnTo>
                  <a:pt x="102196" y="4584"/>
                </a:lnTo>
                <a:lnTo>
                  <a:pt x="100672" y="3060"/>
                </a:lnTo>
                <a:lnTo>
                  <a:pt x="97624" y="1536"/>
                </a:lnTo>
                <a:lnTo>
                  <a:pt x="96100" y="12"/>
                </a:lnTo>
                <a:lnTo>
                  <a:pt x="85432" y="12"/>
                </a:lnTo>
                <a:lnTo>
                  <a:pt x="80860" y="1536"/>
                </a:lnTo>
                <a:lnTo>
                  <a:pt x="73240" y="9156"/>
                </a:lnTo>
                <a:lnTo>
                  <a:pt x="71716" y="13728"/>
                </a:lnTo>
                <a:lnTo>
                  <a:pt x="70192" y="18389"/>
                </a:lnTo>
                <a:lnTo>
                  <a:pt x="70192" y="41249"/>
                </a:lnTo>
                <a:lnTo>
                  <a:pt x="71716" y="50393"/>
                </a:lnTo>
                <a:lnTo>
                  <a:pt x="76288" y="54965"/>
                </a:lnTo>
                <a:lnTo>
                  <a:pt x="79336" y="59537"/>
                </a:lnTo>
                <a:lnTo>
                  <a:pt x="83908" y="61061"/>
                </a:lnTo>
                <a:lnTo>
                  <a:pt x="94576" y="61061"/>
                </a:lnTo>
                <a:lnTo>
                  <a:pt x="108394" y="42773"/>
                </a:lnTo>
                <a:lnTo>
                  <a:pt x="108394" y="16865"/>
                </a:lnTo>
                <a:close/>
              </a:path>
              <a:path w="342264" h="61595">
                <a:moveTo>
                  <a:pt x="143446" y="0"/>
                </a:moveTo>
                <a:lnTo>
                  <a:pt x="138874" y="0"/>
                </a:lnTo>
                <a:lnTo>
                  <a:pt x="138874" y="3048"/>
                </a:lnTo>
                <a:lnTo>
                  <a:pt x="135826" y="4572"/>
                </a:lnTo>
                <a:lnTo>
                  <a:pt x="126682" y="13716"/>
                </a:lnTo>
                <a:lnTo>
                  <a:pt x="122110" y="15341"/>
                </a:lnTo>
                <a:lnTo>
                  <a:pt x="122110" y="21437"/>
                </a:lnTo>
                <a:lnTo>
                  <a:pt x="125158" y="21437"/>
                </a:lnTo>
                <a:lnTo>
                  <a:pt x="126682" y="19913"/>
                </a:lnTo>
                <a:lnTo>
                  <a:pt x="132778" y="16865"/>
                </a:lnTo>
                <a:lnTo>
                  <a:pt x="134302" y="15341"/>
                </a:lnTo>
                <a:lnTo>
                  <a:pt x="137350" y="13716"/>
                </a:lnTo>
                <a:lnTo>
                  <a:pt x="137350" y="59537"/>
                </a:lnTo>
                <a:lnTo>
                  <a:pt x="143446" y="59537"/>
                </a:lnTo>
                <a:lnTo>
                  <a:pt x="143446" y="0"/>
                </a:lnTo>
                <a:close/>
              </a:path>
              <a:path w="342264" h="61595">
                <a:moveTo>
                  <a:pt x="201460" y="15341"/>
                </a:moveTo>
                <a:lnTo>
                  <a:pt x="199936" y="10668"/>
                </a:lnTo>
                <a:lnTo>
                  <a:pt x="198412" y="6096"/>
                </a:lnTo>
                <a:lnTo>
                  <a:pt x="195364" y="4572"/>
                </a:lnTo>
                <a:lnTo>
                  <a:pt x="192316" y="1524"/>
                </a:lnTo>
                <a:lnTo>
                  <a:pt x="189268" y="0"/>
                </a:lnTo>
                <a:lnTo>
                  <a:pt x="177076" y="0"/>
                </a:lnTo>
                <a:lnTo>
                  <a:pt x="172504" y="3048"/>
                </a:lnTo>
                <a:lnTo>
                  <a:pt x="169456" y="7620"/>
                </a:lnTo>
                <a:lnTo>
                  <a:pt x="164884" y="12192"/>
                </a:lnTo>
                <a:lnTo>
                  <a:pt x="163360" y="19913"/>
                </a:lnTo>
                <a:lnTo>
                  <a:pt x="163360" y="42773"/>
                </a:lnTo>
                <a:lnTo>
                  <a:pt x="164884" y="50393"/>
                </a:lnTo>
                <a:lnTo>
                  <a:pt x="167932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0792" y="59537"/>
                </a:lnTo>
                <a:lnTo>
                  <a:pt x="192316" y="58013"/>
                </a:lnTo>
                <a:lnTo>
                  <a:pt x="198412" y="54965"/>
                </a:lnTo>
                <a:lnTo>
                  <a:pt x="199936" y="50393"/>
                </a:lnTo>
                <a:lnTo>
                  <a:pt x="201460" y="47345"/>
                </a:lnTo>
                <a:lnTo>
                  <a:pt x="201460" y="35153"/>
                </a:lnTo>
                <a:lnTo>
                  <a:pt x="199936" y="30581"/>
                </a:lnTo>
                <a:lnTo>
                  <a:pt x="197904" y="27533"/>
                </a:lnTo>
                <a:lnTo>
                  <a:pt x="196888" y="26009"/>
                </a:lnTo>
                <a:lnTo>
                  <a:pt x="193840" y="22961"/>
                </a:lnTo>
                <a:lnTo>
                  <a:pt x="193840" y="33629"/>
                </a:lnTo>
                <a:lnTo>
                  <a:pt x="193840" y="48869"/>
                </a:lnTo>
                <a:lnTo>
                  <a:pt x="189268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4028" y="50393"/>
                </a:lnTo>
                <a:lnTo>
                  <a:pt x="172504" y="47345"/>
                </a:lnTo>
                <a:lnTo>
                  <a:pt x="170980" y="45821"/>
                </a:lnTo>
                <a:lnTo>
                  <a:pt x="170980" y="36677"/>
                </a:lnTo>
                <a:lnTo>
                  <a:pt x="172504" y="33629"/>
                </a:lnTo>
                <a:lnTo>
                  <a:pt x="177076" y="29057"/>
                </a:lnTo>
                <a:lnTo>
                  <a:pt x="180124" y="27533"/>
                </a:lnTo>
                <a:lnTo>
                  <a:pt x="186220" y="27533"/>
                </a:lnTo>
                <a:lnTo>
                  <a:pt x="189268" y="29057"/>
                </a:lnTo>
                <a:lnTo>
                  <a:pt x="190792" y="32105"/>
                </a:lnTo>
                <a:lnTo>
                  <a:pt x="193840" y="33629"/>
                </a:lnTo>
                <a:lnTo>
                  <a:pt x="193840" y="22961"/>
                </a:lnTo>
                <a:lnTo>
                  <a:pt x="189268" y="21437"/>
                </a:lnTo>
                <a:lnTo>
                  <a:pt x="178600" y="21437"/>
                </a:lnTo>
                <a:lnTo>
                  <a:pt x="177076" y="22961"/>
                </a:lnTo>
                <a:lnTo>
                  <a:pt x="170980" y="26009"/>
                </a:lnTo>
                <a:lnTo>
                  <a:pt x="169456" y="29057"/>
                </a:lnTo>
                <a:lnTo>
                  <a:pt x="169456" y="22961"/>
                </a:lnTo>
                <a:lnTo>
                  <a:pt x="170980" y="18389"/>
                </a:lnTo>
                <a:lnTo>
                  <a:pt x="172504" y="15341"/>
                </a:lnTo>
                <a:lnTo>
                  <a:pt x="174028" y="12192"/>
                </a:lnTo>
                <a:lnTo>
                  <a:pt x="175552" y="9144"/>
                </a:lnTo>
                <a:lnTo>
                  <a:pt x="178600" y="6096"/>
                </a:lnTo>
                <a:lnTo>
                  <a:pt x="186220" y="6096"/>
                </a:lnTo>
                <a:lnTo>
                  <a:pt x="189268" y="7620"/>
                </a:lnTo>
                <a:lnTo>
                  <a:pt x="192316" y="10668"/>
                </a:lnTo>
                <a:lnTo>
                  <a:pt x="192316" y="12192"/>
                </a:lnTo>
                <a:lnTo>
                  <a:pt x="193840" y="15341"/>
                </a:lnTo>
                <a:lnTo>
                  <a:pt x="201460" y="15341"/>
                </a:lnTo>
                <a:close/>
              </a:path>
              <a:path w="342264" h="61595">
                <a:moveTo>
                  <a:pt x="247269" y="12192"/>
                </a:moveTo>
                <a:lnTo>
                  <a:pt x="245745" y="7620"/>
                </a:lnTo>
                <a:lnTo>
                  <a:pt x="239649" y="1524"/>
                </a:lnTo>
                <a:lnTo>
                  <a:pt x="235077" y="0"/>
                </a:lnTo>
                <a:lnTo>
                  <a:pt x="222885" y="0"/>
                </a:lnTo>
                <a:lnTo>
                  <a:pt x="218313" y="1524"/>
                </a:lnTo>
                <a:lnTo>
                  <a:pt x="212217" y="7620"/>
                </a:lnTo>
                <a:lnTo>
                  <a:pt x="209080" y="16865"/>
                </a:lnTo>
                <a:lnTo>
                  <a:pt x="216789" y="18389"/>
                </a:lnTo>
                <a:lnTo>
                  <a:pt x="216789" y="13716"/>
                </a:lnTo>
                <a:lnTo>
                  <a:pt x="218313" y="10668"/>
                </a:lnTo>
                <a:lnTo>
                  <a:pt x="221361" y="9144"/>
                </a:lnTo>
                <a:lnTo>
                  <a:pt x="222885" y="7620"/>
                </a:lnTo>
                <a:lnTo>
                  <a:pt x="225933" y="6096"/>
                </a:lnTo>
                <a:lnTo>
                  <a:pt x="232029" y="6096"/>
                </a:lnTo>
                <a:lnTo>
                  <a:pt x="235077" y="7620"/>
                </a:lnTo>
                <a:lnTo>
                  <a:pt x="236601" y="9144"/>
                </a:lnTo>
                <a:lnTo>
                  <a:pt x="239649" y="10668"/>
                </a:lnTo>
                <a:lnTo>
                  <a:pt x="239649" y="22961"/>
                </a:lnTo>
                <a:lnTo>
                  <a:pt x="236601" y="26009"/>
                </a:lnTo>
                <a:lnTo>
                  <a:pt x="235077" y="29057"/>
                </a:lnTo>
                <a:lnTo>
                  <a:pt x="230505" y="32105"/>
                </a:lnTo>
                <a:lnTo>
                  <a:pt x="224409" y="38201"/>
                </a:lnTo>
                <a:lnTo>
                  <a:pt x="219837" y="41249"/>
                </a:lnTo>
                <a:lnTo>
                  <a:pt x="213741" y="47345"/>
                </a:lnTo>
                <a:lnTo>
                  <a:pt x="212217" y="50393"/>
                </a:lnTo>
                <a:lnTo>
                  <a:pt x="210693" y="51917"/>
                </a:lnTo>
                <a:lnTo>
                  <a:pt x="209080" y="54965"/>
                </a:lnTo>
                <a:lnTo>
                  <a:pt x="209080" y="59537"/>
                </a:lnTo>
                <a:lnTo>
                  <a:pt x="247269" y="59537"/>
                </a:lnTo>
                <a:lnTo>
                  <a:pt x="247269" y="53441"/>
                </a:lnTo>
                <a:lnTo>
                  <a:pt x="218313" y="53441"/>
                </a:lnTo>
                <a:lnTo>
                  <a:pt x="219837" y="51917"/>
                </a:lnTo>
                <a:lnTo>
                  <a:pt x="219837" y="50393"/>
                </a:lnTo>
                <a:lnTo>
                  <a:pt x="222885" y="47345"/>
                </a:lnTo>
                <a:lnTo>
                  <a:pt x="225933" y="45821"/>
                </a:lnTo>
                <a:lnTo>
                  <a:pt x="235077" y="36677"/>
                </a:lnTo>
                <a:lnTo>
                  <a:pt x="239649" y="33629"/>
                </a:lnTo>
                <a:lnTo>
                  <a:pt x="241173" y="30581"/>
                </a:lnTo>
                <a:lnTo>
                  <a:pt x="244221" y="29057"/>
                </a:lnTo>
                <a:lnTo>
                  <a:pt x="245745" y="26009"/>
                </a:lnTo>
                <a:lnTo>
                  <a:pt x="245745" y="24485"/>
                </a:lnTo>
                <a:lnTo>
                  <a:pt x="247269" y="21437"/>
                </a:lnTo>
                <a:lnTo>
                  <a:pt x="247269" y="12192"/>
                </a:lnTo>
                <a:close/>
              </a:path>
              <a:path w="342264" h="61595">
                <a:moveTo>
                  <a:pt x="296138" y="33629"/>
                </a:moveTo>
                <a:lnTo>
                  <a:pt x="293090" y="29057"/>
                </a:lnTo>
                <a:lnTo>
                  <a:pt x="286994" y="22961"/>
                </a:lnTo>
                <a:lnTo>
                  <a:pt x="282422" y="19913"/>
                </a:lnTo>
                <a:lnTo>
                  <a:pt x="273278" y="19913"/>
                </a:lnTo>
                <a:lnTo>
                  <a:pt x="268605" y="21437"/>
                </a:lnTo>
                <a:lnTo>
                  <a:pt x="265557" y="24485"/>
                </a:lnTo>
                <a:lnTo>
                  <a:pt x="268605" y="7632"/>
                </a:lnTo>
                <a:lnTo>
                  <a:pt x="293090" y="7632"/>
                </a:lnTo>
                <a:lnTo>
                  <a:pt x="293090" y="1536"/>
                </a:lnTo>
                <a:lnTo>
                  <a:pt x="262509" y="1536"/>
                </a:lnTo>
                <a:lnTo>
                  <a:pt x="256413" y="32105"/>
                </a:lnTo>
                <a:lnTo>
                  <a:pt x="264033" y="32105"/>
                </a:lnTo>
                <a:lnTo>
                  <a:pt x="267081" y="29057"/>
                </a:lnTo>
                <a:lnTo>
                  <a:pt x="268605" y="29057"/>
                </a:lnTo>
                <a:lnTo>
                  <a:pt x="270230" y="27533"/>
                </a:lnTo>
                <a:lnTo>
                  <a:pt x="282422" y="27533"/>
                </a:lnTo>
                <a:lnTo>
                  <a:pt x="283946" y="30581"/>
                </a:lnTo>
                <a:lnTo>
                  <a:pt x="286994" y="33629"/>
                </a:lnTo>
                <a:lnTo>
                  <a:pt x="286994" y="48869"/>
                </a:lnTo>
                <a:lnTo>
                  <a:pt x="283946" y="50393"/>
                </a:lnTo>
                <a:lnTo>
                  <a:pt x="279374" y="54965"/>
                </a:lnTo>
                <a:lnTo>
                  <a:pt x="271754" y="54965"/>
                </a:lnTo>
                <a:lnTo>
                  <a:pt x="270230" y="53441"/>
                </a:lnTo>
                <a:lnTo>
                  <a:pt x="267081" y="51917"/>
                </a:lnTo>
                <a:lnTo>
                  <a:pt x="265557" y="50393"/>
                </a:lnTo>
                <a:lnTo>
                  <a:pt x="264033" y="47345"/>
                </a:lnTo>
                <a:lnTo>
                  <a:pt x="264033" y="44297"/>
                </a:lnTo>
                <a:lnTo>
                  <a:pt x="256413" y="44297"/>
                </a:lnTo>
                <a:lnTo>
                  <a:pt x="256413" y="48869"/>
                </a:lnTo>
                <a:lnTo>
                  <a:pt x="257937" y="53441"/>
                </a:lnTo>
                <a:lnTo>
                  <a:pt x="260985" y="56489"/>
                </a:lnTo>
                <a:lnTo>
                  <a:pt x="265557" y="59537"/>
                </a:lnTo>
                <a:lnTo>
                  <a:pt x="270230" y="61061"/>
                </a:lnTo>
                <a:lnTo>
                  <a:pt x="282422" y="61061"/>
                </a:lnTo>
                <a:lnTo>
                  <a:pt x="286994" y="58013"/>
                </a:lnTo>
                <a:lnTo>
                  <a:pt x="290042" y="53441"/>
                </a:lnTo>
                <a:lnTo>
                  <a:pt x="294614" y="50393"/>
                </a:lnTo>
                <a:lnTo>
                  <a:pt x="296138" y="45821"/>
                </a:lnTo>
                <a:lnTo>
                  <a:pt x="296138" y="33629"/>
                </a:lnTo>
                <a:close/>
              </a:path>
              <a:path w="342264" h="61595">
                <a:moveTo>
                  <a:pt x="341947" y="35153"/>
                </a:moveTo>
                <a:lnTo>
                  <a:pt x="340423" y="30581"/>
                </a:lnTo>
                <a:lnTo>
                  <a:pt x="337375" y="27533"/>
                </a:lnTo>
                <a:lnTo>
                  <a:pt x="334327" y="24485"/>
                </a:lnTo>
                <a:lnTo>
                  <a:pt x="334327" y="36677"/>
                </a:lnTo>
                <a:lnTo>
                  <a:pt x="334327" y="45821"/>
                </a:lnTo>
                <a:lnTo>
                  <a:pt x="331279" y="51917"/>
                </a:lnTo>
                <a:lnTo>
                  <a:pt x="328231" y="53441"/>
                </a:lnTo>
                <a:lnTo>
                  <a:pt x="325081" y="54965"/>
                </a:lnTo>
                <a:lnTo>
                  <a:pt x="318985" y="54965"/>
                </a:lnTo>
                <a:lnTo>
                  <a:pt x="315937" y="53441"/>
                </a:lnTo>
                <a:lnTo>
                  <a:pt x="312889" y="50393"/>
                </a:lnTo>
                <a:lnTo>
                  <a:pt x="311365" y="47345"/>
                </a:lnTo>
                <a:lnTo>
                  <a:pt x="311365" y="45821"/>
                </a:lnTo>
                <a:lnTo>
                  <a:pt x="309841" y="42773"/>
                </a:lnTo>
                <a:lnTo>
                  <a:pt x="309841" y="36677"/>
                </a:lnTo>
                <a:lnTo>
                  <a:pt x="311365" y="33629"/>
                </a:lnTo>
                <a:lnTo>
                  <a:pt x="314413" y="32105"/>
                </a:lnTo>
                <a:lnTo>
                  <a:pt x="315937" y="29057"/>
                </a:lnTo>
                <a:lnTo>
                  <a:pt x="318985" y="27533"/>
                </a:lnTo>
                <a:lnTo>
                  <a:pt x="325081" y="27533"/>
                </a:lnTo>
                <a:lnTo>
                  <a:pt x="328231" y="29057"/>
                </a:lnTo>
                <a:lnTo>
                  <a:pt x="332803" y="33629"/>
                </a:lnTo>
                <a:lnTo>
                  <a:pt x="334327" y="36677"/>
                </a:lnTo>
                <a:lnTo>
                  <a:pt x="334327" y="24485"/>
                </a:lnTo>
                <a:lnTo>
                  <a:pt x="332803" y="22961"/>
                </a:lnTo>
                <a:lnTo>
                  <a:pt x="328231" y="21437"/>
                </a:lnTo>
                <a:lnTo>
                  <a:pt x="318985" y="21437"/>
                </a:lnTo>
                <a:lnTo>
                  <a:pt x="312889" y="24485"/>
                </a:lnTo>
                <a:lnTo>
                  <a:pt x="311365" y="26009"/>
                </a:lnTo>
                <a:lnTo>
                  <a:pt x="309841" y="29057"/>
                </a:lnTo>
                <a:lnTo>
                  <a:pt x="309841" y="18389"/>
                </a:lnTo>
                <a:lnTo>
                  <a:pt x="311365" y="15341"/>
                </a:lnTo>
                <a:lnTo>
                  <a:pt x="312889" y="12192"/>
                </a:lnTo>
                <a:lnTo>
                  <a:pt x="314413" y="9144"/>
                </a:lnTo>
                <a:lnTo>
                  <a:pt x="317461" y="7620"/>
                </a:lnTo>
                <a:lnTo>
                  <a:pt x="318985" y="6096"/>
                </a:lnTo>
                <a:lnTo>
                  <a:pt x="325081" y="6096"/>
                </a:lnTo>
                <a:lnTo>
                  <a:pt x="328231" y="7620"/>
                </a:lnTo>
                <a:lnTo>
                  <a:pt x="332803" y="12192"/>
                </a:lnTo>
                <a:lnTo>
                  <a:pt x="332803" y="15341"/>
                </a:lnTo>
                <a:lnTo>
                  <a:pt x="340423" y="15341"/>
                </a:lnTo>
                <a:lnTo>
                  <a:pt x="340423" y="10668"/>
                </a:lnTo>
                <a:lnTo>
                  <a:pt x="337375" y="6096"/>
                </a:lnTo>
                <a:lnTo>
                  <a:pt x="334327" y="4572"/>
                </a:lnTo>
                <a:lnTo>
                  <a:pt x="331279" y="1524"/>
                </a:lnTo>
                <a:lnTo>
                  <a:pt x="328231" y="0"/>
                </a:lnTo>
                <a:lnTo>
                  <a:pt x="317461" y="0"/>
                </a:lnTo>
                <a:lnTo>
                  <a:pt x="311365" y="3048"/>
                </a:lnTo>
                <a:lnTo>
                  <a:pt x="308317" y="7620"/>
                </a:lnTo>
                <a:lnTo>
                  <a:pt x="303745" y="12192"/>
                </a:lnTo>
                <a:lnTo>
                  <a:pt x="302221" y="19913"/>
                </a:lnTo>
                <a:lnTo>
                  <a:pt x="302221" y="42773"/>
                </a:lnTo>
                <a:lnTo>
                  <a:pt x="303745" y="50393"/>
                </a:lnTo>
                <a:lnTo>
                  <a:pt x="308317" y="54965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6605" y="61061"/>
                </a:lnTo>
                <a:lnTo>
                  <a:pt x="329755" y="59537"/>
                </a:lnTo>
                <a:lnTo>
                  <a:pt x="335851" y="56489"/>
                </a:lnTo>
                <a:lnTo>
                  <a:pt x="337375" y="54965"/>
                </a:lnTo>
                <a:lnTo>
                  <a:pt x="338899" y="50393"/>
                </a:lnTo>
                <a:lnTo>
                  <a:pt x="341947" y="44297"/>
                </a:lnTo>
                <a:lnTo>
                  <a:pt x="341947" y="35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666204" y="5280465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485"/>
                </a:moveTo>
                <a:lnTo>
                  <a:pt x="38201" y="19913"/>
                </a:lnTo>
                <a:lnTo>
                  <a:pt x="38201" y="16865"/>
                </a:lnTo>
                <a:lnTo>
                  <a:pt x="36677" y="12204"/>
                </a:lnTo>
                <a:lnTo>
                  <a:pt x="35153" y="10680"/>
                </a:lnTo>
                <a:lnTo>
                  <a:pt x="32867" y="6108"/>
                </a:lnTo>
                <a:lnTo>
                  <a:pt x="32105" y="4584"/>
                </a:lnTo>
                <a:lnTo>
                  <a:pt x="32105" y="21437"/>
                </a:lnTo>
                <a:lnTo>
                  <a:pt x="32105" y="39725"/>
                </a:lnTo>
                <a:lnTo>
                  <a:pt x="30581" y="47345"/>
                </a:lnTo>
                <a:lnTo>
                  <a:pt x="27533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2192" y="10680"/>
                </a:lnTo>
                <a:lnTo>
                  <a:pt x="13716" y="7632"/>
                </a:lnTo>
                <a:lnTo>
                  <a:pt x="16764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533" y="10680"/>
                </a:lnTo>
                <a:lnTo>
                  <a:pt x="30581" y="13728"/>
                </a:lnTo>
                <a:lnTo>
                  <a:pt x="32105" y="21437"/>
                </a:lnTo>
                <a:lnTo>
                  <a:pt x="32105" y="4584"/>
                </a:lnTo>
                <a:lnTo>
                  <a:pt x="30581" y="3060"/>
                </a:lnTo>
                <a:lnTo>
                  <a:pt x="27533" y="1536"/>
                </a:lnTo>
                <a:lnTo>
                  <a:pt x="25908" y="12"/>
                </a:lnTo>
                <a:lnTo>
                  <a:pt x="15240" y="12"/>
                </a:lnTo>
                <a:lnTo>
                  <a:pt x="9144" y="3060"/>
                </a:lnTo>
                <a:lnTo>
                  <a:pt x="3048" y="9156"/>
                </a:lnTo>
                <a:lnTo>
                  <a:pt x="3048" y="13728"/>
                </a:lnTo>
                <a:lnTo>
                  <a:pt x="1524" y="18389"/>
                </a:lnTo>
                <a:lnTo>
                  <a:pt x="0" y="22961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9725" y="38201"/>
                </a:lnTo>
                <a:lnTo>
                  <a:pt x="39725" y="24485"/>
                </a:lnTo>
                <a:close/>
              </a:path>
              <a:path w="340995" h="61595">
                <a:moveTo>
                  <a:pt x="59055" y="52019"/>
                </a:moveTo>
                <a:lnTo>
                  <a:pt x="49923" y="52019"/>
                </a:lnTo>
                <a:lnTo>
                  <a:pt x="49923" y="61150"/>
                </a:lnTo>
                <a:lnTo>
                  <a:pt x="59055" y="61150"/>
                </a:lnTo>
                <a:lnTo>
                  <a:pt x="59055" y="52019"/>
                </a:lnTo>
                <a:close/>
              </a:path>
              <a:path w="340995" h="61595">
                <a:moveTo>
                  <a:pt x="108407" y="19913"/>
                </a:moveTo>
                <a:lnTo>
                  <a:pt x="106883" y="16865"/>
                </a:lnTo>
                <a:lnTo>
                  <a:pt x="106883" y="12204"/>
                </a:lnTo>
                <a:lnTo>
                  <a:pt x="105359" y="10680"/>
                </a:lnTo>
                <a:lnTo>
                  <a:pt x="103073" y="6108"/>
                </a:lnTo>
                <a:lnTo>
                  <a:pt x="102311" y="4584"/>
                </a:lnTo>
                <a:lnTo>
                  <a:pt x="100787" y="3060"/>
                </a:lnTo>
                <a:lnTo>
                  <a:pt x="100787" y="13728"/>
                </a:lnTo>
                <a:lnTo>
                  <a:pt x="100787" y="47345"/>
                </a:lnTo>
                <a:lnTo>
                  <a:pt x="93167" y="54965"/>
                </a:lnTo>
                <a:lnTo>
                  <a:pt x="85547" y="54965"/>
                </a:lnTo>
                <a:lnTo>
                  <a:pt x="82499" y="53441"/>
                </a:lnTo>
                <a:lnTo>
                  <a:pt x="80975" y="50393"/>
                </a:lnTo>
                <a:lnTo>
                  <a:pt x="77927" y="47345"/>
                </a:lnTo>
                <a:lnTo>
                  <a:pt x="77927" y="13728"/>
                </a:lnTo>
                <a:lnTo>
                  <a:pt x="80975" y="10680"/>
                </a:lnTo>
                <a:lnTo>
                  <a:pt x="82499" y="7632"/>
                </a:lnTo>
                <a:lnTo>
                  <a:pt x="85547" y="6108"/>
                </a:lnTo>
                <a:lnTo>
                  <a:pt x="93167" y="6108"/>
                </a:lnTo>
                <a:lnTo>
                  <a:pt x="96215" y="7632"/>
                </a:lnTo>
                <a:lnTo>
                  <a:pt x="97739" y="10680"/>
                </a:lnTo>
                <a:lnTo>
                  <a:pt x="100787" y="13728"/>
                </a:lnTo>
                <a:lnTo>
                  <a:pt x="100787" y="3060"/>
                </a:lnTo>
                <a:lnTo>
                  <a:pt x="94691" y="12"/>
                </a:lnTo>
                <a:lnTo>
                  <a:pt x="85547" y="12"/>
                </a:lnTo>
                <a:lnTo>
                  <a:pt x="80975" y="1536"/>
                </a:lnTo>
                <a:lnTo>
                  <a:pt x="70205" y="18389"/>
                </a:lnTo>
                <a:lnTo>
                  <a:pt x="70205" y="41249"/>
                </a:lnTo>
                <a:lnTo>
                  <a:pt x="71729" y="50393"/>
                </a:lnTo>
                <a:lnTo>
                  <a:pt x="76403" y="54965"/>
                </a:lnTo>
                <a:lnTo>
                  <a:pt x="79451" y="59537"/>
                </a:lnTo>
                <a:lnTo>
                  <a:pt x="84023" y="61061"/>
                </a:lnTo>
                <a:lnTo>
                  <a:pt x="93167" y="61061"/>
                </a:lnTo>
                <a:lnTo>
                  <a:pt x="97739" y="59537"/>
                </a:lnTo>
                <a:lnTo>
                  <a:pt x="100787" y="58013"/>
                </a:lnTo>
                <a:lnTo>
                  <a:pt x="102311" y="54965"/>
                </a:lnTo>
                <a:lnTo>
                  <a:pt x="105359" y="51917"/>
                </a:lnTo>
                <a:lnTo>
                  <a:pt x="108407" y="42773"/>
                </a:lnTo>
                <a:lnTo>
                  <a:pt x="108407" y="19913"/>
                </a:lnTo>
                <a:close/>
              </a:path>
              <a:path w="340995" h="61595">
                <a:moveTo>
                  <a:pt x="155740" y="39725"/>
                </a:moveTo>
                <a:lnTo>
                  <a:pt x="146596" y="39725"/>
                </a:lnTo>
                <a:lnTo>
                  <a:pt x="146596" y="12192"/>
                </a:lnTo>
                <a:lnTo>
                  <a:pt x="146596" y="0"/>
                </a:lnTo>
                <a:lnTo>
                  <a:pt x="140500" y="0"/>
                </a:lnTo>
                <a:lnTo>
                  <a:pt x="140500" y="12192"/>
                </a:lnTo>
                <a:lnTo>
                  <a:pt x="140500" y="39725"/>
                </a:lnTo>
                <a:lnTo>
                  <a:pt x="120586" y="39725"/>
                </a:lnTo>
                <a:lnTo>
                  <a:pt x="140500" y="12192"/>
                </a:lnTo>
                <a:lnTo>
                  <a:pt x="140500" y="0"/>
                </a:lnTo>
                <a:lnTo>
                  <a:pt x="114490" y="39725"/>
                </a:lnTo>
                <a:lnTo>
                  <a:pt x="114490" y="45821"/>
                </a:lnTo>
                <a:lnTo>
                  <a:pt x="140500" y="45821"/>
                </a:lnTo>
                <a:lnTo>
                  <a:pt x="140500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5740" y="45821"/>
                </a:lnTo>
                <a:lnTo>
                  <a:pt x="155740" y="39725"/>
                </a:lnTo>
                <a:close/>
              </a:path>
              <a:path w="340995" h="61595">
                <a:moveTo>
                  <a:pt x="201549" y="19913"/>
                </a:moveTo>
                <a:lnTo>
                  <a:pt x="200025" y="16865"/>
                </a:lnTo>
                <a:lnTo>
                  <a:pt x="200025" y="12204"/>
                </a:lnTo>
                <a:lnTo>
                  <a:pt x="198501" y="10680"/>
                </a:lnTo>
                <a:lnTo>
                  <a:pt x="196215" y="6108"/>
                </a:lnTo>
                <a:lnTo>
                  <a:pt x="195453" y="4584"/>
                </a:lnTo>
                <a:lnTo>
                  <a:pt x="193929" y="3848"/>
                </a:lnTo>
                <a:lnTo>
                  <a:pt x="193929" y="21437"/>
                </a:lnTo>
                <a:lnTo>
                  <a:pt x="193929" y="39725"/>
                </a:lnTo>
                <a:lnTo>
                  <a:pt x="192316" y="47345"/>
                </a:lnTo>
                <a:lnTo>
                  <a:pt x="190792" y="50393"/>
                </a:lnTo>
                <a:lnTo>
                  <a:pt x="187744" y="53441"/>
                </a:lnTo>
                <a:lnTo>
                  <a:pt x="184696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4028" y="50393"/>
                </a:lnTo>
                <a:lnTo>
                  <a:pt x="170980" y="47345"/>
                </a:lnTo>
                <a:lnTo>
                  <a:pt x="169456" y="39725"/>
                </a:lnTo>
                <a:lnTo>
                  <a:pt x="169456" y="21437"/>
                </a:lnTo>
                <a:lnTo>
                  <a:pt x="170980" y="13728"/>
                </a:lnTo>
                <a:lnTo>
                  <a:pt x="174028" y="10680"/>
                </a:lnTo>
                <a:lnTo>
                  <a:pt x="175552" y="7632"/>
                </a:lnTo>
                <a:lnTo>
                  <a:pt x="178600" y="6108"/>
                </a:lnTo>
                <a:lnTo>
                  <a:pt x="184696" y="6108"/>
                </a:lnTo>
                <a:lnTo>
                  <a:pt x="187744" y="7632"/>
                </a:lnTo>
                <a:lnTo>
                  <a:pt x="190792" y="10680"/>
                </a:lnTo>
                <a:lnTo>
                  <a:pt x="192316" y="13728"/>
                </a:lnTo>
                <a:lnTo>
                  <a:pt x="193929" y="21437"/>
                </a:lnTo>
                <a:lnTo>
                  <a:pt x="193929" y="3848"/>
                </a:lnTo>
                <a:lnTo>
                  <a:pt x="192316" y="3060"/>
                </a:lnTo>
                <a:lnTo>
                  <a:pt x="190792" y="1536"/>
                </a:lnTo>
                <a:lnTo>
                  <a:pt x="187744" y="12"/>
                </a:lnTo>
                <a:lnTo>
                  <a:pt x="177076" y="12"/>
                </a:lnTo>
                <a:lnTo>
                  <a:pt x="170980" y="3060"/>
                </a:lnTo>
                <a:lnTo>
                  <a:pt x="167932" y="6108"/>
                </a:lnTo>
                <a:lnTo>
                  <a:pt x="166408" y="9156"/>
                </a:lnTo>
                <a:lnTo>
                  <a:pt x="164884" y="13728"/>
                </a:lnTo>
                <a:lnTo>
                  <a:pt x="163360" y="18389"/>
                </a:lnTo>
                <a:lnTo>
                  <a:pt x="163360" y="41249"/>
                </a:lnTo>
                <a:lnTo>
                  <a:pt x="164884" y="50393"/>
                </a:lnTo>
                <a:lnTo>
                  <a:pt x="167932" y="54965"/>
                </a:lnTo>
                <a:lnTo>
                  <a:pt x="172504" y="59537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0792" y="59537"/>
                </a:lnTo>
                <a:lnTo>
                  <a:pt x="192316" y="58013"/>
                </a:lnTo>
                <a:lnTo>
                  <a:pt x="195453" y="54965"/>
                </a:lnTo>
                <a:lnTo>
                  <a:pt x="198501" y="51917"/>
                </a:lnTo>
                <a:lnTo>
                  <a:pt x="201549" y="42773"/>
                </a:lnTo>
                <a:lnTo>
                  <a:pt x="201549" y="19913"/>
                </a:lnTo>
                <a:close/>
              </a:path>
              <a:path w="340995" h="61595">
                <a:moveTo>
                  <a:pt x="236613" y="0"/>
                </a:moveTo>
                <a:lnTo>
                  <a:pt x="232041" y="0"/>
                </a:lnTo>
                <a:lnTo>
                  <a:pt x="230517" y="3048"/>
                </a:lnTo>
                <a:lnTo>
                  <a:pt x="222897" y="10668"/>
                </a:lnTo>
                <a:lnTo>
                  <a:pt x="218325" y="13716"/>
                </a:lnTo>
                <a:lnTo>
                  <a:pt x="215277" y="15341"/>
                </a:lnTo>
                <a:lnTo>
                  <a:pt x="215277" y="21437"/>
                </a:lnTo>
                <a:lnTo>
                  <a:pt x="216801" y="21437"/>
                </a:lnTo>
                <a:lnTo>
                  <a:pt x="225945" y="16865"/>
                </a:lnTo>
                <a:lnTo>
                  <a:pt x="228993" y="13716"/>
                </a:lnTo>
                <a:lnTo>
                  <a:pt x="228993" y="59537"/>
                </a:lnTo>
                <a:lnTo>
                  <a:pt x="236613" y="59537"/>
                </a:lnTo>
                <a:lnTo>
                  <a:pt x="236613" y="0"/>
                </a:lnTo>
                <a:close/>
              </a:path>
              <a:path w="340995" h="61595">
                <a:moveTo>
                  <a:pt x="294614" y="38201"/>
                </a:moveTo>
                <a:lnTo>
                  <a:pt x="291566" y="32105"/>
                </a:lnTo>
                <a:lnTo>
                  <a:pt x="290042" y="30581"/>
                </a:lnTo>
                <a:lnTo>
                  <a:pt x="283946" y="27533"/>
                </a:lnTo>
                <a:lnTo>
                  <a:pt x="286994" y="26009"/>
                </a:lnTo>
                <a:lnTo>
                  <a:pt x="290042" y="22961"/>
                </a:lnTo>
                <a:lnTo>
                  <a:pt x="291566" y="19913"/>
                </a:lnTo>
                <a:lnTo>
                  <a:pt x="291566" y="10680"/>
                </a:lnTo>
                <a:lnTo>
                  <a:pt x="290042" y="7632"/>
                </a:lnTo>
                <a:lnTo>
                  <a:pt x="283946" y="1536"/>
                </a:lnTo>
                <a:lnTo>
                  <a:pt x="280898" y="12"/>
                </a:lnTo>
                <a:lnTo>
                  <a:pt x="270230" y="12"/>
                </a:lnTo>
                <a:lnTo>
                  <a:pt x="265658" y="1536"/>
                </a:lnTo>
                <a:lnTo>
                  <a:pt x="262610" y="4584"/>
                </a:lnTo>
                <a:lnTo>
                  <a:pt x="259562" y="6108"/>
                </a:lnTo>
                <a:lnTo>
                  <a:pt x="256514" y="10680"/>
                </a:lnTo>
                <a:lnTo>
                  <a:pt x="256514" y="15341"/>
                </a:lnTo>
                <a:lnTo>
                  <a:pt x="264134" y="16865"/>
                </a:lnTo>
                <a:lnTo>
                  <a:pt x="264134" y="13728"/>
                </a:lnTo>
                <a:lnTo>
                  <a:pt x="265658" y="10680"/>
                </a:lnTo>
                <a:lnTo>
                  <a:pt x="268706" y="7632"/>
                </a:lnTo>
                <a:lnTo>
                  <a:pt x="271754" y="6108"/>
                </a:lnTo>
                <a:lnTo>
                  <a:pt x="277850" y="6108"/>
                </a:lnTo>
                <a:lnTo>
                  <a:pt x="280898" y="9156"/>
                </a:lnTo>
                <a:lnTo>
                  <a:pt x="283946" y="10680"/>
                </a:lnTo>
                <a:lnTo>
                  <a:pt x="283946" y="18389"/>
                </a:lnTo>
                <a:lnTo>
                  <a:pt x="282422" y="21437"/>
                </a:lnTo>
                <a:lnTo>
                  <a:pt x="280898" y="22961"/>
                </a:lnTo>
                <a:lnTo>
                  <a:pt x="274802" y="26009"/>
                </a:lnTo>
                <a:lnTo>
                  <a:pt x="270230" y="26009"/>
                </a:lnTo>
                <a:lnTo>
                  <a:pt x="270230" y="32105"/>
                </a:lnTo>
                <a:lnTo>
                  <a:pt x="271754" y="30581"/>
                </a:lnTo>
                <a:lnTo>
                  <a:pt x="279374" y="30581"/>
                </a:lnTo>
                <a:lnTo>
                  <a:pt x="280898" y="32105"/>
                </a:lnTo>
                <a:lnTo>
                  <a:pt x="283946" y="33629"/>
                </a:lnTo>
                <a:lnTo>
                  <a:pt x="286994" y="39725"/>
                </a:lnTo>
                <a:lnTo>
                  <a:pt x="286994" y="45821"/>
                </a:lnTo>
                <a:lnTo>
                  <a:pt x="283946" y="51917"/>
                </a:lnTo>
                <a:lnTo>
                  <a:pt x="277850" y="54965"/>
                </a:lnTo>
                <a:lnTo>
                  <a:pt x="271754" y="54965"/>
                </a:lnTo>
                <a:lnTo>
                  <a:pt x="268706" y="53441"/>
                </a:lnTo>
                <a:lnTo>
                  <a:pt x="265658" y="50393"/>
                </a:lnTo>
                <a:lnTo>
                  <a:pt x="264134" y="47345"/>
                </a:lnTo>
                <a:lnTo>
                  <a:pt x="262610" y="42773"/>
                </a:lnTo>
                <a:lnTo>
                  <a:pt x="254990" y="44297"/>
                </a:lnTo>
                <a:lnTo>
                  <a:pt x="258038" y="53441"/>
                </a:lnTo>
                <a:lnTo>
                  <a:pt x="261086" y="56489"/>
                </a:lnTo>
                <a:lnTo>
                  <a:pt x="265658" y="59537"/>
                </a:lnTo>
                <a:lnTo>
                  <a:pt x="268706" y="61061"/>
                </a:lnTo>
                <a:lnTo>
                  <a:pt x="280898" y="61061"/>
                </a:lnTo>
                <a:lnTo>
                  <a:pt x="285470" y="59537"/>
                </a:lnTo>
                <a:lnTo>
                  <a:pt x="288518" y="54965"/>
                </a:lnTo>
                <a:lnTo>
                  <a:pt x="293090" y="51917"/>
                </a:lnTo>
                <a:lnTo>
                  <a:pt x="294614" y="47345"/>
                </a:lnTo>
                <a:lnTo>
                  <a:pt x="294614" y="38201"/>
                </a:lnTo>
                <a:close/>
              </a:path>
              <a:path w="340995" h="61595">
                <a:moveTo>
                  <a:pt x="340436" y="1524"/>
                </a:moveTo>
                <a:lnTo>
                  <a:pt x="302234" y="1524"/>
                </a:lnTo>
                <a:lnTo>
                  <a:pt x="302234" y="7620"/>
                </a:lnTo>
                <a:lnTo>
                  <a:pt x="331292" y="7620"/>
                </a:lnTo>
                <a:lnTo>
                  <a:pt x="328244" y="12192"/>
                </a:lnTo>
                <a:lnTo>
                  <a:pt x="325196" y="18389"/>
                </a:lnTo>
                <a:lnTo>
                  <a:pt x="320624" y="24485"/>
                </a:lnTo>
                <a:lnTo>
                  <a:pt x="317576" y="30581"/>
                </a:lnTo>
                <a:lnTo>
                  <a:pt x="316052" y="36677"/>
                </a:lnTo>
                <a:lnTo>
                  <a:pt x="313004" y="42773"/>
                </a:lnTo>
                <a:lnTo>
                  <a:pt x="311480" y="50393"/>
                </a:lnTo>
                <a:lnTo>
                  <a:pt x="311480" y="59537"/>
                </a:lnTo>
                <a:lnTo>
                  <a:pt x="319100" y="59537"/>
                </a:lnTo>
                <a:lnTo>
                  <a:pt x="319100" y="48869"/>
                </a:lnTo>
                <a:lnTo>
                  <a:pt x="320624" y="44297"/>
                </a:lnTo>
                <a:lnTo>
                  <a:pt x="326720" y="29057"/>
                </a:lnTo>
                <a:lnTo>
                  <a:pt x="329768" y="22961"/>
                </a:lnTo>
                <a:lnTo>
                  <a:pt x="334340" y="16865"/>
                </a:lnTo>
                <a:lnTo>
                  <a:pt x="337388" y="10668"/>
                </a:lnTo>
                <a:lnTo>
                  <a:pt x="340436" y="6096"/>
                </a:lnTo>
                <a:lnTo>
                  <a:pt x="34043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945019" y="5280465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8100" y="16865"/>
                </a:moveTo>
                <a:lnTo>
                  <a:pt x="36576" y="12204"/>
                </a:lnTo>
                <a:lnTo>
                  <a:pt x="35052" y="10680"/>
                </a:lnTo>
                <a:lnTo>
                  <a:pt x="32766" y="6108"/>
                </a:lnTo>
                <a:lnTo>
                  <a:pt x="32004" y="4584"/>
                </a:lnTo>
                <a:lnTo>
                  <a:pt x="30480" y="3060"/>
                </a:lnTo>
                <a:lnTo>
                  <a:pt x="30480" y="13728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2860" y="61061"/>
                </a:lnTo>
                <a:lnTo>
                  <a:pt x="38100" y="42773"/>
                </a:lnTo>
                <a:lnTo>
                  <a:pt x="38100" y="16865"/>
                </a:lnTo>
                <a:close/>
              </a:path>
              <a:path w="330200" h="61595">
                <a:moveTo>
                  <a:pt x="59626" y="52019"/>
                </a:moveTo>
                <a:lnTo>
                  <a:pt x="50495" y="52019"/>
                </a:lnTo>
                <a:lnTo>
                  <a:pt x="50495" y="61150"/>
                </a:lnTo>
                <a:lnTo>
                  <a:pt x="59626" y="61150"/>
                </a:lnTo>
                <a:lnTo>
                  <a:pt x="59626" y="52019"/>
                </a:lnTo>
                <a:close/>
              </a:path>
              <a:path w="330200" h="61595">
                <a:moveTo>
                  <a:pt x="108305" y="36677"/>
                </a:moveTo>
                <a:lnTo>
                  <a:pt x="105257" y="33629"/>
                </a:lnTo>
                <a:lnTo>
                  <a:pt x="103733" y="30581"/>
                </a:lnTo>
                <a:lnTo>
                  <a:pt x="100685" y="29057"/>
                </a:lnTo>
                <a:lnTo>
                  <a:pt x="100685" y="36677"/>
                </a:lnTo>
                <a:lnTo>
                  <a:pt x="100685" y="48869"/>
                </a:lnTo>
                <a:lnTo>
                  <a:pt x="96113" y="53441"/>
                </a:lnTo>
                <a:lnTo>
                  <a:pt x="93065" y="54965"/>
                </a:lnTo>
                <a:lnTo>
                  <a:pt x="83921" y="54965"/>
                </a:lnTo>
                <a:lnTo>
                  <a:pt x="77825" y="48869"/>
                </a:lnTo>
                <a:lnTo>
                  <a:pt x="77825" y="47345"/>
                </a:lnTo>
                <a:lnTo>
                  <a:pt x="76301" y="44297"/>
                </a:lnTo>
                <a:lnTo>
                  <a:pt x="76301" y="39725"/>
                </a:lnTo>
                <a:lnTo>
                  <a:pt x="77825" y="36677"/>
                </a:lnTo>
                <a:lnTo>
                  <a:pt x="82397" y="32105"/>
                </a:lnTo>
                <a:lnTo>
                  <a:pt x="85445" y="30581"/>
                </a:lnTo>
                <a:lnTo>
                  <a:pt x="91541" y="30581"/>
                </a:lnTo>
                <a:lnTo>
                  <a:pt x="97637" y="33629"/>
                </a:lnTo>
                <a:lnTo>
                  <a:pt x="100685" y="36677"/>
                </a:lnTo>
                <a:lnTo>
                  <a:pt x="100685" y="29057"/>
                </a:lnTo>
                <a:lnTo>
                  <a:pt x="97637" y="27533"/>
                </a:lnTo>
                <a:lnTo>
                  <a:pt x="100685" y="26009"/>
                </a:lnTo>
                <a:lnTo>
                  <a:pt x="102209" y="24485"/>
                </a:lnTo>
                <a:lnTo>
                  <a:pt x="105257" y="21437"/>
                </a:lnTo>
                <a:lnTo>
                  <a:pt x="106781" y="18389"/>
                </a:lnTo>
                <a:lnTo>
                  <a:pt x="106781" y="10680"/>
                </a:lnTo>
                <a:lnTo>
                  <a:pt x="105257" y="7632"/>
                </a:lnTo>
                <a:lnTo>
                  <a:pt x="102971" y="6108"/>
                </a:lnTo>
                <a:lnTo>
                  <a:pt x="100685" y="4584"/>
                </a:lnTo>
                <a:lnTo>
                  <a:pt x="99161" y="3060"/>
                </a:lnTo>
                <a:lnTo>
                  <a:pt x="99161" y="12204"/>
                </a:lnTo>
                <a:lnTo>
                  <a:pt x="99161" y="18389"/>
                </a:lnTo>
                <a:lnTo>
                  <a:pt x="97637" y="19913"/>
                </a:lnTo>
                <a:lnTo>
                  <a:pt x="96113" y="22961"/>
                </a:lnTo>
                <a:lnTo>
                  <a:pt x="94589" y="24485"/>
                </a:lnTo>
                <a:lnTo>
                  <a:pt x="83921" y="24485"/>
                </a:lnTo>
                <a:lnTo>
                  <a:pt x="82397" y="21437"/>
                </a:lnTo>
                <a:lnTo>
                  <a:pt x="79349" y="19913"/>
                </a:lnTo>
                <a:lnTo>
                  <a:pt x="79349" y="10680"/>
                </a:lnTo>
                <a:lnTo>
                  <a:pt x="82397" y="9156"/>
                </a:lnTo>
                <a:lnTo>
                  <a:pt x="85445" y="6108"/>
                </a:lnTo>
                <a:lnTo>
                  <a:pt x="91541" y="6108"/>
                </a:lnTo>
                <a:lnTo>
                  <a:pt x="94589" y="7632"/>
                </a:lnTo>
                <a:lnTo>
                  <a:pt x="99161" y="12204"/>
                </a:lnTo>
                <a:lnTo>
                  <a:pt x="99161" y="3060"/>
                </a:lnTo>
                <a:lnTo>
                  <a:pt x="97637" y="1536"/>
                </a:lnTo>
                <a:lnTo>
                  <a:pt x="94589" y="12"/>
                </a:lnTo>
                <a:lnTo>
                  <a:pt x="83921" y="12"/>
                </a:lnTo>
                <a:lnTo>
                  <a:pt x="79349" y="1536"/>
                </a:lnTo>
                <a:lnTo>
                  <a:pt x="73253" y="7632"/>
                </a:lnTo>
                <a:lnTo>
                  <a:pt x="71729" y="10680"/>
                </a:lnTo>
                <a:lnTo>
                  <a:pt x="71729" y="21437"/>
                </a:lnTo>
                <a:lnTo>
                  <a:pt x="74777" y="24485"/>
                </a:lnTo>
                <a:lnTo>
                  <a:pt x="80873" y="27533"/>
                </a:lnTo>
                <a:lnTo>
                  <a:pt x="76301" y="29057"/>
                </a:lnTo>
                <a:lnTo>
                  <a:pt x="70205" y="35153"/>
                </a:lnTo>
                <a:lnTo>
                  <a:pt x="68681" y="38201"/>
                </a:lnTo>
                <a:lnTo>
                  <a:pt x="68681" y="47345"/>
                </a:lnTo>
                <a:lnTo>
                  <a:pt x="74777" y="56489"/>
                </a:lnTo>
                <a:lnTo>
                  <a:pt x="77825" y="59537"/>
                </a:lnTo>
                <a:lnTo>
                  <a:pt x="82397" y="61061"/>
                </a:lnTo>
                <a:lnTo>
                  <a:pt x="94589" y="61061"/>
                </a:lnTo>
                <a:lnTo>
                  <a:pt x="99161" y="59537"/>
                </a:lnTo>
                <a:lnTo>
                  <a:pt x="103733" y="56489"/>
                </a:lnTo>
                <a:lnTo>
                  <a:pt x="104749" y="54965"/>
                </a:lnTo>
                <a:lnTo>
                  <a:pt x="106781" y="51917"/>
                </a:lnTo>
                <a:lnTo>
                  <a:pt x="108305" y="47345"/>
                </a:lnTo>
                <a:lnTo>
                  <a:pt x="108305" y="36677"/>
                </a:lnTo>
                <a:close/>
              </a:path>
              <a:path w="330200" h="61595">
                <a:moveTo>
                  <a:pt x="154127" y="12192"/>
                </a:moveTo>
                <a:lnTo>
                  <a:pt x="152603" y="7620"/>
                </a:lnTo>
                <a:lnTo>
                  <a:pt x="146507" y="1524"/>
                </a:lnTo>
                <a:lnTo>
                  <a:pt x="141935" y="0"/>
                </a:lnTo>
                <a:lnTo>
                  <a:pt x="129743" y="0"/>
                </a:lnTo>
                <a:lnTo>
                  <a:pt x="125171" y="1524"/>
                </a:lnTo>
                <a:lnTo>
                  <a:pt x="119075" y="7620"/>
                </a:lnTo>
                <a:lnTo>
                  <a:pt x="115925" y="12192"/>
                </a:lnTo>
                <a:lnTo>
                  <a:pt x="115925" y="16865"/>
                </a:lnTo>
                <a:lnTo>
                  <a:pt x="123647" y="18389"/>
                </a:lnTo>
                <a:lnTo>
                  <a:pt x="123647" y="13716"/>
                </a:lnTo>
                <a:lnTo>
                  <a:pt x="125171" y="10668"/>
                </a:lnTo>
                <a:lnTo>
                  <a:pt x="126695" y="9144"/>
                </a:lnTo>
                <a:lnTo>
                  <a:pt x="129743" y="7620"/>
                </a:lnTo>
                <a:lnTo>
                  <a:pt x="131267" y="6096"/>
                </a:lnTo>
                <a:lnTo>
                  <a:pt x="138887" y="6096"/>
                </a:lnTo>
                <a:lnTo>
                  <a:pt x="141935" y="7620"/>
                </a:lnTo>
                <a:lnTo>
                  <a:pt x="144983" y="10668"/>
                </a:lnTo>
                <a:lnTo>
                  <a:pt x="146507" y="13716"/>
                </a:lnTo>
                <a:lnTo>
                  <a:pt x="146507" y="19913"/>
                </a:lnTo>
                <a:lnTo>
                  <a:pt x="143459" y="26009"/>
                </a:lnTo>
                <a:lnTo>
                  <a:pt x="137363" y="32105"/>
                </a:lnTo>
                <a:lnTo>
                  <a:pt x="129743" y="38201"/>
                </a:lnTo>
                <a:lnTo>
                  <a:pt x="126695" y="41249"/>
                </a:lnTo>
                <a:lnTo>
                  <a:pt x="122123" y="44297"/>
                </a:lnTo>
                <a:lnTo>
                  <a:pt x="119075" y="50393"/>
                </a:lnTo>
                <a:lnTo>
                  <a:pt x="115925" y="51917"/>
                </a:lnTo>
                <a:lnTo>
                  <a:pt x="115925" y="54965"/>
                </a:lnTo>
                <a:lnTo>
                  <a:pt x="114401" y="56489"/>
                </a:lnTo>
                <a:lnTo>
                  <a:pt x="114401" y="59537"/>
                </a:lnTo>
                <a:lnTo>
                  <a:pt x="154127" y="59537"/>
                </a:lnTo>
                <a:lnTo>
                  <a:pt x="154127" y="53441"/>
                </a:lnTo>
                <a:lnTo>
                  <a:pt x="125171" y="53441"/>
                </a:lnTo>
                <a:lnTo>
                  <a:pt x="125171" y="51917"/>
                </a:lnTo>
                <a:lnTo>
                  <a:pt x="129743" y="47345"/>
                </a:lnTo>
                <a:lnTo>
                  <a:pt x="132791" y="45821"/>
                </a:lnTo>
                <a:lnTo>
                  <a:pt x="149555" y="29057"/>
                </a:lnTo>
                <a:lnTo>
                  <a:pt x="151079" y="26009"/>
                </a:lnTo>
                <a:lnTo>
                  <a:pt x="152603" y="24485"/>
                </a:lnTo>
                <a:lnTo>
                  <a:pt x="154127" y="21437"/>
                </a:lnTo>
                <a:lnTo>
                  <a:pt x="154127" y="12192"/>
                </a:lnTo>
                <a:close/>
              </a:path>
              <a:path w="330200" h="61595">
                <a:moveTo>
                  <a:pt x="201460" y="35153"/>
                </a:moveTo>
                <a:lnTo>
                  <a:pt x="199936" y="30581"/>
                </a:lnTo>
                <a:lnTo>
                  <a:pt x="197904" y="27533"/>
                </a:lnTo>
                <a:lnTo>
                  <a:pt x="196888" y="26009"/>
                </a:lnTo>
                <a:lnTo>
                  <a:pt x="193840" y="23977"/>
                </a:lnTo>
                <a:lnTo>
                  <a:pt x="193840" y="36677"/>
                </a:lnTo>
                <a:lnTo>
                  <a:pt x="193840" y="45821"/>
                </a:lnTo>
                <a:lnTo>
                  <a:pt x="190792" y="51917"/>
                </a:lnTo>
                <a:lnTo>
                  <a:pt x="187744" y="53441"/>
                </a:lnTo>
                <a:lnTo>
                  <a:pt x="186220" y="54965"/>
                </a:lnTo>
                <a:lnTo>
                  <a:pt x="178600" y="54965"/>
                </a:lnTo>
                <a:lnTo>
                  <a:pt x="177076" y="53441"/>
                </a:lnTo>
                <a:lnTo>
                  <a:pt x="173939" y="51917"/>
                </a:lnTo>
                <a:lnTo>
                  <a:pt x="172415" y="50393"/>
                </a:lnTo>
                <a:lnTo>
                  <a:pt x="172415" y="47345"/>
                </a:lnTo>
                <a:lnTo>
                  <a:pt x="170891" y="45821"/>
                </a:lnTo>
                <a:lnTo>
                  <a:pt x="170891" y="33629"/>
                </a:lnTo>
                <a:lnTo>
                  <a:pt x="173939" y="32105"/>
                </a:lnTo>
                <a:lnTo>
                  <a:pt x="175552" y="29057"/>
                </a:lnTo>
                <a:lnTo>
                  <a:pt x="178600" y="27533"/>
                </a:lnTo>
                <a:lnTo>
                  <a:pt x="186220" y="27533"/>
                </a:lnTo>
                <a:lnTo>
                  <a:pt x="192316" y="33629"/>
                </a:lnTo>
                <a:lnTo>
                  <a:pt x="193840" y="36677"/>
                </a:lnTo>
                <a:lnTo>
                  <a:pt x="193840" y="23977"/>
                </a:lnTo>
                <a:lnTo>
                  <a:pt x="192316" y="22961"/>
                </a:lnTo>
                <a:lnTo>
                  <a:pt x="189268" y="21437"/>
                </a:lnTo>
                <a:lnTo>
                  <a:pt x="178600" y="21437"/>
                </a:lnTo>
                <a:lnTo>
                  <a:pt x="175552" y="22961"/>
                </a:lnTo>
                <a:lnTo>
                  <a:pt x="172415" y="24485"/>
                </a:lnTo>
                <a:lnTo>
                  <a:pt x="170891" y="26009"/>
                </a:lnTo>
                <a:lnTo>
                  <a:pt x="169367" y="29057"/>
                </a:lnTo>
                <a:lnTo>
                  <a:pt x="169367" y="18389"/>
                </a:lnTo>
                <a:lnTo>
                  <a:pt x="170891" y="15341"/>
                </a:lnTo>
                <a:lnTo>
                  <a:pt x="172415" y="12192"/>
                </a:lnTo>
                <a:lnTo>
                  <a:pt x="173939" y="9144"/>
                </a:lnTo>
                <a:lnTo>
                  <a:pt x="177076" y="7620"/>
                </a:lnTo>
                <a:lnTo>
                  <a:pt x="178600" y="6096"/>
                </a:lnTo>
                <a:lnTo>
                  <a:pt x="186220" y="6096"/>
                </a:lnTo>
                <a:lnTo>
                  <a:pt x="187744" y="7620"/>
                </a:lnTo>
                <a:lnTo>
                  <a:pt x="190792" y="9144"/>
                </a:lnTo>
                <a:lnTo>
                  <a:pt x="190792" y="10668"/>
                </a:lnTo>
                <a:lnTo>
                  <a:pt x="192316" y="12192"/>
                </a:lnTo>
                <a:lnTo>
                  <a:pt x="192316" y="15341"/>
                </a:lnTo>
                <a:lnTo>
                  <a:pt x="199936" y="15341"/>
                </a:lnTo>
                <a:lnTo>
                  <a:pt x="199936" y="10668"/>
                </a:lnTo>
                <a:lnTo>
                  <a:pt x="198412" y="6096"/>
                </a:lnTo>
                <a:lnTo>
                  <a:pt x="195364" y="4572"/>
                </a:lnTo>
                <a:lnTo>
                  <a:pt x="192316" y="1524"/>
                </a:lnTo>
                <a:lnTo>
                  <a:pt x="187744" y="0"/>
                </a:lnTo>
                <a:lnTo>
                  <a:pt x="177076" y="0"/>
                </a:lnTo>
                <a:lnTo>
                  <a:pt x="172415" y="3048"/>
                </a:lnTo>
                <a:lnTo>
                  <a:pt x="163271" y="12192"/>
                </a:lnTo>
                <a:lnTo>
                  <a:pt x="161747" y="19913"/>
                </a:lnTo>
                <a:lnTo>
                  <a:pt x="161747" y="42773"/>
                </a:lnTo>
                <a:lnTo>
                  <a:pt x="163271" y="50393"/>
                </a:lnTo>
                <a:lnTo>
                  <a:pt x="167843" y="54965"/>
                </a:lnTo>
                <a:lnTo>
                  <a:pt x="170891" y="59537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5364" y="56489"/>
                </a:lnTo>
                <a:lnTo>
                  <a:pt x="196888" y="54965"/>
                </a:lnTo>
                <a:lnTo>
                  <a:pt x="198412" y="50393"/>
                </a:lnTo>
                <a:lnTo>
                  <a:pt x="201460" y="44297"/>
                </a:lnTo>
                <a:lnTo>
                  <a:pt x="201460" y="35153"/>
                </a:lnTo>
                <a:close/>
              </a:path>
              <a:path w="330200" h="61595">
                <a:moveTo>
                  <a:pt x="247269" y="1524"/>
                </a:moveTo>
                <a:lnTo>
                  <a:pt x="209080" y="1524"/>
                </a:lnTo>
                <a:lnTo>
                  <a:pt x="209080" y="7620"/>
                </a:lnTo>
                <a:lnTo>
                  <a:pt x="238125" y="7620"/>
                </a:lnTo>
                <a:lnTo>
                  <a:pt x="235077" y="12192"/>
                </a:lnTo>
                <a:lnTo>
                  <a:pt x="230416" y="18389"/>
                </a:lnTo>
                <a:lnTo>
                  <a:pt x="221272" y="36677"/>
                </a:lnTo>
                <a:lnTo>
                  <a:pt x="219748" y="42773"/>
                </a:lnTo>
                <a:lnTo>
                  <a:pt x="218224" y="50393"/>
                </a:lnTo>
                <a:lnTo>
                  <a:pt x="218224" y="59537"/>
                </a:lnTo>
                <a:lnTo>
                  <a:pt x="224320" y="59537"/>
                </a:lnTo>
                <a:lnTo>
                  <a:pt x="225844" y="53441"/>
                </a:lnTo>
                <a:lnTo>
                  <a:pt x="225844" y="48869"/>
                </a:lnTo>
                <a:lnTo>
                  <a:pt x="227368" y="44297"/>
                </a:lnTo>
                <a:lnTo>
                  <a:pt x="233553" y="29057"/>
                </a:lnTo>
                <a:lnTo>
                  <a:pt x="239649" y="16865"/>
                </a:lnTo>
                <a:lnTo>
                  <a:pt x="244221" y="10668"/>
                </a:lnTo>
                <a:lnTo>
                  <a:pt x="247269" y="6096"/>
                </a:lnTo>
                <a:lnTo>
                  <a:pt x="247269" y="1524"/>
                </a:lnTo>
                <a:close/>
              </a:path>
              <a:path w="330200" h="61595">
                <a:moveTo>
                  <a:pt x="293090" y="12192"/>
                </a:moveTo>
                <a:lnTo>
                  <a:pt x="291566" y="7620"/>
                </a:lnTo>
                <a:lnTo>
                  <a:pt x="285470" y="1524"/>
                </a:lnTo>
                <a:lnTo>
                  <a:pt x="280898" y="0"/>
                </a:lnTo>
                <a:lnTo>
                  <a:pt x="268706" y="0"/>
                </a:lnTo>
                <a:lnTo>
                  <a:pt x="264134" y="1524"/>
                </a:lnTo>
                <a:lnTo>
                  <a:pt x="258038" y="7620"/>
                </a:lnTo>
                <a:lnTo>
                  <a:pt x="254990" y="16865"/>
                </a:lnTo>
                <a:lnTo>
                  <a:pt x="262610" y="18389"/>
                </a:lnTo>
                <a:lnTo>
                  <a:pt x="262610" y="13716"/>
                </a:lnTo>
                <a:lnTo>
                  <a:pt x="264134" y="10668"/>
                </a:lnTo>
                <a:lnTo>
                  <a:pt x="265658" y="9144"/>
                </a:lnTo>
                <a:lnTo>
                  <a:pt x="271754" y="6096"/>
                </a:lnTo>
                <a:lnTo>
                  <a:pt x="277850" y="6096"/>
                </a:lnTo>
                <a:lnTo>
                  <a:pt x="280898" y="7620"/>
                </a:lnTo>
                <a:lnTo>
                  <a:pt x="282422" y="9144"/>
                </a:lnTo>
                <a:lnTo>
                  <a:pt x="285470" y="10668"/>
                </a:lnTo>
                <a:lnTo>
                  <a:pt x="285470" y="22961"/>
                </a:lnTo>
                <a:lnTo>
                  <a:pt x="282422" y="26009"/>
                </a:lnTo>
                <a:lnTo>
                  <a:pt x="280898" y="29057"/>
                </a:lnTo>
                <a:lnTo>
                  <a:pt x="276326" y="32105"/>
                </a:lnTo>
                <a:lnTo>
                  <a:pt x="268706" y="38201"/>
                </a:lnTo>
                <a:lnTo>
                  <a:pt x="259562" y="47345"/>
                </a:lnTo>
                <a:lnTo>
                  <a:pt x="258038" y="50393"/>
                </a:lnTo>
                <a:lnTo>
                  <a:pt x="256514" y="51917"/>
                </a:lnTo>
                <a:lnTo>
                  <a:pt x="254990" y="54965"/>
                </a:lnTo>
                <a:lnTo>
                  <a:pt x="254990" y="56489"/>
                </a:lnTo>
                <a:lnTo>
                  <a:pt x="253466" y="58013"/>
                </a:lnTo>
                <a:lnTo>
                  <a:pt x="253466" y="59537"/>
                </a:lnTo>
                <a:lnTo>
                  <a:pt x="293090" y="59537"/>
                </a:lnTo>
                <a:lnTo>
                  <a:pt x="293090" y="53441"/>
                </a:lnTo>
                <a:lnTo>
                  <a:pt x="264134" y="53441"/>
                </a:lnTo>
                <a:lnTo>
                  <a:pt x="265658" y="51917"/>
                </a:lnTo>
                <a:lnTo>
                  <a:pt x="265658" y="50393"/>
                </a:lnTo>
                <a:lnTo>
                  <a:pt x="268706" y="47345"/>
                </a:lnTo>
                <a:lnTo>
                  <a:pt x="271754" y="45821"/>
                </a:lnTo>
                <a:lnTo>
                  <a:pt x="280898" y="36677"/>
                </a:lnTo>
                <a:lnTo>
                  <a:pt x="285470" y="33629"/>
                </a:lnTo>
                <a:lnTo>
                  <a:pt x="286994" y="30581"/>
                </a:lnTo>
                <a:lnTo>
                  <a:pt x="290042" y="29057"/>
                </a:lnTo>
                <a:lnTo>
                  <a:pt x="291566" y="26009"/>
                </a:lnTo>
                <a:lnTo>
                  <a:pt x="291566" y="24485"/>
                </a:lnTo>
                <a:lnTo>
                  <a:pt x="293090" y="21437"/>
                </a:lnTo>
                <a:lnTo>
                  <a:pt x="293090" y="12192"/>
                </a:lnTo>
                <a:close/>
              </a:path>
              <a:path w="330200" h="61595">
                <a:moveTo>
                  <a:pt x="329666" y="0"/>
                </a:moveTo>
                <a:lnTo>
                  <a:pt x="325094" y="0"/>
                </a:lnTo>
                <a:lnTo>
                  <a:pt x="323570" y="3048"/>
                </a:lnTo>
                <a:lnTo>
                  <a:pt x="320522" y="4572"/>
                </a:lnTo>
                <a:lnTo>
                  <a:pt x="311378" y="13716"/>
                </a:lnTo>
                <a:lnTo>
                  <a:pt x="306806" y="15341"/>
                </a:lnTo>
                <a:lnTo>
                  <a:pt x="306806" y="21437"/>
                </a:lnTo>
                <a:lnTo>
                  <a:pt x="309854" y="21437"/>
                </a:lnTo>
                <a:lnTo>
                  <a:pt x="311378" y="19913"/>
                </a:lnTo>
                <a:lnTo>
                  <a:pt x="320522" y="15341"/>
                </a:lnTo>
                <a:lnTo>
                  <a:pt x="322046" y="13716"/>
                </a:lnTo>
                <a:lnTo>
                  <a:pt x="322046" y="59537"/>
                </a:lnTo>
                <a:lnTo>
                  <a:pt x="329666" y="59537"/>
                </a:lnTo>
                <a:lnTo>
                  <a:pt x="329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961408" y="5280465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5" h="61595">
                <a:moveTo>
                  <a:pt x="38201" y="16865"/>
                </a:moveTo>
                <a:lnTo>
                  <a:pt x="36677" y="12204"/>
                </a:lnTo>
                <a:lnTo>
                  <a:pt x="35153" y="10680"/>
                </a:lnTo>
                <a:lnTo>
                  <a:pt x="33528" y="7632"/>
                </a:lnTo>
                <a:lnTo>
                  <a:pt x="32766" y="6108"/>
                </a:lnTo>
                <a:lnTo>
                  <a:pt x="32004" y="4584"/>
                </a:lnTo>
                <a:lnTo>
                  <a:pt x="30480" y="3060"/>
                </a:lnTo>
                <a:lnTo>
                  <a:pt x="30480" y="13728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6865"/>
                </a:lnTo>
                <a:close/>
              </a:path>
              <a:path w="342265" h="61595">
                <a:moveTo>
                  <a:pt x="58966" y="52019"/>
                </a:moveTo>
                <a:lnTo>
                  <a:pt x="49809" y="52019"/>
                </a:lnTo>
                <a:lnTo>
                  <a:pt x="49809" y="61150"/>
                </a:lnTo>
                <a:lnTo>
                  <a:pt x="58966" y="61150"/>
                </a:lnTo>
                <a:lnTo>
                  <a:pt x="58966" y="52019"/>
                </a:lnTo>
                <a:close/>
              </a:path>
              <a:path w="342265" h="61595">
                <a:moveTo>
                  <a:pt x="108394" y="12192"/>
                </a:moveTo>
                <a:lnTo>
                  <a:pt x="106870" y="7620"/>
                </a:lnTo>
                <a:lnTo>
                  <a:pt x="102298" y="4572"/>
                </a:lnTo>
                <a:lnTo>
                  <a:pt x="99250" y="1524"/>
                </a:lnTo>
                <a:lnTo>
                  <a:pt x="94678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4572"/>
                </a:lnTo>
                <a:lnTo>
                  <a:pt x="71729" y="7620"/>
                </a:lnTo>
                <a:lnTo>
                  <a:pt x="70205" y="12192"/>
                </a:lnTo>
                <a:lnTo>
                  <a:pt x="70205" y="16865"/>
                </a:lnTo>
                <a:lnTo>
                  <a:pt x="77825" y="18389"/>
                </a:lnTo>
                <a:lnTo>
                  <a:pt x="77825" y="10668"/>
                </a:lnTo>
                <a:lnTo>
                  <a:pt x="80873" y="9144"/>
                </a:lnTo>
                <a:lnTo>
                  <a:pt x="82397" y="7620"/>
                </a:lnTo>
                <a:lnTo>
                  <a:pt x="85445" y="6096"/>
                </a:lnTo>
                <a:lnTo>
                  <a:pt x="93154" y="6096"/>
                </a:lnTo>
                <a:lnTo>
                  <a:pt x="94678" y="7620"/>
                </a:lnTo>
                <a:lnTo>
                  <a:pt x="97726" y="9144"/>
                </a:lnTo>
                <a:lnTo>
                  <a:pt x="99250" y="10668"/>
                </a:lnTo>
                <a:lnTo>
                  <a:pt x="100774" y="13716"/>
                </a:lnTo>
                <a:lnTo>
                  <a:pt x="100774" y="19913"/>
                </a:lnTo>
                <a:lnTo>
                  <a:pt x="99250" y="22961"/>
                </a:lnTo>
                <a:lnTo>
                  <a:pt x="96202" y="26009"/>
                </a:lnTo>
                <a:lnTo>
                  <a:pt x="94678" y="29057"/>
                </a:lnTo>
                <a:lnTo>
                  <a:pt x="90017" y="32105"/>
                </a:lnTo>
                <a:lnTo>
                  <a:pt x="83921" y="38201"/>
                </a:lnTo>
                <a:lnTo>
                  <a:pt x="79349" y="41249"/>
                </a:lnTo>
                <a:lnTo>
                  <a:pt x="76301" y="44297"/>
                </a:lnTo>
                <a:lnTo>
                  <a:pt x="74777" y="47345"/>
                </a:lnTo>
                <a:lnTo>
                  <a:pt x="70205" y="51917"/>
                </a:lnTo>
                <a:lnTo>
                  <a:pt x="68681" y="54965"/>
                </a:lnTo>
                <a:lnTo>
                  <a:pt x="68681" y="59537"/>
                </a:lnTo>
                <a:lnTo>
                  <a:pt x="108394" y="59537"/>
                </a:lnTo>
                <a:lnTo>
                  <a:pt x="108394" y="53441"/>
                </a:lnTo>
                <a:lnTo>
                  <a:pt x="79349" y="53441"/>
                </a:lnTo>
                <a:lnTo>
                  <a:pt x="79349" y="51917"/>
                </a:lnTo>
                <a:lnTo>
                  <a:pt x="82397" y="48869"/>
                </a:lnTo>
                <a:lnTo>
                  <a:pt x="82397" y="47345"/>
                </a:lnTo>
                <a:lnTo>
                  <a:pt x="85445" y="45821"/>
                </a:lnTo>
                <a:lnTo>
                  <a:pt x="90017" y="41249"/>
                </a:lnTo>
                <a:lnTo>
                  <a:pt x="96202" y="36677"/>
                </a:lnTo>
                <a:lnTo>
                  <a:pt x="103822" y="29057"/>
                </a:lnTo>
                <a:lnTo>
                  <a:pt x="105346" y="26009"/>
                </a:lnTo>
                <a:lnTo>
                  <a:pt x="106870" y="24485"/>
                </a:lnTo>
                <a:lnTo>
                  <a:pt x="106870" y="21437"/>
                </a:lnTo>
                <a:lnTo>
                  <a:pt x="108394" y="18389"/>
                </a:lnTo>
                <a:lnTo>
                  <a:pt x="108394" y="12192"/>
                </a:lnTo>
                <a:close/>
              </a:path>
              <a:path w="342265" h="61595">
                <a:moveTo>
                  <a:pt x="155740" y="35153"/>
                </a:moveTo>
                <a:lnTo>
                  <a:pt x="150660" y="27533"/>
                </a:lnTo>
                <a:lnTo>
                  <a:pt x="149644" y="26009"/>
                </a:lnTo>
                <a:lnTo>
                  <a:pt x="148120" y="24485"/>
                </a:lnTo>
                <a:lnTo>
                  <a:pt x="148120" y="36677"/>
                </a:lnTo>
                <a:lnTo>
                  <a:pt x="148120" y="45821"/>
                </a:lnTo>
                <a:lnTo>
                  <a:pt x="146596" y="48869"/>
                </a:lnTo>
                <a:lnTo>
                  <a:pt x="142024" y="53441"/>
                </a:lnTo>
                <a:lnTo>
                  <a:pt x="138976" y="54965"/>
                </a:lnTo>
                <a:lnTo>
                  <a:pt x="131254" y="54965"/>
                </a:lnTo>
                <a:lnTo>
                  <a:pt x="126682" y="50393"/>
                </a:lnTo>
                <a:lnTo>
                  <a:pt x="125158" y="47345"/>
                </a:lnTo>
                <a:lnTo>
                  <a:pt x="125158" y="45821"/>
                </a:lnTo>
                <a:lnTo>
                  <a:pt x="123634" y="42773"/>
                </a:lnTo>
                <a:lnTo>
                  <a:pt x="123634" y="36677"/>
                </a:lnTo>
                <a:lnTo>
                  <a:pt x="125158" y="33629"/>
                </a:lnTo>
                <a:lnTo>
                  <a:pt x="129730" y="29057"/>
                </a:lnTo>
                <a:lnTo>
                  <a:pt x="132778" y="27533"/>
                </a:lnTo>
                <a:lnTo>
                  <a:pt x="138976" y="27533"/>
                </a:lnTo>
                <a:lnTo>
                  <a:pt x="142024" y="29057"/>
                </a:lnTo>
                <a:lnTo>
                  <a:pt x="143548" y="32105"/>
                </a:lnTo>
                <a:lnTo>
                  <a:pt x="146596" y="33629"/>
                </a:lnTo>
                <a:lnTo>
                  <a:pt x="148120" y="36677"/>
                </a:lnTo>
                <a:lnTo>
                  <a:pt x="148120" y="24485"/>
                </a:lnTo>
                <a:lnTo>
                  <a:pt x="146596" y="22961"/>
                </a:lnTo>
                <a:lnTo>
                  <a:pt x="142024" y="21437"/>
                </a:lnTo>
                <a:lnTo>
                  <a:pt x="131254" y="21437"/>
                </a:lnTo>
                <a:lnTo>
                  <a:pt x="129730" y="22961"/>
                </a:lnTo>
                <a:lnTo>
                  <a:pt x="126682" y="24485"/>
                </a:lnTo>
                <a:lnTo>
                  <a:pt x="122110" y="29057"/>
                </a:lnTo>
                <a:lnTo>
                  <a:pt x="122110" y="22961"/>
                </a:lnTo>
                <a:lnTo>
                  <a:pt x="123634" y="18389"/>
                </a:lnTo>
                <a:lnTo>
                  <a:pt x="125158" y="15341"/>
                </a:lnTo>
                <a:lnTo>
                  <a:pt x="126682" y="12192"/>
                </a:lnTo>
                <a:lnTo>
                  <a:pt x="128206" y="9144"/>
                </a:lnTo>
                <a:lnTo>
                  <a:pt x="129730" y="7620"/>
                </a:lnTo>
                <a:lnTo>
                  <a:pt x="132778" y="6096"/>
                </a:lnTo>
                <a:lnTo>
                  <a:pt x="138976" y="6096"/>
                </a:lnTo>
                <a:lnTo>
                  <a:pt x="142024" y="7620"/>
                </a:lnTo>
                <a:lnTo>
                  <a:pt x="146596" y="12192"/>
                </a:lnTo>
                <a:lnTo>
                  <a:pt x="146596" y="15341"/>
                </a:lnTo>
                <a:lnTo>
                  <a:pt x="154216" y="15341"/>
                </a:lnTo>
                <a:lnTo>
                  <a:pt x="152692" y="10668"/>
                </a:lnTo>
                <a:lnTo>
                  <a:pt x="151168" y="6096"/>
                </a:lnTo>
                <a:lnTo>
                  <a:pt x="148120" y="4572"/>
                </a:lnTo>
                <a:lnTo>
                  <a:pt x="145072" y="1524"/>
                </a:lnTo>
                <a:lnTo>
                  <a:pt x="142024" y="0"/>
                </a:lnTo>
                <a:lnTo>
                  <a:pt x="131254" y="0"/>
                </a:lnTo>
                <a:lnTo>
                  <a:pt x="125158" y="3048"/>
                </a:lnTo>
                <a:lnTo>
                  <a:pt x="122110" y="7620"/>
                </a:lnTo>
                <a:lnTo>
                  <a:pt x="117538" y="12192"/>
                </a:lnTo>
                <a:lnTo>
                  <a:pt x="116014" y="19913"/>
                </a:lnTo>
                <a:lnTo>
                  <a:pt x="116014" y="42773"/>
                </a:lnTo>
                <a:lnTo>
                  <a:pt x="117538" y="50393"/>
                </a:lnTo>
                <a:lnTo>
                  <a:pt x="120586" y="54965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500" y="61061"/>
                </a:lnTo>
                <a:lnTo>
                  <a:pt x="146596" y="58013"/>
                </a:lnTo>
                <a:lnTo>
                  <a:pt x="148120" y="56489"/>
                </a:lnTo>
                <a:lnTo>
                  <a:pt x="151168" y="54965"/>
                </a:lnTo>
                <a:lnTo>
                  <a:pt x="152692" y="50393"/>
                </a:lnTo>
                <a:lnTo>
                  <a:pt x="155740" y="44297"/>
                </a:lnTo>
                <a:lnTo>
                  <a:pt x="155740" y="35153"/>
                </a:lnTo>
                <a:close/>
              </a:path>
              <a:path w="342265" h="61595">
                <a:moveTo>
                  <a:pt x="201447" y="33629"/>
                </a:moveTo>
                <a:lnTo>
                  <a:pt x="199923" y="29057"/>
                </a:lnTo>
                <a:lnTo>
                  <a:pt x="196875" y="26009"/>
                </a:lnTo>
                <a:lnTo>
                  <a:pt x="187731" y="19913"/>
                </a:lnTo>
                <a:lnTo>
                  <a:pt x="178587" y="19913"/>
                </a:lnTo>
                <a:lnTo>
                  <a:pt x="175539" y="21437"/>
                </a:lnTo>
                <a:lnTo>
                  <a:pt x="172491" y="24485"/>
                </a:lnTo>
                <a:lnTo>
                  <a:pt x="175539" y="7632"/>
                </a:lnTo>
                <a:lnTo>
                  <a:pt x="198399" y="7632"/>
                </a:lnTo>
                <a:lnTo>
                  <a:pt x="198399" y="1536"/>
                </a:lnTo>
                <a:lnTo>
                  <a:pt x="169443" y="1536"/>
                </a:lnTo>
                <a:lnTo>
                  <a:pt x="163347" y="32105"/>
                </a:lnTo>
                <a:lnTo>
                  <a:pt x="170967" y="32105"/>
                </a:lnTo>
                <a:lnTo>
                  <a:pt x="170967" y="30581"/>
                </a:lnTo>
                <a:lnTo>
                  <a:pt x="172491" y="29057"/>
                </a:lnTo>
                <a:lnTo>
                  <a:pt x="175539" y="29057"/>
                </a:lnTo>
                <a:lnTo>
                  <a:pt x="177063" y="27533"/>
                </a:lnTo>
                <a:lnTo>
                  <a:pt x="187731" y="27533"/>
                </a:lnTo>
                <a:lnTo>
                  <a:pt x="190779" y="30581"/>
                </a:lnTo>
                <a:lnTo>
                  <a:pt x="193827" y="36677"/>
                </a:lnTo>
                <a:lnTo>
                  <a:pt x="193827" y="44297"/>
                </a:lnTo>
                <a:lnTo>
                  <a:pt x="192303" y="48869"/>
                </a:lnTo>
                <a:lnTo>
                  <a:pt x="187731" y="53441"/>
                </a:lnTo>
                <a:lnTo>
                  <a:pt x="184683" y="54965"/>
                </a:lnTo>
                <a:lnTo>
                  <a:pt x="178587" y="54965"/>
                </a:lnTo>
                <a:lnTo>
                  <a:pt x="175539" y="53441"/>
                </a:lnTo>
                <a:lnTo>
                  <a:pt x="172491" y="50393"/>
                </a:lnTo>
                <a:lnTo>
                  <a:pt x="169443" y="44297"/>
                </a:lnTo>
                <a:lnTo>
                  <a:pt x="161823" y="44297"/>
                </a:lnTo>
                <a:lnTo>
                  <a:pt x="164871" y="53441"/>
                </a:lnTo>
                <a:lnTo>
                  <a:pt x="170967" y="59537"/>
                </a:lnTo>
                <a:lnTo>
                  <a:pt x="175539" y="61061"/>
                </a:lnTo>
                <a:lnTo>
                  <a:pt x="187731" y="61061"/>
                </a:lnTo>
                <a:lnTo>
                  <a:pt x="193827" y="58013"/>
                </a:lnTo>
                <a:lnTo>
                  <a:pt x="196875" y="53441"/>
                </a:lnTo>
                <a:lnTo>
                  <a:pt x="199923" y="50393"/>
                </a:lnTo>
                <a:lnTo>
                  <a:pt x="201447" y="45821"/>
                </a:lnTo>
                <a:lnTo>
                  <a:pt x="201447" y="33629"/>
                </a:lnTo>
                <a:close/>
              </a:path>
              <a:path w="342265" h="61595">
                <a:moveTo>
                  <a:pt x="247357" y="39725"/>
                </a:moveTo>
                <a:lnTo>
                  <a:pt x="239649" y="39725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2029" y="2209"/>
                </a:lnTo>
                <a:lnTo>
                  <a:pt x="232029" y="12192"/>
                </a:lnTo>
                <a:lnTo>
                  <a:pt x="232029" y="39725"/>
                </a:lnTo>
                <a:lnTo>
                  <a:pt x="213741" y="39725"/>
                </a:lnTo>
                <a:lnTo>
                  <a:pt x="232029" y="12192"/>
                </a:lnTo>
                <a:lnTo>
                  <a:pt x="232029" y="2209"/>
                </a:lnTo>
                <a:lnTo>
                  <a:pt x="206121" y="39725"/>
                </a:lnTo>
                <a:lnTo>
                  <a:pt x="206121" y="45821"/>
                </a:lnTo>
                <a:lnTo>
                  <a:pt x="232029" y="45821"/>
                </a:lnTo>
                <a:lnTo>
                  <a:pt x="232029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7357" y="45821"/>
                </a:lnTo>
                <a:lnTo>
                  <a:pt x="247357" y="39725"/>
                </a:lnTo>
                <a:close/>
              </a:path>
              <a:path w="342265" h="61595">
                <a:moveTo>
                  <a:pt x="282409" y="0"/>
                </a:moveTo>
                <a:lnTo>
                  <a:pt x="277837" y="0"/>
                </a:lnTo>
                <a:lnTo>
                  <a:pt x="276313" y="3048"/>
                </a:lnTo>
                <a:lnTo>
                  <a:pt x="268693" y="10668"/>
                </a:lnTo>
                <a:lnTo>
                  <a:pt x="264121" y="13716"/>
                </a:lnTo>
                <a:lnTo>
                  <a:pt x="261073" y="15341"/>
                </a:lnTo>
                <a:lnTo>
                  <a:pt x="261073" y="21437"/>
                </a:lnTo>
                <a:lnTo>
                  <a:pt x="262597" y="21437"/>
                </a:lnTo>
                <a:lnTo>
                  <a:pt x="271741" y="16865"/>
                </a:lnTo>
                <a:lnTo>
                  <a:pt x="274789" y="13716"/>
                </a:lnTo>
                <a:lnTo>
                  <a:pt x="274789" y="59537"/>
                </a:lnTo>
                <a:lnTo>
                  <a:pt x="282409" y="59537"/>
                </a:lnTo>
                <a:lnTo>
                  <a:pt x="282409" y="0"/>
                </a:lnTo>
                <a:close/>
              </a:path>
              <a:path w="342265" h="61595">
                <a:moveTo>
                  <a:pt x="341947" y="33629"/>
                </a:moveTo>
                <a:lnTo>
                  <a:pt x="338899" y="29057"/>
                </a:lnTo>
                <a:lnTo>
                  <a:pt x="332803" y="22961"/>
                </a:lnTo>
                <a:lnTo>
                  <a:pt x="328231" y="19913"/>
                </a:lnTo>
                <a:lnTo>
                  <a:pt x="318985" y="19913"/>
                </a:lnTo>
                <a:lnTo>
                  <a:pt x="314413" y="21437"/>
                </a:lnTo>
                <a:lnTo>
                  <a:pt x="311365" y="24485"/>
                </a:lnTo>
                <a:lnTo>
                  <a:pt x="314413" y="7632"/>
                </a:lnTo>
                <a:lnTo>
                  <a:pt x="338899" y="7632"/>
                </a:lnTo>
                <a:lnTo>
                  <a:pt x="338899" y="1536"/>
                </a:lnTo>
                <a:lnTo>
                  <a:pt x="308317" y="1536"/>
                </a:lnTo>
                <a:lnTo>
                  <a:pt x="302221" y="32105"/>
                </a:lnTo>
                <a:lnTo>
                  <a:pt x="309841" y="32105"/>
                </a:lnTo>
                <a:lnTo>
                  <a:pt x="312889" y="29057"/>
                </a:lnTo>
                <a:lnTo>
                  <a:pt x="314413" y="29057"/>
                </a:lnTo>
                <a:lnTo>
                  <a:pt x="315937" y="27533"/>
                </a:lnTo>
                <a:lnTo>
                  <a:pt x="328231" y="27533"/>
                </a:lnTo>
                <a:lnTo>
                  <a:pt x="329755" y="30581"/>
                </a:lnTo>
                <a:lnTo>
                  <a:pt x="332803" y="33629"/>
                </a:lnTo>
                <a:lnTo>
                  <a:pt x="332803" y="48869"/>
                </a:lnTo>
                <a:lnTo>
                  <a:pt x="329755" y="50393"/>
                </a:lnTo>
                <a:lnTo>
                  <a:pt x="326707" y="53441"/>
                </a:lnTo>
                <a:lnTo>
                  <a:pt x="323557" y="54965"/>
                </a:lnTo>
                <a:lnTo>
                  <a:pt x="317461" y="54965"/>
                </a:lnTo>
                <a:lnTo>
                  <a:pt x="315937" y="53441"/>
                </a:lnTo>
                <a:lnTo>
                  <a:pt x="312889" y="51917"/>
                </a:lnTo>
                <a:lnTo>
                  <a:pt x="311365" y="50393"/>
                </a:lnTo>
                <a:lnTo>
                  <a:pt x="309841" y="47345"/>
                </a:lnTo>
                <a:lnTo>
                  <a:pt x="309841" y="44297"/>
                </a:lnTo>
                <a:lnTo>
                  <a:pt x="302221" y="44297"/>
                </a:lnTo>
                <a:lnTo>
                  <a:pt x="302221" y="48869"/>
                </a:lnTo>
                <a:lnTo>
                  <a:pt x="303745" y="53441"/>
                </a:lnTo>
                <a:lnTo>
                  <a:pt x="306793" y="56489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8231" y="61061"/>
                </a:lnTo>
                <a:lnTo>
                  <a:pt x="332803" y="58013"/>
                </a:lnTo>
                <a:lnTo>
                  <a:pt x="335851" y="53441"/>
                </a:lnTo>
                <a:lnTo>
                  <a:pt x="340423" y="50393"/>
                </a:lnTo>
                <a:lnTo>
                  <a:pt x="341947" y="45821"/>
                </a:lnTo>
                <a:lnTo>
                  <a:pt x="341947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977766" y="5280465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8201" y="16865"/>
                </a:moveTo>
                <a:lnTo>
                  <a:pt x="36677" y="12204"/>
                </a:lnTo>
                <a:lnTo>
                  <a:pt x="35052" y="10680"/>
                </a:lnTo>
                <a:lnTo>
                  <a:pt x="32766" y="6108"/>
                </a:lnTo>
                <a:lnTo>
                  <a:pt x="32004" y="4584"/>
                </a:lnTo>
                <a:lnTo>
                  <a:pt x="32004" y="21437"/>
                </a:lnTo>
                <a:lnTo>
                  <a:pt x="32004" y="39725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2004" y="21437"/>
                </a:lnTo>
                <a:lnTo>
                  <a:pt x="32004" y="4584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8201" y="42773"/>
                </a:lnTo>
                <a:lnTo>
                  <a:pt x="38201" y="16865"/>
                </a:lnTo>
                <a:close/>
              </a:path>
              <a:path w="340995" h="61595">
                <a:moveTo>
                  <a:pt x="59829" y="52019"/>
                </a:moveTo>
                <a:lnTo>
                  <a:pt x="50673" y="52019"/>
                </a:lnTo>
                <a:lnTo>
                  <a:pt x="50673" y="61150"/>
                </a:lnTo>
                <a:lnTo>
                  <a:pt x="59829" y="61150"/>
                </a:lnTo>
                <a:lnTo>
                  <a:pt x="59829" y="52019"/>
                </a:lnTo>
                <a:close/>
              </a:path>
              <a:path w="340995" h="61595">
                <a:moveTo>
                  <a:pt x="108407" y="33629"/>
                </a:moveTo>
                <a:lnTo>
                  <a:pt x="106883" y="29057"/>
                </a:lnTo>
                <a:lnTo>
                  <a:pt x="100787" y="22961"/>
                </a:lnTo>
                <a:lnTo>
                  <a:pt x="96215" y="19913"/>
                </a:lnTo>
                <a:lnTo>
                  <a:pt x="87071" y="19913"/>
                </a:lnTo>
                <a:lnTo>
                  <a:pt x="82499" y="21437"/>
                </a:lnTo>
                <a:lnTo>
                  <a:pt x="79451" y="24485"/>
                </a:lnTo>
                <a:lnTo>
                  <a:pt x="82499" y="7632"/>
                </a:lnTo>
                <a:lnTo>
                  <a:pt x="106883" y="7632"/>
                </a:lnTo>
                <a:lnTo>
                  <a:pt x="106883" y="1536"/>
                </a:lnTo>
                <a:lnTo>
                  <a:pt x="76403" y="1536"/>
                </a:lnTo>
                <a:lnTo>
                  <a:pt x="70307" y="32105"/>
                </a:lnTo>
                <a:lnTo>
                  <a:pt x="77927" y="32105"/>
                </a:lnTo>
                <a:lnTo>
                  <a:pt x="80975" y="29057"/>
                </a:lnTo>
                <a:lnTo>
                  <a:pt x="82499" y="29057"/>
                </a:lnTo>
                <a:lnTo>
                  <a:pt x="84023" y="27533"/>
                </a:lnTo>
                <a:lnTo>
                  <a:pt x="94691" y="27533"/>
                </a:lnTo>
                <a:lnTo>
                  <a:pt x="100787" y="33629"/>
                </a:lnTo>
                <a:lnTo>
                  <a:pt x="100787" y="48869"/>
                </a:lnTo>
                <a:lnTo>
                  <a:pt x="97739" y="50393"/>
                </a:lnTo>
                <a:lnTo>
                  <a:pt x="94691" y="53441"/>
                </a:lnTo>
                <a:lnTo>
                  <a:pt x="91643" y="54965"/>
                </a:lnTo>
                <a:lnTo>
                  <a:pt x="85547" y="54965"/>
                </a:lnTo>
                <a:lnTo>
                  <a:pt x="82499" y="53441"/>
                </a:lnTo>
                <a:lnTo>
                  <a:pt x="79451" y="50393"/>
                </a:lnTo>
                <a:lnTo>
                  <a:pt x="77927" y="47345"/>
                </a:lnTo>
                <a:lnTo>
                  <a:pt x="77927" y="44297"/>
                </a:lnTo>
                <a:lnTo>
                  <a:pt x="68681" y="44297"/>
                </a:lnTo>
                <a:lnTo>
                  <a:pt x="71831" y="53441"/>
                </a:lnTo>
                <a:lnTo>
                  <a:pt x="74879" y="56489"/>
                </a:lnTo>
                <a:lnTo>
                  <a:pt x="79451" y="59537"/>
                </a:lnTo>
                <a:lnTo>
                  <a:pt x="82499" y="61061"/>
                </a:lnTo>
                <a:lnTo>
                  <a:pt x="94691" y="61061"/>
                </a:lnTo>
                <a:lnTo>
                  <a:pt x="100787" y="58013"/>
                </a:lnTo>
                <a:lnTo>
                  <a:pt x="103835" y="53441"/>
                </a:lnTo>
                <a:lnTo>
                  <a:pt x="106883" y="50393"/>
                </a:lnTo>
                <a:lnTo>
                  <a:pt x="108407" y="45821"/>
                </a:lnTo>
                <a:lnTo>
                  <a:pt x="108407" y="33629"/>
                </a:lnTo>
                <a:close/>
              </a:path>
              <a:path w="340995" h="61595">
                <a:moveTo>
                  <a:pt x="155740" y="21437"/>
                </a:moveTo>
                <a:lnTo>
                  <a:pt x="154216" y="15341"/>
                </a:lnTo>
                <a:lnTo>
                  <a:pt x="152692" y="12192"/>
                </a:lnTo>
                <a:lnTo>
                  <a:pt x="151168" y="7620"/>
                </a:lnTo>
                <a:lnTo>
                  <a:pt x="149644" y="6096"/>
                </a:lnTo>
                <a:lnTo>
                  <a:pt x="148120" y="4572"/>
                </a:lnTo>
                <a:lnTo>
                  <a:pt x="146596" y="3810"/>
                </a:lnTo>
                <a:lnTo>
                  <a:pt x="146596" y="12192"/>
                </a:lnTo>
                <a:lnTo>
                  <a:pt x="146596" y="27533"/>
                </a:lnTo>
                <a:lnTo>
                  <a:pt x="143548" y="29057"/>
                </a:lnTo>
                <a:lnTo>
                  <a:pt x="142024" y="32105"/>
                </a:lnTo>
                <a:lnTo>
                  <a:pt x="138976" y="33629"/>
                </a:lnTo>
                <a:lnTo>
                  <a:pt x="131356" y="33629"/>
                </a:lnTo>
                <a:lnTo>
                  <a:pt x="129832" y="32105"/>
                </a:lnTo>
                <a:lnTo>
                  <a:pt x="126695" y="29057"/>
                </a:lnTo>
                <a:lnTo>
                  <a:pt x="125171" y="27533"/>
                </a:lnTo>
                <a:lnTo>
                  <a:pt x="123647" y="24485"/>
                </a:lnTo>
                <a:lnTo>
                  <a:pt x="123647" y="16865"/>
                </a:lnTo>
                <a:lnTo>
                  <a:pt x="125171" y="12192"/>
                </a:lnTo>
                <a:lnTo>
                  <a:pt x="126695" y="10668"/>
                </a:lnTo>
                <a:lnTo>
                  <a:pt x="129832" y="7620"/>
                </a:lnTo>
                <a:lnTo>
                  <a:pt x="132880" y="6096"/>
                </a:lnTo>
                <a:lnTo>
                  <a:pt x="138976" y="6096"/>
                </a:lnTo>
                <a:lnTo>
                  <a:pt x="142024" y="7620"/>
                </a:lnTo>
                <a:lnTo>
                  <a:pt x="146596" y="12192"/>
                </a:lnTo>
                <a:lnTo>
                  <a:pt x="146596" y="3810"/>
                </a:lnTo>
                <a:lnTo>
                  <a:pt x="138976" y="0"/>
                </a:lnTo>
                <a:lnTo>
                  <a:pt x="129832" y="0"/>
                </a:lnTo>
                <a:lnTo>
                  <a:pt x="125171" y="1524"/>
                </a:lnTo>
                <a:lnTo>
                  <a:pt x="117551" y="9144"/>
                </a:lnTo>
                <a:lnTo>
                  <a:pt x="116027" y="13716"/>
                </a:lnTo>
                <a:lnTo>
                  <a:pt x="116027" y="26009"/>
                </a:lnTo>
                <a:lnTo>
                  <a:pt x="117551" y="30581"/>
                </a:lnTo>
                <a:lnTo>
                  <a:pt x="120599" y="35153"/>
                </a:lnTo>
                <a:lnTo>
                  <a:pt x="123647" y="38201"/>
                </a:lnTo>
                <a:lnTo>
                  <a:pt x="128308" y="39725"/>
                </a:lnTo>
                <a:lnTo>
                  <a:pt x="138976" y="39725"/>
                </a:lnTo>
                <a:lnTo>
                  <a:pt x="145072" y="36677"/>
                </a:lnTo>
                <a:lnTo>
                  <a:pt x="146596" y="33629"/>
                </a:lnTo>
                <a:lnTo>
                  <a:pt x="148120" y="32105"/>
                </a:lnTo>
                <a:lnTo>
                  <a:pt x="148120" y="39725"/>
                </a:lnTo>
                <a:lnTo>
                  <a:pt x="146596" y="42773"/>
                </a:lnTo>
                <a:lnTo>
                  <a:pt x="146596" y="45821"/>
                </a:lnTo>
                <a:lnTo>
                  <a:pt x="143548" y="48869"/>
                </a:lnTo>
                <a:lnTo>
                  <a:pt x="143548" y="50393"/>
                </a:lnTo>
                <a:lnTo>
                  <a:pt x="140500" y="53441"/>
                </a:lnTo>
                <a:lnTo>
                  <a:pt x="137452" y="54965"/>
                </a:lnTo>
                <a:lnTo>
                  <a:pt x="129832" y="54965"/>
                </a:lnTo>
                <a:lnTo>
                  <a:pt x="126695" y="53441"/>
                </a:lnTo>
                <a:lnTo>
                  <a:pt x="125171" y="51917"/>
                </a:lnTo>
                <a:lnTo>
                  <a:pt x="125171" y="48869"/>
                </a:lnTo>
                <a:lnTo>
                  <a:pt x="123647" y="45821"/>
                </a:lnTo>
                <a:lnTo>
                  <a:pt x="117551" y="45821"/>
                </a:lnTo>
                <a:lnTo>
                  <a:pt x="117551" y="50393"/>
                </a:lnTo>
                <a:lnTo>
                  <a:pt x="119075" y="54965"/>
                </a:lnTo>
                <a:lnTo>
                  <a:pt x="122123" y="56489"/>
                </a:lnTo>
                <a:lnTo>
                  <a:pt x="125171" y="59537"/>
                </a:lnTo>
                <a:lnTo>
                  <a:pt x="129832" y="61061"/>
                </a:lnTo>
                <a:lnTo>
                  <a:pt x="137452" y="61061"/>
                </a:lnTo>
                <a:lnTo>
                  <a:pt x="142024" y="59537"/>
                </a:lnTo>
                <a:lnTo>
                  <a:pt x="145072" y="58013"/>
                </a:lnTo>
                <a:lnTo>
                  <a:pt x="148120" y="54965"/>
                </a:lnTo>
                <a:lnTo>
                  <a:pt x="151168" y="51917"/>
                </a:lnTo>
                <a:lnTo>
                  <a:pt x="154216" y="42773"/>
                </a:lnTo>
                <a:lnTo>
                  <a:pt x="155740" y="36677"/>
                </a:lnTo>
                <a:lnTo>
                  <a:pt x="155740" y="32105"/>
                </a:lnTo>
                <a:lnTo>
                  <a:pt x="155740" y="21437"/>
                </a:lnTo>
                <a:close/>
              </a:path>
              <a:path w="340995" h="61595">
                <a:moveTo>
                  <a:pt x="201549" y="39725"/>
                </a:moveTo>
                <a:lnTo>
                  <a:pt x="193929" y="39725"/>
                </a:lnTo>
                <a:lnTo>
                  <a:pt x="193929" y="12192"/>
                </a:lnTo>
                <a:lnTo>
                  <a:pt x="193929" y="0"/>
                </a:lnTo>
                <a:lnTo>
                  <a:pt x="187833" y="0"/>
                </a:lnTo>
                <a:lnTo>
                  <a:pt x="186220" y="2336"/>
                </a:lnTo>
                <a:lnTo>
                  <a:pt x="186220" y="12192"/>
                </a:lnTo>
                <a:lnTo>
                  <a:pt x="186220" y="39725"/>
                </a:lnTo>
                <a:lnTo>
                  <a:pt x="166408" y="39725"/>
                </a:lnTo>
                <a:lnTo>
                  <a:pt x="186220" y="12192"/>
                </a:lnTo>
                <a:lnTo>
                  <a:pt x="186220" y="2336"/>
                </a:lnTo>
                <a:lnTo>
                  <a:pt x="160312" y="39725"/>
                </a:lnTo>
                <a:lnTo>
                  <a:pt x="160312" y="45821"/>
                </a:lnTo>
                <a:lnTo>
                  <a:pt x="186220" y="45821"/>
                </a:lnTo>
                <a:lnTo>
                  <a:pt x="186220" y="59537"/>
                </a:lnTo>
                <a:lnTo>
                  <a:pt x="193929" y="59537"/>
                </a:lnTo>
                <a:lnTo>
                  <a:pt x="193929" y="45821"/>
                </a:lnTo>
                <a:lnTo>
                  <a:pt x="201549" y="45821"/>
                </a:lnTo>
                <a:lnTo>
                  <a:pt x="201549" y="39725"/>
                </a:lnTo>
                <a:close/>
              </a:path>
              <a:path w="340995" h="61595">
                <a:moveTo>
                  <a:pt x="236613" y="0"/>
                </a:moveTo>
                <a:lnTo>
                  <a:pt x="232041" y="0"/>
                </a:lnTo>
                <a:lnTo>
                  <a:pt x="230517" y="3048"/>
                </a:lnTo>
                <a:lnTo>
                  <a:pt x="227469" y="4572"/>
                </a:lnTo>
                <a:lnTo>
                  <a:pt x="218325" y="13716"/>
                </a:lnTo>
                <a:lnTo>
                  <a:pt x="213753" y="15341"/>
                </a:lnTo>
                <a:lnTo>
                  <a:pt x="213753" y="21437"/>
                </a:lnTo>
                <a:lnTo>
                  <a:pt x="216801" y="21437"/>
                </a:lnTo>
                <a:lnTo>
                  <a:pt x="219849" y="19913"/>
                </a:lnTo>
                <a:lnTo>
                  <a:pt x="221373" y="18389"/>
                </a:lnTo>
                <a:lnTo>
                  <a:pt x="227469" y="15341"/>
                </a:lnTo>
                <a:lnTo>
                  <a:pt x="228993" y="13716"/>
                </a:lnTo>
                <a:lnTo>
                  <a:pt x="228993" y="59537"/>
                </a:lnTo>
                <a:lnTo>
                  <a:pt x="236613" y="59537"/>
                </a:lnTo>
                <a:lnTo>
                  <a:pt x="236613" y="0"/>
                </a:lnTo>
                <a:close/>
              </a:path>
              <a:path w="340995" h="61595">
                <a:moveTo>
                  <a:pt x="294614" y="39725"/>
                </a:moveTo>
                <a:lnTo>
                  <a:pt x="285470" y="39725"/>
                </a:lnTo>
                <a:lnTo>
                  <a:pt x="285470" y="12192"/>
                </a:lnTo>
                <a:lnTo>
                  <a:pt x="285470" y="0"/>
                </a:lnTo>
                <a:lnTo>
                  <a:pt x="279374" y="0"/>
                </a:lnTo>
                <a:lnTo>
                  <a:pt x="279374" y="12192"/>
                </a:lnTo>
                <a:lnTo>
                  <a:pt x="279374" y="39725"/>
                </a:lnTo>
                <a:lnTo>
                  <a:pt x="259461" y="39725"/>
                </a:lnTo>
                <a:lnTo>
                  <a:pt x="279374" y="12192"/>
                </a:lnTo>
                <a:lnTo>
                  <a:pt x="279374" y="0"/>
                </a:lnTo>
                <a:lnTo>
                  <a:pt x="253365" y="39725"/>
                </a:lnTo>
                <a:lnTo>
                  <a:pt x="253365" y="45821"/>
                </a:lnTo>
                <a:lnTo>
                  <a:pt x="279374" y="45821"/>
                </a:lnTo>
                <a:lnTo>
                  <a:pt x="279374" y="59537"/>
                </a:lnTo>
                <a:lnTo>
                  <a:pt x="285470" y="59537"/>
                </a:lnTo>
                <a:lnTo>
                  <a:pt x="285470" y="45821"/>
                </a:lnTo>
                <a:lnTo>
                  <a:pt x="294614" y="45821"/>
                </a:lnTo>
                <a:lnTo>
                  <a:pt x="294614" y="39725"/>
                </a:lnTo>
                <a:close/>
              </a:path>
              <a:path w="340995" h="61595">
                <a:moveTo>
                  <a:pt x="340436" y="36677"/>
                </a:moveTo>
                <a:lnTo>
                  <a:pt x="337388" y="33629"/>
                </a:lnTo>
                <a:lnTo>
                  <a:pt x="335864" y="30581"/>
                </a:lnTo>
                <a:lnTo>
                  <a:pt x="332816" y="29057"/>
                </a:lnTo>
                <a:lnTo>
                  <a:pt x="332816" y="36677"/>
                </a:lnTo>
                <a:lnTo>
                  <a:pt x="332816" y="48869"/>
                </a:lnTo>
                <a:lnTo>
                  <a:pt x="328244" y="53441"/>
                </a:lnTo>
                <a:lnTo>
                  <a:pt x="325196" y="54965"/>
                </a:lnTo>
                <a:lnTo>
                  <a:pt x="317576" y="54965"/>
                </a:lnTo>
                <a:lnTo>
                  <a:pt x="314528" y="53441"/>
                </a:lnTo>
                <a:lnTo>
                  <a:pt x="309956" y="48869"/>
                </a:lnTo>
                <a:lnTo>
                  <a:pt x="309956" y="47345"/>
                </a:lnTo>
                <a:lnTo>
                  <a:pt x="308432" y="44297"/>
                </a:lnTo>
                <a:lnTo>
                  <a:pt x="308432" y="39725"/>
                </a:lnTo>
                <a:lnTo>
                  <a:pt x="309956" y="36677"/>
                </a:lnTo>
                <a:lnTo>
                  <a:pt x="314528" y="32105"/>
                </a:lnTo>
                <a:lnTo>
                  <a:pt x="317576" y="30581"/>
                </a:lnTo>
                <a:lnTo>
                  <a:pt x="325196" y="30581"/>
                </a:lnTo>
                <a:lnTo>
                  <a:pt x="328244" y="32105"/>
                </a:lnTo>
                <a:lnTo>
                  <a:pt x="332816" y="36677"/>
                </a:lnTo>
                <a:lnTo>
                  <a:pt x="332816" y="29057"/>
                </a:lnTo>
                <a:lnTo>
                  <a:pt x="329768" y="27533"/>
                </a:lnTo>
                <a:lnTo>
                  <a:pt x="332816" y="26009"/>
                </a:lnTo>
                <a:lnTo>
                  <a:pt x="334340" y="24485"/>
                </a:lnTo>
                <a:lnTo>
                  <a:pt x="337388" y="21437"/>
                </a:lnTo>
                <a:lnTo>
                  <a:pt x="338912" y="18389"/>
                </a:lnTo>
                <a:lnTo>
                  <a:pt x="338912" y="10680"/>
                </a:lnTo>
                <a:lnTo>
                  <a:pt x="337388" y="7632"/>
                </a:lnTo>
                <a:lnTo>
                  <a:pt x="335864" y="6108"/>
                </a:lnTo>
                <a:lnTo>
                  <a:pt x="331292" y="1536"/>
                </a:lnTo>
                <a:lnTo>
                  <a:pt x="331292" y="12204"/>
                </a:lnTo>
                <a:lnTo>
                  <a:pt x="331292" y="18389"/>
                </a:lnTo>
                <a:lnTo>
                  <a:pt x="329768" y="19913"/>
                </a:lnTo>
                <a:lnTo>
                  <a:pt x="328244" y="22961"/>
                </a:lnTo>
                <a:lnTo>
                  <a:pt x="326720" y="24485"/>
                </a:lnTo>
                <a:lnTo>
                  <a:pt x="316052" y="24485"/>
                </a:lnTo>
                <a:lnTo>
                  <a:pt x="314528" y="21437"/>
                </a:lnTo>
                <a:lnTo>
                  <a:pt x="311480" y="18389"/>
                </a:lnTo>
                <a:lnTo>
                  <a:pt x="311480" y="12204"/>
                </a:lnTo>
                <a:lnTo>
                  <a:pt x="316052" y="7632"/>
                </a:lnTo>
                <a:lnTo>
                  <a:pt x="319100" y="6108"/>
                </a:lnTo>
                <a:lnTo>
                  <a:pt x="323672" y="6108"/>
                </a:lnTo>
                <a:lnTo>
                  <a:pt x="326720" y="7632"/>
                </a:lnTo>
                <a:lnTo>
                  <a:pt x="331292" y="12204"/>
                </a:lnTo>
                <a:lnTo>
                  <a:pt x="331292" y="1536"/>
                </a:lnTo>
                <a:lnTo>
                  <a:pt x="326720" y="12"/>
                </a:lnTo>
                <a:lnTo>
                  <a:pt x="316052" y="12"/>
                </a:lnTo>
                <a:lnTo>
                  <a:pt x="311480" y="1536"/>
                </a:lnTo>
                <a:lnTo>
                  <a:pt x="305384" y="7632"/>
                </a:lnTo>
                <a:lnTo>
                  <a:pt x="303860" y="10680"/>
                </a:lnTo>
                <a:lnTo>
                  <a:pt x="303860" y="18389"/>
                </a:lnTo>
                <a:lnTo>
                  <a:pt x="305384" y="21437"/>
                </a:lnTo>
                <a:lnTo>
                  <a:pt x="309956" y="26009"/>
                </a:lnTo>
                <a:lnTo>
                  <a:pt x="313004" y="27533"/>
                </a:lnTo>
                <a:lnTo>
                  <a:pt x="306908" y="30581"/>
                </a:lnTo>
                <a:lnTo>
                  <a:pt x="302336" y="35153"/>
                </a:lnTo>
                <a:lnTo>
                  <a:pt x="302336" y="47345"/>
                </a:lnTo>
                <a:lnTo>
                  <a:pt x="303860" y="51917"/>
                </a:lnTo>
                <a:lnTo>
                  <a:pt x="306908" y="56489"/>
                </a:lnTo>
                <a:lnTo>
                  <a:pt x="309956" y="59537"/>
                </a:lnTo>
                <a:lnTo>
                  <a:pt x="316052" y="61061"/>
                </a:lnTo>
                <a:lnTo>
                  <a:pt x="326720" y="61061"/>
                </a:lnTo>
                <a:lnTo>
                  <a:pt x="331292" y="59537"/>
                </a:lnTo>
                <a:lnTo>
                  <a:pt x="335864" y="56489"/>
                </a:lnTo>
                <a:lnTo>
                  <a:pt x="336880" y="54965"/>
                </a:lnTo>
                <a:lnTo>
                  <a:pt x="338912" y="51917"/>
                </a:lnTo>
                <a:lnTo>
                  <a:pt x="340436" y="47345"/>
                </a:lnTo>
                <a:lnTo>
                  <a:pt x="340436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994394" y="5280465"/>
            <a:ext cx="363071" cy="62994"/>
          </a:xfrm>
          <a:custGeom>
            <a:avLst/>
            <a:gdLst/>
            <a:ahLst/>
            <a:cxnLst/>
            <a:rect l="l" t="t" r="r" b="b"/>
            <a:pathLst>
              <a:path w="154304" h="61595">
                <a:moveTo>
                  <a:pt x="38188" y="16865"/>
                </a:moveTo>
                <a:lnTo>
                  <a:pt x="36664" y="12204"/>
                </a:lnTo>
                <a:lnTo>
                  <a:pt x="35140" y="10680"/>
                </a:lnTo>
                <a:lnTo>
                  <a:pt x="33528" y="7632"/>
                </a:lnTo>
                <a:lnTo>
                  <a:pt x="32766" y="6108"/>
                </a:lnTo>
                <a:lnTo>
                  <a:pt x="32004" y="4584"/>
                </a:lnTo>
                <a:lnTo>
                  <a:pt x="30480" y="3060"/>
                </a:lnTo>
                <a:lnTo>
                  <a:pt x="30480" y="13728"/>
                </a:lnTo>
                <a:lnTo>
                  <a:pt x="30480" y="47345"/>
                </a:lnTo>
                <a:lnTo>
                  <a:pt x="27432" y="50393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0668" y="50393"/>
                </a:lnTo>
                <a:lnTo>
                  <a:pt x="9144" y="47345"/>
                </a:lnTo>
                <a:lnTo>
                  <a:pt x="7620" y="39725"/>
                </a:lnTo>
                <a:lnTo>
                  <a:pt x="7620" y="21437"/>
                </a:lnTo>
                <a:lnTo>
                  <a:pt x="9144" y="13728"/>
                </a:lnTo>
                <a:lnTo>
                  <a:pt x="10668" y="10680"/>
                </a:lnTo>
                <a:lnTo>
                  <a:pt x="15240" y="6108"/>
                </a:lnTo>
                <a:lnTo>
                  <a:pt x="22860" y="6108"/>
                </a:lnTo>
                <a:lnTo>
                  <a:pt x="25908" y="7632"/>
                </a:lnTo>
                <a:lnTo>
                  <a:pt x="27432" y="10680"/>
                </a:lnTo>
                <a:lnTo>
                  <a:pt x="30480" y="13728"/>
                </a:lnTo>
                <a:lnTo>
                  <a:pt x="30480" y="3060"/>
                </a:lnTo>
                <a:lnTo>
                  <a:pt x="27432" y="1536"/>
                </a:lnTo>
                <a:lnTo>
                  <a:pt x="25908" y="12"/>
                </a:lnTo>
                <a:lnTo>
                  <a:pt x="15240" y="12"/>
                </a:lnTo>
                <a:lnTo>
                  <a:pt x="10668" y="1536"/>
                </a:lnTo>
                <a:lnTo>
                  <a:pt x="3048" y="9156"/>
                </a:lnTo>
                <a:lnTo>
                  <a:pt x="1524" y="13728"/>
                </a:lnTo>
                <a:lnTo>
                  <a:pt x="0" y="18389"/>
                </a:lnTo>
                <a:lnTo>
                  <a:pt x="0" y="41249"/>
                </a:lnTo>
                <a:lnTo>
                  <a:pt x="1524" y="50393"/>
                </a:lnTo>
                <a:lnTo>
                  <a:pt x="6096" y="54965"/>
                </a:lnTo>
                <a:lnTo>
                  <a:pt x="9144" y="59537"/>
                </a:lnTo>
                <a:lnTo>
                  <a:pt x="13716" y="61061"/>
                </a:lnTo>
                <a:lnTo>
                  <a:pt x="24384" y="61061"/>
                </a:lnTo>
                <a:lnTo>
                  <a:pt x="30480" y="58013"/>
                </a:lnTo>
                <a:lnTo>
                  <a:pt x="33528" y="54965"/>
                </a:lnTo>
                <a:lnTo>
                  <a:pt x="35140" y="51917"/>
                </a:lnTo>
                <a:lnTo>
                  <a:pt x="38188" y="42773"/>
                </a:lnTo>
                <a:lnTo>
                  <a:pt x="38188" y="16865"/>
                </a:lnTo>
                <a:close/>
              </a:path>
              <a:path w="154304" h="61595">
                <a:moveTo>
                  <a:pt x="59042" y="52019"/>
                </a:moveTo>
                <a:lnTo>
                  <a:pt x="49911" y="52019"/>
                </a:lnTo>
                <a:lnTo>
                  <a:pt x="49911" y="61150"/>
                </a:lnTo>
                <a:lnTo>
                  <a:pt x="59042" y="61150"/>
                </a:lnTo>
                <a:lnTo>
                  <a:pt x="59042" y="52019"/>
                </a:lnTo>
                <a:close/>
              </a:path>
              <a:path w="154304" h="61595">
                <a:moveTo>
                  <a:pt x="108381" y="12192"/>
                </a:moveTo>
                <a:lnTo>
                  <a:pt x="106857" y="7620"/>
                </a:lnTo>
                <a:lnTo>
                  <a:pt x="102285" y="4572"/>
                </a:lnTo>
                <a:lnTo>
                  <a:pt x="99237" y="1524"/>
                </a:lnTo>
                <a:lnTo>
                  <a:pt x="94665" y="0"/>
                </a:lnTo>
                <a:lnTo>
                  <a:pt x="83908" y="0"/>
                </a:lnTo>
                <a:lnTo>
                  <a:pt x="79336" y="1524"/>
                </a:lnTo>
                <a:lnTo>
                  <a:pt x="76288" y="4572"/>
                </a:lnTo>
                <a:lnTo>
                  <a:pt x="71716" y="7620"/>
                </a:lnTo>
                <a:lnTo>
                  <a:pt x="70192" y="12192"/>
                </a:lnTo>
                <a:lnTo>
                  <a:pt x="70192" y="16865"/>
                </a:lnTo>
                <a:lnTo>
                  <a:pt x="77812" y="18389"/>
                </a:lnTo>
                <a:lnTo>
                  <a:pt x="77812" y="10668"/>
                </a:lnTo>
                <a:lnTo>
                  <a:pt x="80860" y="9144"/>
                </a:lnTo>
                <a:lnTo>
                  <a:pt x="82384" y="7620"/>
                </a:lnTo>
                <a:lnTo>
                  <a:pt x="85432" y="6096"/>
                </a:lnTo>
                <a:lnTo>
                  <a:pt x="93141" y="6096"/>
                </a:lnTo>
                <a:lnTo>
                  <a:pt x="94665" y="7620"/>
                </a:lnTo>
                <a:lnTo>
                  <a:pt x="97713" y="9144"/>
                </a:lnTo>
                <a:lnTo>
                  <a:pt x="99237" y="10668"/>
                </a:lnTo>
                <a:lnTo>
                  <a:pt x="100761" y="13716"/>
                </a:lnTo>
                <a:lnTo>
                  <a:pt x="100761" y="19913"/>
                </a:lnTo>
                <a:lnTo>
                  <a:pt x="99237" y="22961"/>
                </a:lnTo>
                <a:lnTo>
                  <a:pt x="96189" y="26009"/>
                </a:lnTo>
                <a:lnTo>
                  <a:pt x="94665" y="29057"/>
                </a:lnTo>
                <a:lnTo>
                  <a:pt x="90004" y="32105"/>
                </a:lnTo>
                <a:lnTo>
                  <a:pt x="83908" y="38201"/>
                </a:lnTo>
                <a:lnTo>
                  <a:pt x="79336" y="41249"/>
                </a:lnTo>
                <a:lnTo>
                  <a:pt x="76288" y="44297"/>
                </a:lnTo>
                <a:lnTo>
                  <a:pt x="74764" y="47345"/>
                </a:lnTo>
                <a:lnTo>
                  <a:pt x="70192" y="51917"/>
                </a:lnTo>
                <a:lnTo>
                  <a:pt x="68668" y="54965"/>
                </a:lnTo>
                <a:lnTo>
                  <a:pt x="68668" y="59537"/>
                </a:lnTo>
                <a:lnTo>
                  <a:pt x="108381" y="59537"/>
                </a:lnTo>
                <a:lnTo>
                  <a:pt x="108381" y="53441"/>
                </a:lnTo>
                <a:lnTo>
                  <a:pt x="79336" y="53441"/>
                </a:lnTo>
                <a:lnTo>
                  <a:pt x="79336" y="51917"/>
                </a:lnTo>
                <a:lnTo>
                  <a:pt x="82384" y="48869"/>
                </a:lnTo>
                <a:lnTo>
                  <a:pt x="82384" y="47345"/>
                </a:lnTo>
                <a:lnTo>
                  <a:pt x="85432" y="45821"/>
                </a:lnTo>
                <a:lnTo>
                  <a:pt x="90004" y="41249"/>
                </a:lnTo>
                <a:lnTo>
                  <a:pt x="96189" y="36677"/>
                </a:lnTo>
                <a:lnTo>
                  <a:pt x="103809" y="29057"/>
                </a:lnTo>
                <a:lnTo>
                  <a:pt x="105333" y="26009"/>
                </a:lnTo>
                <a:lnTo>
                  <a:pt x="106857" y="24485"/>
                </a:lnTo>
                <a:lnTo>
                  <a:pt x="106857" y="21437"/>
                </a:lnTo>
                <a:lnTo>
                  <a:pt x="108381" y="18389"/>
                </a:lnTo>
                <a:lnTo>
                  <a:pt x="108381" y="12192"/>
                </a:lnTo>
                <a:close/>
              </a:path>
              <a:path w="154304" h="61595">
                <a:moveTo>
                  <a:pt x="154114" y="12192"/>
                </a:moveTo>
                <a:lnTo>
                  <a:pt x="152590" y="7620"/>
                </a:lnTo>
                <a:lnTo>
                  <a:pt x="146494" y="1524"/>
                </a:lnTo>
                <a:lnTo>
                  <a:pt x="141922" y="0"/>
                </a:lnTo>
                <a:lnTo>
                  <a:pt x="129730" y="0"/>
                </a:lnTo>
                <a:lnTo>
                  <a:pt x="125158" y="1524"/>
                </a:lnTo>
                <a:lnTo>
                  <a:pt x="119062" y="7620"/>
                </a:lnTo>
                <a:lnTo>
                  <a:pt x="116014" y="16865"/>
                </a:lnTo>
                <a:lnTo>
                  <a:pt x="123634" y="18389"/>
                </a:lnTo>
                <a:lnTo>
                  <a:pt x="123634" y="13716"/>
                </a:lnTo>
                <a:lnTo>
                  <a:pt x="125158" y="10668"/>
                </a:lnTo>
                <a:lnTo>
                  <a:pt x="126682" y="9144"/>
                </a:lnTo>
                <a:lnTo>
                  <a:pt x="129730" y="7620"/>
                </a:lnTo>
                <a:lnTo>
                  <a:pt x="131254" y="6096"/>
                </a:lnTo>
                <a:lnTo>
                  <a:pt x="138874" y="6096"/>
                </a:lnTo>
                <a:lnTo>
                  <a:pt x="141922" y="7620"/>
                </a:lnTo>
                <a:lnTo>
                  <a:pt x="144970" y="10668"/>
                </a:lnTo>
                <a:lnTo>
                  <a:pt x="146494" y="13716"/>
                </a:lnTo>
                <a:lnTo>
                  <a:pt x="146494" y="19913"/>
                </a:lnTo>
                <a:lnTo>
                  <a:pt x="143446" y="26009"/>
                </a:lnTo>
                <a:lnTo>
                  <a:pt x="137350" y="32105"/>
                </a:lnTo>
                <a:lnTo>
                  <a:pt x="129730" y="38201"/>
                </a:lnTo>
                <a:lnTo>
                  <a:pt x="126682" y="41249"/>
                </a:lnTo>
                <a:lnTo>
                  <a:pt x="122110" y="44297"/>
                </a:lnTo>
                <a:lnTo>
                  <a:pt x="119062" y="50393"/>
                </a:lnTo>
                <a:lnTo>
                  <a:pt x="116014" y="51917"/>
                </a:lnTo>
                <a:lnTo>
                  <a:pt x="116014" y="54965"/>
                </a:lnTo>
                <a:lnTo>
                  <a:pt x="114490" y="56489"/>
                </a:lnTo>
                <a:lnTo>
                  <a:pt x="114490" y="59537"/>
                </a:lnTo>
                <a:lnTo>
                  <a:pt x="154114" y="59537"/>
                </a:lnTo>
                <a:lnTo>
                  <a:pt x="154114" y="53441"/>
                </a:lnTo>
                <a:lnTo>
                  <a:pt x="125158" y="53441"/>
                </a:lnTo>
                <a:lnTo>
                  <a:pt x="125158" y="51917"/>
                </a:lnTo>
                <a:lnTo>
                  <a:pt x="129730" y="47345"/>
                </a:lnTo>
                <a:lnTo>
                  <a:pt x="132778" y="45821"/>
                </a:lnTo>
                <a:lnTo>
                  <a:pt x="152590" y="26009"/>
                </a:lnTo>
                <a:lnTo>
                  <a:pt x="152590" y="24485"/>
                </a:lnTo>
                <a:lnTo>
                  <a:pt x="154114" y="21437"/>
                </a:lnTo>
                <a:lnTo>
                  <a:pt x="154114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35594" y="5466241"/>
            <a:ext cx="685800" cy="62345"/>
          </a:xfrm>
          <a:custGeom>
            <a:avLst/>
            <a:gdLst/>
            <a:ahLst/>
            <a:cxnLst/>
            <a:rect l="l" t="t" r="r" b="b"/>
            <a:pathLst>
              <a:path w="291465" h="60960">
                <a:moveTo>
                  <a:pt x="9144" y="50203"/>
                </a:moveTo>
                <a:lnTo>
                  <a:pt x="0" y="50203"/>
                </a:lnTo>
                <a:lnTo>
                  <a:pt x="0" y="59334"/>
                </a:lnTo>
                <a:lnTo>
                  <a:pt x="9144" y="59334"/>
                </a:lnTo>
                <a:lnTo>
                  <a:pt x="9144" y="50203"/>
                </a:lnTo>
                <a:close/>
              </a:path>
              <a:path w="291465" h="60960">
                <a:moveTo>
                  <a:pt x="59055" y="0"/>
                </a:moveTo>
                <a:lnTo>
                  <a:pt x="19431" y="0"/>
                </a:lnTo>
                <a:lnTo>
                  <a:pt x="19431" y="7620"/>
                </a:lnTo>
                <a:lnTo>
                  <a:pt x="49911" y="7620"/>
                </a:lnTo>
                <a:lnTo>
                  <a:pt x="45339" y="12192"/>
                </a:lnTo>
                <a:lnTo>
                  <a:pt x="42291" y="16764"/>
                </a:lnTo>
                <a:lnTo>
                  <a:pt x="33147" y="35052"/>
                </a:lnTo>
                <a:lnTo>
                  <a:pt x="31623" y="42672"/>
                </a:lnTo>
                <a:lnTo>
                  <a:pt x="28575" y="54864"/>
                </a:lnTo>
                <a:lnTo>
                  <a:pt x="28575" y="59436"/>
                </a:lnTo>
                <a:lnTo>
                  <a:pt x="36195" y="59436"/>
                </a:lnTo>
                <a:lnTo>
                  <a:pt x="36195" y="53340"/>
                </a:lnTo>
                <a:lnTo>
                  <a:pt x="37719" y="47244"/>
                </a:lnTo>
                <a:lnTo>
                  <a:pt x="39243" y="42672"/>
                </a:lnTo>
                <a:lnTo>
                  <a:pt x="40767" y="35052"/>
                </a:lnTo>
                <a:lnTo>
                  <a:pt x="46863" y="22860"/>
                </a:lnTo>
                <a:lnTo>
                  <a:pt x="51435" y="15240"/>
                </a:lnTo>
                <a:lnTo>
                  <a:pt x="54483" y="10668"/>
                </a:lnTo>
                <a:lnTo>
                  <a:pt x="59055" y="6096"/>
                </a:lnTo>
                <a:lnTo>
                  <a:pt x="59055" y="0"/>
                </a:lnTo>
                <a:close/>
              </a:path>
              <a:path w="291465" h="60960">
                <a:moveTo>
                  <a:pt x="104876" y="35052"/>
                </a:moveTo>
                <a:lnTo>
                  <a:pt x="100304" y="30480"/>
                </a:lnTo>
                <a:lnTo>
                  <a:pt x="97256" y="27432"/>
                </a:lnTo>
                <a:lnTo>
                  <a:pt x="97256" y="36576"/>
                </a:lnTo>
                <a:lnTo>
                  <a:pt x="97256" y="48768"/>
                </a:lnTo>
                <a:lnTo>
                  <a:pt x="94208" y="50292"/>
                </a:lnTo>
                <a:lnTo>
                  <a:pt x="92684" y="53340"/>
                </a:lnTo>
                <a:lnTo>
                  <a:pt x="89636" y="54864"/>
                </a:lnTo>
                <a:lnTo>
                  <a:pt x="83540" y="54864"/>
                </a:lnTo>
                <a:lnTo>
                  <a:pt x="82016" y="53340"/>
                </a:lnTo>
                <a:lnTo>
                  <a:pt x="78968" y="53340"/>
                </a:lnTo>
                <a:lnTo>
                  <a:pt x="77444" y="51816"/>
                </a:lnTo>
                <a:lnTo>
                  <a:pt x="75831" y="50292"/>
                </a:lnTo>
                <a:lnTo>
                  <a:pt x="74307" y="48768"/>
                </a:lnTo>
                <a:lnTo>
                  <a:pt x="74307" y="45720"/>
                </a:lnTo>
                <a:lnTo>
                  <a:pt x="72783" y="44196"/>
                </a:lnTo>
                <a:lnTo>
                  <a:pt x="72783" y="38100"/>
                </a:lnTo>
                <a:lnTo>
                  <a:pt x="74307" y="35052"/>
                </a:lnTo>
                <a:lnTo>
                  <a:pt x="77444" y="33528"/>
                </a:lnTo>
                <a:lnTo>
                  <a:pt x="78968" y="32004"/>
                </a:lnTo>
                <a:lnTo>
                  <a:pt x="82016" y="30480"/>
                </a:lnTo>
                <a:lnTo>
                  <a:pt x="89636" y="30480"/>
                </a:lnTo>
                <a:lnTo>
                  <a:pt x="92684" y="32004"/>
                </a:lnTo>
                <a:lnTo>
                  <a:pt x="97256" y="36576"/>
                </a:lnTo>
                <a:lnTo>
                  <a:pt x="97256" y="27432"/>
                </a:lnTo>
                <a:lnTo>
                  <a:pt x="94208" y="27432"/>
                </a:lnTo>
                <a:lnTo>
                  <a:pt x="97256" y="25908"/>
                </a:lnTo>
                <a:lnTo>
                  <a:pt x="98780" y="24384"/>
                </a:lnTo>
                <a:lnTo>
                  <a:pt x="100304" y="22860"/>
                </a:lnTo>
                <a:lnTo>
                  <a:pt x="101828" y="19812"/>
                </a:lnTo>
                <a:lnTo>
                  <a:pt x="103352" y="18288"/>
                </a:lnTo>
                <a:lnTo>
                  <a:pt x="103352" y="10668"/>
                </a:lnTo>
                <a:lnTo>
                  <a:pt x="101828" y="7620"/>
                </a:lnTo>
                <a:lnTo>
                  <a:pt x="100304" y="6096"/>
                </a:lnTo>
                <a:lnTo>
                  <a:pt x="98780" y="4572"/>
                </a:lnTo>
                <a:lnTo>
                  <a:pt x="95732" y="2540"/>
                </a:lnTo>
                <a:lnTo>
                  <a:pt x="95732" y="12192"/>
                </a:lnTo>
                <a:lnTo>
                  <a:pt x="95732" y="16764"/>
                </a:lnTo>
                <a:lnTo>
                  <a:pt x="94208" y="19812"/>
                </a:lnTo>
                <a:lnTo>
                  <a:pt x="91160" y="22860"/>
                </a:lnTo>
                <a:lnTo>
                  <a:pt x="88112" y="24384"/>
                </a:lnTo>
                <a:lnTo>
                  <a:pt x="82016" y="24384"/>
                </a:lnTo>
                <a:lnTo>
                  <a:pt x="77444" y="19812"/>
                </a:lnTo>
                <a:lnTo>
                  <a:pt x="75831" y="16764"/>
                </a:lnTo>
                <a:lnTo>
                  <a:pt x="75831" y="12192"/>
                </a:lnTo>
                <a:lnTo>
                  <a:pt x="77444" y="9144"/>
                </a:lnTo>
                <a:lnTo>
                  <a:pt x="80492" y="6096"/>
                </a:lnTo>
                <a:lnTo>
                  <a:pt x="91160" y="6096"/>
                </a:lnTo>
                <a:lnTo>
                  <a:pt x="92684" y="7620"/>
                </a:lnTo>
                <a:lnTo>
                  <a:pt x="94208" y="10668"/>
                </a:lnTo>
                <a:lnTo>
                  <a:pt x="95732" y="12192"/>
                </a:lnTo>
                <a:lnTo>
                  <a:pt x="95732" y="2540"/>
                </a:lnTo>
                <a:lnTo>
                  <a:pt x="94208" y="1524"/>
                </a:lnTo>
                <a:lnTo>
                  <a:pt x="91160" y="0"/>
                </a:lnTo>
                <a:lnTo>
                  <a:pt x="80492" y="0"/>
                </a:lnTo>
                <a:lnTo>
                  <a:pt x="75831" y="1524"/>
                </a:lnTo>
                <a:lnTo>
                  <a:pt x="72783" y="3048"/>
                </a:lnTo>
                <a:lnTo>
                  <a:pt x="69735" y="6096"/>
                </a:lnTo>
                <a:lnTo>
                  <a:pt x="68211" y="10668"/>
                </a:lnTo>
                <a:lnTo>
                  <a:pt x="68211" y="18288"/>
                </a:lnTo>
                <a:lnTo>
                  <a:pt x="69735" y="19812"/>
                </a:lnTo>
                <a:lnTo>
                  <a:pt x="69735" y="22860"/>
                </a:lnTo>
                <a:lnTo>
                  <a:pt x="71259" y="24384"/>
                </a:lnTo>
                <a:lnTo>
                  <a:pt x="74307" y="25908"/>
                </a:lnTo>
                <a:lnTo>
                  <a:pt x="77444" y="27432"/>
                </a:lnTo>
                <a:lnTo>
                  <a:pt x="74307" y="27432"/>
                </a:lnTo>
                <a:lnTo>
                  <a:pt x="71259" y="28956"/>
                </a:lnTo>
                <a:lnTo>
                  <a:pt x="68211" y="32004"/>
                </a:lnTo>
                <a:lnTo>
                  <a:pt x="65163" y="38100"/>
                </a:lnTo>
                <a:lnTo>
                  <a:pt x="65163" y="47244"/>
                </a:lnTo>
                <a:lnTo>
                  <a:pt x="68211" y="51816"/>
                </a:lnTo>
                <a:lnTo>
                  <a:pt x="74307" y="57912"/>
                </a:lnTo>
                <a:lnTo>
                  <a:pt x="80492" y="60960"/>
                </a:lnTo>
                <a:lnTo>
                  <a:pt x="91160" y="60960"/>
                </a:lnTo>
                <a:lnTo>
                  <a:pt x="100304" y="54864"/>
                </a:lnTo>
                <a:lnTo>
                  <a:pt x="103352" y="51816"/>
                </a:lnTo>
                <a:lnTo>
                  <a:pt x="104876" y="47244"/>
                </a:lnTo>
                <a:lnTo>
                  <a:pt x="104876" y="35052"/>
                </a:lnTo>
                <a:close/>
              </a:path>
              <a:path w="291465" h="60960">
                <a:moveTo>
                  <a:pt x="152222" y="33528"/>
                </a:moveTo>
                <a:lnTo>
                  <a:pt x="150698" y="28956"/>
                </a:lnTo>
                <a:lnTo>
                  <a:pt x="143078" y="21336"/>
                </a:lnTo>
                <a:lnTo>
                  <a:pt x="138506" y="19812"/>
                </a:lnTo>
                <a:lnTo>
                  <a:pt x="129260" y="19812"/>
                </a:lnTo>
                <a:lnTo>
                  <a:pt x="126212" y="21336"/>
                </a:lnTo>
                <a:lnTo>
                  <a:pt x="121640" y="22860"/>
                </a:lnTo>
                <a:lnTo>
                  <a:pt x="124688" y="7620"/>
                </a:lnTo>
                <a:lnTo>
                  <a:pt x="149174" y="7620"/>
                </a:lnTo>
                <a:lnTo>
                  <a:pt x="149174" y="0"/>
                </a:lnTo>
                <a:lnTo>
                  <a:pt x="120116" y="0"/>
                </a:lnTo>
                <a:lnTo>
                  <a:pt x="114020" y="30480"/>
                </a:lnTo>
                <a:lnTo>
                  <a:pt x="120116" y="32004"/>
                </a:lnTo>
                <a:lnTo>
                  <a:pt x="124688" y="27432"/>
                </a:lnTo>
                <a:lnTo>
                  <a:pt x="127736" y="27432"/>
                </a:lnTo>
                <a:lnTo>
                  <a:pt x="129260" y="25908"/>
                </a:lnTo>
                <a:lnTo>
                  <a:pt x="135458" y="25908"/>
                </a:lnTo>
                <a:lnTo>
                  <a:pt x="138506" y="27432"/>
                </a:lnTo>
                <a:lnTo>
                  <a:pt x="143078" y="32004"/>
                </a:lnTo>
                <a:lnTo>
                  <a:pt x="144602" y="35052"/>
                </a:lnTo>
                <a:lnTo>
                  <a:pt x="144602" y="44196"/>
                </a:lnTo>
                <a:lnTo>
                  <a:pt x="143078" y="47244"/>
                </a:lnTo>
                <a:lnTo>
                  <a:pt x="140030" y="50292"/>
                </a:lnTo>
                <a:lnTo>
                  <a:pt x="138506" y="53340"/>
                </a:lnTo>
                <a:lnTo>
                  <a:pt x="135458" y="54864"/>
                </a:lnTo>
                <a:lnTo>
                  <a:pt x="129260" y="54864"/>
                </a:lnTo>
                <a:lnTo>
                  <a:pt x="126212" y="53340"/>
                </a:lnTo>
                <a:lnTo>
                  <a:pt x="124688" y="51816"/>
                </a:lnTo>
                <a:lnTo>
                  <a:pt x="121640" y="50292"/>
                </a:lnTo>
                <a:lnTo>
                  <a:pt x="120116" y="47244"/>
                </a:lnTo>
                <a:lnTo>
                  <a:pt x="120116" y="42672"/>
                </a:lnTo>
                <a:lnTo>
                  <a:pt x="112496" y="44196"/>
                </a:lnTo>
                <a:lnTo>
                  <a:pt x="112496" y="48768"/>
                </a:lnTo>
                <a:lnTo>
                  <a:pt x="115544" y="53340"/>
                </a:lnTo>
                <a:lnTo>
                  <a:pt x="121640" y="59436"/>
                </a:lnTo>
                <a:lnTo>
                  <a:pt x="126212" y="60960"/>
                </a:lnTo>
                <a:lnTo>
                  <a:pt x="138506" y="60960"/>
                </a:lnTo>
                <a:lnTo>
                  <a:pt x="143078" y="57912"/>
                </a:lnTo>
                <a:lnTo>
                  <a:pt x="147650" y="53340"/>
                </a:lnTo>
                <a:lnTo>
                  <a:pt x="150698" y="48768"/>
                </a:lnTo>
                <a:lnTo>
                  <a:pt x="152222" y="44196"/>
                </a:lnTo>
                <a:lnTo>
                  <a:pt x="152222" y="33528"/>
                </a:lnTo>
                <a:close/>
              </a:path>
              <a:path w="291465" h="60960">
                <a:moveTo>
                  <a:pt x="198031" y="10668"/>
                </a:moveTo>
                <a:lnTo>
                  <a:pt x="196507" y="7620"/>
                </a:lnTo>
                <a:lnTo>
                  <a:pt x="191833" y="4572"/>
                </a:lnTo>
                <a:lnTo>
                  <a:pt x="188785" y="1524"/>
                </a:lnTo>
                <a:lnTo>
                  <a:pt x="184213" y="0"/>
                </a:lnTo>
                <a:lnTo>
                  <a:pt x="173545" y="0"/>
                </a:lnTo>
                <a:lnTo>
                  <a:pt x="164401" y="3048"/>
                </a:lnTo>
                <a:lnTo>
                  <a:pt x="161353" y="6096"/>
                </a:lnTo>
                <a:lnTo>
                  <a:pt x="159829" y="10668"/>
                </a:lnTo>
                <a:lnTo>
                  <a:pt x="159829" y="16764"/>
                </a:lnTo>
                <a:lnTo>
                  <a:pt x="167449" y="16764"/>
                </a:lnTo>
                <a:lnTo>
                  <a:pt x="167449" y="10668"/>
                </a:lnTo>
                <a:lnTo>
                  <a:pt x="170497" y="9144"/>
                </a:lnTo>
                <a:lnTo>
                  <a:pt x="172021" y="6096"/>
                </a:lnTo>
                <a:lnTo>
                  <a:pt x="184213" y="6096"/>
                </a:lnTo>
                <a:lnTo>
                  <a:pt x="190309" y="12192"/>
                </a:lnTo>
                <a:lnTo>
                  <a:pt x="190309" y="18288"/>
                </a:lnTo>
                <a:lnTo>
                  <a:pt x="188785" y="21336"/>
                </a:lnTo>
                <a:lnTo>
                  <a:pt x="185737" y="24384"/>
                </a:lnTo>
                <a:lnTo>
                  <a:pt x="184213" y="27432"/>
                </a:lnTo>
                <a:lnTo>
                  <a:pt x="179641" y="32004"/>
                </a:lnTo>
                <a:lnTo>
                  <a:pt x="173545" y="36576"/>
                </a:lnTo>
                <a:lnTo>
                  <a:pt x="165925" y="44196"/>
                </a:lnTo>
                <a:lnTo>
                  <a:pt x="162877" y="45720"/>
                </a:lnTo>
                <a:lnTo>
                  <a:pt x="158305" y="54864"/>
                </a:lnTo>
                <a:lnTo>
                  <a:pt x="158305" y="59436"/>
                </a:lnTo>
                <a:lnTo>
                  <a:pt x="198031" y="59436"/>
                </a:lnTo>
                <a:lnTo>
                  <a:pt x="198031" y="51816"/>
                </a:lnTo>
                <a:lnTo>
                  <a:pt x="167449" y="51816"/>
                </a:lnTo>
                <a:lnTo>
                  <a:pt x="168973" y="50292"/>
                </a:lnTo>
                <a:lnTo>
                  <a:pt x="170497" y="50292"/>
                </a:lnTo>
                <a:lnTo>
                  <a:pt x="170497" y="48768"/>
                </a:lnTo>
                <a:lnTo>
                  <a:pt x="175069" y="44196"/>
                </a:lnTo>
                <a:lnTo>
                  <a:pt x="179641" y="41148"/>
                </a:lnTo>
                <a:lnTo>
                  <a:pt x="184213" y="36576"/>
                </a:lnTo>
                <a:lnTo>
                  <a:pt x="188785" y="33528"/>
                </a:lnTo>
                <a:lnTo>
                  <a:pt x="190309" y="30480"/>
                </a:lnTo>
                <a:lnTo>
                  <a:pt x="194983" y="25908"/>
                </a:lnTo>
                <a:lnTo>
                  <a:pt x="196507" y="22860"/>
                </a:lnTo>
                <a:lnTo>
                  <a:pt x="196507" y="21336"/>
                </a:lnTo>
                <a:lnTo>
                  <a:pt x="198031" y="18288"/>
                </a:lnTo>
                <a:lnTo>
                  <a:pt x="198031" y="10668"/>
                </a:lnTo>
                <a:close/>
              </a:path>
              <a:path w="291465" h="60960">
                <a:moveTo>
                  <a:pt x="245275" y="38100"/>
                </a:moveTo>
                <a:lnTo>
                  <a:pt x="242227" y="32004"/>
                </a:lnTo>
                <a:lnTo>
                  <a:pt x="239179" y="30480"/>
                </a:lnTo>
                <a:lnTo>
                  <a:pt x="237655" y="27432"/>
                </a:lnTo>
                <a:lnTo>
                  <a:pt x="237655" y="38100"/>
                </a:lnTo>
                <a:lnTo>
                  <a:pt x="237655" y="45720"/>
                </a:lnTo>
                <a:lnTo>
                  <a:pt x="236131" y="48768"/>
                </a:lnTo>
                <a:lnTo>
                  <a:pt x="233083" y="50292"/>
                </a:lnTo>
                <a:lnTo>
                  <a:pt x="231559" y="53340"/>
                </a:lnTo>
                <a:lnTo>
                  <a:pt x="228511" y="54864"/>
                </a:lnTo>
                <a:lnTo>
                  <a:pt x="222415" y="54864"/>
                </a:lnTo>
                <a:lnTo>
                  <a:pt x="220891" y="53340"/>
                </a:lnTo>
                <a:lnTo>
                  <a:pt x="219367" y="53340"/>
                </a:lnTo>
                <a:lnTo>
                  <a:pt x="216319" y="51816"/>
                </a:lnTo>
                <a:lnTo>
                  <a:pt x="214795" y="50292"/>
                </a:lnTo>
                <a:lnTo>
                  <a:pt x="214795" y="48768"/>
                </a:lnTo>
                <a:lnTo>
                  <a:pt x="213271" y="45720"/>
                </a:lnTo>
                <a:lnTo>
                  <a:pt x="213271" y="35052"/>
                </a:lnTo>
                <a:lnTo>
                  <a:pt x="216319" y="33528"/>
                </a:lnTo>
                <a:lnTo>
                  <a:pt x="217843" y="32004"/>
                </a:lnTo>
                <a:lnTo>
                  <a:pt x="220891" y="30480"/>
                </a:lnTo>
                <a:lnTo>
                  <a:pt x="228511" y="30480"/>
                </a:lnTo>
                <a:lnTo>
                  <a:pt x="231559" y="32004"/>
                </a:lnTo>
                <a:lnTo>
                  <a:pt x="237655" y="38100"/>
                </a:lnTo>
                <a:lnTo>
                  <a:pt x="237655" y="27432"/>
                </a:lnTo>
                <a:lnTo>
                  <a:pt x="233083" y="27432"/>
                </a:lnTo>
                <a:lnTo>
                  <a:pt x="239179" y="24384"/>
                </a:lnTo>
                <a:lnTo>
                  <a:pt x="240703" y="22860"/>
                </a:lnTo>
                <a:lnTo>
                  <a:pt x="240703" y="19812"/>
                </a:lnTo>
                <a:lnTo>
                  <a:pt x="242227" y="18288"/>
                </a:lnTo>
                <a:lnTo>
                  <a:pt x="242227" y="10668"/>
                </a:lnTo>
                <a:lnTo>
                  <a:pt x="240703" y="7620"/>
                </a:lnTo>
                <a:lnTo>
                  <a:pt x="239179" y="6096"/>
                </a:lnTo>
                <a:lnTo>
                  <a:pt x="234607" y="1524"/>
                </a:lnTo>
                <a:lnTo>
                  <a:pt x="234607" y="12192"/>
                </a:lnTo>
                <a:lnTo>
                  <a:pt x="234607" y="16764"/>
                </a:lnTo>
                <a:lnTo>
                  <a:pt x="233083" y="19812"/>
                </a:lnTo>
                <a:lnTo>
                  <a:pt x="228511" y="24384"/>
                </a:lnTo>
                <a:lnTo>
                  <a:pt x="222415" y="24384"/>
                </a:lnTo>
                <a:lnTo>
                  <a:pt x="219367" y="22860"/>
                </a:lnTo>
                <a:lnTo>
                  <a:pt x="216319" y="19812"/>
                </a:lnTo>
                <a:lnTo>
                  <a:pt x="214795" y="16764"/>
                </a:lnTo>
                <a:lnTo>
                  <a:pt x="214795" y="12192"/>
                </a:lnTo>
                <a:lnTo>
                  <a:pt x="216319" y="9144"/>
                </a:lnTo>
                <a:lnTo>
                  <a:pt x="219367" y="6096"/>
                </a:lnTo>
                <a:lnTo>
                  <a:pt x="230035" y="6096"/>
                </a:lnTo>
                <a:lnTo>
                  <a:pt x="231559" y="7620"/>
                </a:lnTo>
                <a:lnTo>
                  <a:pt x="233083" y="10668"/>
                </a:lnTo>
                <a:lnTo>
                  <a:pt x="234607" y="12192"/>
                </a:lnTo>
                <a:lnTo>
                  <a:pt x="234607" y="1524"/>
                </a:lnTo>
                <a:lnTo>
                  <a:pt x="230035" y="0"/>
                </a:lnTo>
                <a:lnTo>
                  <a:pt x="219367" y="0"/>
                </a:lnTo>
                <a:lnTo>
                  <a:pt x="214795" y="1524"/>
                </a:lnTo>
                <a:lnTo>
                  <a:pt x="211747" y="3048"/>
                </a:lnTo>
                <a:lnTo>
                  <a:pt x="208699" y="6096"/>
                </a:lnTo>
                <a:lnTo>
                  <a:pt x="207175" y="10668"/>
                </a:lnTo>
                <a:lnTo>
                  <a:pt x="207175" y="18288"/>
                </a:lnTo>
                <a:lnTo>
                  <a:pt x="208699" y="19812"/>
                </a:lnTo>
                <a:lnTo>
                  <a:pt x="210223" y="22860"/>
                </a:lnTo>
                <a:lnTo>
                  <a:pt x="213271" y="25908"/>
                </a:lnTo>
                <a:lnTo>
                  <a:pt x="216319" y="27432"/>
                </a:lnTo>
                <a:lnTo>
                  <a:pt x="213271" y="27432"/>
                </a:lnTo>
                <a:lnTo>
                  <a:pt x="210223" y="28956"/>
                </a:lnTo>
                <a:lnTo>
                  <a:pt x="208699" y="32004"/>
                </a:lnTo>
                <a:lnTo>
                  <a:pt x="205651" y="35052"/>
                </a:lnTo>
                <a:lnTo>
                  <a:pt x="205651" y="47244"/>
                </a:lnTo>
                <a:lnTo>
                  <a:pt x="207175" y="51816"/>
                </a:lnTo>
                <a:lnTo>
                  <a:pt x="210223" y="54864"/>
                </a:lnTo>
                <a:lnTo>
                  <a:pt x="219367" y="60960"/>
                </a:lnTo>
                <a:lnTo>
                  <a:pt x="231559" y="60960"/>
                </a:lnTo>
                <a:lnTo>
                  <a:pt x="236131" y="57912"/>
                </a:lnTo>
                <a:lnTo>
                  <a:pt x="239179" y="54864"/>
                </a:lnTo>
                <a:lnTo>
                  <a:pt x="242227" y="51816"/>
                </a:lnTo>
                <a:lnTo>
                  <a:pt x="245275" y="47244"/>
                </a:lnTo>
                <a:lnTo>
                  <a:pt x="245275" y="38100"/>
                </a:lnTo>
                <a:close/>
              </a:path>
              <a:path w="291465" h="60960">
                <a:moveTo>
                  <a:pt x="291096" y="33528"/>
                </a:moveTo>
                <a:lnTo>
                  <a:pt x="289572" y="28956"/>
                </a:lnTo>
                <a:lnTo>
                  <a:pt x="287274" y="27432"/>
                </a:lnTo>
                <a:lnTo>
                  <a:pt x="284988" y="25908"/>
                </a:lnTo>
                <a:lnTo>
                  <a:pt x="283464" y="24384"/>
                </a:lnTo>
                <a:lnTo>
                  <a:pt x="283464" y="36576"/>
                </a:lnTo>
                <a:lnTo>
                  <a:pt x="283464" y="44196"/>
                </a:lnTo>
                <a:lnTo>
                  <a:pt x="281940" y="48768"/>
                </a:lnTo>
                <a:lnTo>
                  <a:pt x="275844" y="54864"/>
                </a:lnTo>
                <a:lnTo>
                  <a:pt x="269748" y="54864"/>
                </a:lnTo>
                <a:lnTo>
                  <a:pt x="266700" y="51816"/>
                </a:lnTo>
                <a:lnTo>
                  <a:pt x="263652" y="51816"/>
                </a:lnTo>
                <a:lnTo>
                  <a:pt x="262128" y="48768"/>
                </a:lnTo>
                <a:lnTo>
                  <a:pt x="262128" y="47244"/>
                </a:lnTo>
                <a:lnTo>
                  <a:pt x="260604" y="44196"/>
                </a:lnTo>
                <a:lnTo>
                  <a:pt x="260604" y="33528"/>
                </a:lnTo>
                <a:lnTo>
                  <a:pt x="265176" y="28956"/>
                </a:lnTo>
                <a:lnTo>
                  <a:pt x="268224" y="27432"/>
                </a:lnTo>
                <a:lnTo>
                  <a:pt x="275844" y="27432"/>
                </a:lnTo>
                <a:lnTo>
                  <a:pt x="277368" y="28956"/>
                </a:lnTo>
                <a:lnTo>
                  <a:pt x="280416" y="30480"/>
                </a:lnTo>
                <a:lnTo>
                  <a:pt x="283464" y="36576"/>
                </a:lnTo>
                <a:lnTo>
                  <a:pt x="283464" y="24384"/>
                </a:lnTo>
                <a:lnTo>
                  <a:pt x="281940" y="22860"/>
                </a:lnTo>
                <a:lnTo>
                  <a:pt x="278892" y="21336"/>
                </a:lnTo>
                <a:lnTo>
                  <a:pt x="268224" y="21336"/>
                </a:lnTo>
                <a:lnTo>
                  <a:pt x="262128" y="24384"/>
                </a:lnTo>
                <a:lnTo>
                  <a:pt x="260604" y="25908"/>
                </a:lnTo>
                <a:lnTo>
                  <a:pt x="259080" y="28956"/>
                </a:lnTo>
                <a:lnTo>
                  <a:pt x="259080" y="18288"/>
                </a:lnTo>
                <a:lnTo>
                  <a:pt x="263652" y="9144"/>
                </a:lnTo>
                <a:lnTo>
                  <a:pt x="266700" y="7620"/>
                </a:lnTo>
                <a:lnTo>
                  <a:pt x="268224" y="6096"/>
                </a:lnTo>
                <a:lnTo>
                  <a:pt x="277368" y="6096"/>
                </a:lnTo>
                <a:lnTo>
                  <a:pt x="280416" y="9144"/>
                </a:lnTo>
                <a:lnTo>
                  <a:pt x="281940" y="12192"/>
                </a:lnTo>
                <a:lnTo>
                  <a:pt x="281940" y="15240"/>
                </a:lnTo>
                <a:lnTo>
                  <a:pt x="289572" y="13716"/>
                </a:lnTo>
                <a:lnTo>
                  <a:pt x="289572" y="9144"/>
                </a:lnTo>
                <a:lnTo>
                  <a:pt x="288036" y="6096"/>
                </a:lnTo>
                <a:lnTo>
                  <a:pt x="281940" y="0"/>
                </a:lnTo>
                <a:lnTo>
                  <a:pt x="266700" y="0"/>
                </a:lnTo>
                <a:lnTo>
                  <a:pt x="251460" y="41148"/>
                </a:lnTo>
                <a:lnTo>
                  <a:pt x="252984" y="48768"/>
                </a:lnTo>
                <a:lnTo>
                  <a:pt x="257556" y="53340"/>
                </a:lnTo>
                <a:lnTo>
                  <a:pt x="260604" y="57912"/>
                </a:lnTo>
                <a:lnTo>
                  <a:pt x="266700" y="60960"/>
                </a:lnTo>
                <a:lnTo>
                  <a:pt x="275844" y="60960"/>
                </a:lnTo>
                <a:lnTo>
                  <a:pt x="284988" y="56388"/>
                </a:lnTo>
                <a:lnTo>
                  <a:pt x="285750" y="54864"/>
                </a:lnTo>
                <a:lnTo>
                  <a:pt x="291096" y="44196"/>
                </a:lnTo>
                <a:lnTo>
                  <a:pt x="291096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object 11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536128" y="5466137"/>
            <a:ext cx="800995" cy="62443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4552486" y="5466137"/>
            <a:ext cx="772459" cy="62994"/>
          </a:xfrm>
          <a:custGeom>
            <a:avLst/>
            <a:gdLst/>
            <a:ahLst/>
            <a:cxnLst/>
            <a:rect l="l" t="t" r="r" b="b"/>
            <a:pathLst>
              <a:path w="328294" h="61595">
                <a:moveTo>
                  <a:pt x="38201" y="19913"/>
                </a:moveTo>
                <a:lnTo>
                  <a:pt x="36677" y="15341"/>
                </a:lnTo>
                <a:lnTo>
                  <a:pt x="36677" y="12293"/>
                </a:lnTo>
                <a:lnTo>
                  <a:pt x="35153" y="9245"/>
                </a:lnTo>
                <a:lnTo>
                  <a:pt x="33629" y="7721"/>
                </a:lnTo>
                <a:lnTo>
                  <a:pt x="32867" y="6197"/>
                </a:lnTo>
                <a:lnTo>
                  <a:pt x="32105" y="4673"/>
                </a:lnTo>
                <a:lnTo>
                  <a:pt x="30581" y="3911"/>
                </a:lnTo>
                <a:lnTo>
                  <a:pt x="30581" y="19913"/>
                </a:lnTo>
                <a:lnTo>
                  <a:pt x="30581" y="39725"/>
                </a:lnTo>
                <a:lnTo>
                  <a:pt x="29057" y="45821"/>
                </a:lnTo>
                <a:lnTo>
                  <a:pt x="27533" y="48869"/>
                </a:lnTo>
                <a:lnTo>
                  <a:pt x="24485" y="53441"/>
                </a:lnTo>
                <a:lnTo>
                  <a:pt x="22961" y="54965"/>
                </a:lnTo>
                <a:lnTo>
                  <a:pt x="15240" y="54965"/>
                </a:lnTo>
                <a:lnTo>
                  <a:pt x="12192" y="53441"/>
                </a:lnTo>
                <a:lnTo>
                  <a:pt x="10668" y="48869"/>
                </a:lnTo>
                <a:lnTo>
                  <a:pt x="7620" y="45821"/>
                </a:lnTo>
                <a:lnTo>
                  <a:pt x="6096" y="39725"/>
                </a:lnTo>
                <a:lnTo>
                  <a:pt x="6096" y="19913"/>
                </a:lnTo>
                <a:lnTo>
                  <a:pt x="7620" y="13817"/>
                </a:lnTo>
                <a:lnTo>
                  <a:pt x="10668" y="9245"/>
                </a:lnTo>
                <a:lnTo>
                  <a:pt x="12192" y="6197"/>
                </a:lnTo>
                <a:lnTo>
                  <a:pt x="21437" y="6197"/>
                </a:lnTo>
                <a:lnTo>
                  <a:pt x="24485" y="7721"/>
                </a:lnTo>
                <a:lnTo>
                  <a:pt x="27533" y="10769"/>
                </a:lnTo>
                <a:lnTo>
                  <a:pt x="29057" y="13817"/>
                </a:lnTo>
                <a:lnTo>
                  <a:pt x="30581" y="19913"/>
                </a:lnTo>
                <a:lnTo>
                  <a:pt x="30581" y="3911"/>
                </a:lnTo>
                <a:lnTo>
                  <a:pt x="29057" y="3149"/>
                </a:lnTo>
                <a:lnTo>
                  <a:pt x="27533" y="1625"/>
                </a:lnTo>
                <a:lnTo>
                  <a:pt x="24485" y="101"/>
                </a:lnTo>
                <a:lnTo>
                  <a:pt x="10668" y="101"/>
                </a:lnTo>
                <a:lnTo>
                  <a:pt x="7620" y="3149"/>
                </a:lnTo>
                <a:lnTo>
                  <a:pt x="4572" y="4673"/>
                </a:lnTo>
                <a:lnTo>
                  <a:pt x="3048" y="9245"/>
                </a:lnTo>
                <a:lnTo>
                  <a:pt x="1524" y="12293"/>
                </a:lnTo>
                <a:lnTo>
                  <a:pt x="0" y="16865"/>
                </a:lnTo>
                <a:lnTo>
                  <a:pt x="0" y="41249"/>
                </a:lnTo>
                <a:lnTo>
                  <a:pt x="1524" y="48869"/>
                </a:lnTo>
                <a:lnTo>
                  <a:pt x="4572" y="54965"/>
                </a:lnTo>
                <a:lnTo>
                  <a:pt x="13716" y="61061"/>
                </a:lnTo>
                <a:lnTo>
                  <a:pt x="22961" y="61061"/>
                </a:lnTo>
                <a:lnTo>
                  <a:pt x="27533" y="59537"/>
                </a:lnTo>
                <a:lnTo>
                  <a:pt x="29057" y="56489"/>
                </a:lnTo>
                <a:lnTo>
                  <a:pt x="32105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8201" y="19913"/>
                </a:lnTo>
                <a:close/>
              </a:path>
              <a:path w="328294" h="61595">
                <a:moveTo>
                  <a:pt x="58572" y="50304"/>
                </a:moveTo>
                <a:lnTo>
                  <a:pt x="49441" y="50304"/>
                </a:lnTo>
                <a:lnTo>
                  <a:pt x="49441" y="59436"/>
                </a:lnTo>
                <a:lnTo>
                  <a:pt x="58572" y="59436"/>
                </a:lnTo>
                <a:lnTo>
                  <a:pt x="58572" y="50304"/>
                </a:lnTo>
                <a:close/>
              </a:path>
              <a:path w="328294" h="61595">
                <a:moveTo>
                  <a:pt x="108394" y="38100"/>
                </a:moveTo>
                <a:lnTo>
                  <a:pt x="99250" y="38100"/>
                </a:lnTo>
                <a:lnTo>
                  <a:pt x="99250" y="12192"/>
                </a:lnTo>
                <a:lnTo>
                  <a:pt x="99250" y="0"/>
                </a:lnTo>
                <a:lnTo>
                  <a:pt x="93154" y="0"/>
                </a:lnTo>
                <a:lnTo>
                  <a:pt x="93154" y="12192"/>
                </a:lnTo>
                <a:lnTo>
                  <a:pt x="93154" y="38100"/>
                </a:lnTo>
                <a:lnTo>
                  <a:pt x="73253" y="38100"/>
                </a:lnTo>
                <a:lnTo>
                  <a:pt x="93154" y="12192"/>
                </a:lnTo>
                <a:lnTo>
                  <a:pt x="93154" y="0"/>
                </a:lnTo>
                <a:lnTo>
                  <a:pt x="67157" y="38100"/>
                </a:lnTo>
                <a:lnTo>
                  <a:pt x="67157" y="45821"/>
                </a:lnTo>
                <a:lnTo>
                  <a:pt x="93154" y="45821"/>
                </a:lnTo>
                <a:lnTo>
                  <a:pt x="93154" y="59537"/>
                </a:lnTo>
                <a:lnTo>
                  <a:pt x="99250" y="59537"/>
                </a:lnTo>
                <a:lnTo>
                  <a:pt x="99250" y="45821"/>
                </a:lnTo>
                <a:lnTo>
                  <a:pt x="108394" y="45821"/>
                </a:lnTo>
                <a:lnTo>
                  <a:pt x="108394" y="38100"/>
                </a:lnTo>
                <a:close/>
              </a:path>
              <a:path w="328294" h="61595">
                <a:moveTo>
                  <a:pt x="154203" y="35153"/>
                </a:moveTo>
                <a:lnTo>
                  <a:pt x="151155" y="32105"/>
                </a:lnTo>
                <a:lnTo>
                  <a:pt x="149631" y="29057"/>
                </a:lnTo>
                <a:lnTo>
                  <a:pt x="146583" y="27533"/>
                </a:lnTo>
                <a:lnTo>
                  <a:pt x="143535" y="27533"/>
                </a:lnTo>
                <a:lnTo>
                  <a:pt x="146583" y="26009"/>
                </a:lnTo>
                <a:lnTo>
                  <a:pt x="148107" y="24485"/>
                </a:lnTo>
                <a:lnTo>
                  <a:pt x="149631" y="21437"/>
                </a:lnTo>
                <a:lnTo>
                  <a:pt x="151155" y="19913"/>
                </a:lnTo>
                <a:lnTo>
                  <a:pt x="151155" y="9245"/>
                </a:lnTo>
                <a:lnTo>
                  <a:pt x="149631" y="7721"/>
                </a:lnTo>
                <a:lnTo>
                  <a:pt x="148869" y="6197"/>
                </a:lnTo>
                <a:lnTo>
                  <a:pt x="148107" y="4673"/>
                </a:lnTo>
                <a:lnTo>
                  <a:pt x="146583" y="3149"/>
                </a:lnTo>
                <a:lnTo>
                  <a:pt x="140487" y="101"/>
                </a:lnTo>
                <a:lnTo>
                  <a:pt x="125158" y="101"/>
                </a:lnTo>
                <a:lnTo>
                  <a:pt x="119062" y="6197"/>
                </a:lnTo>
                <a:lnTo>
                  <a:pt x="116014" y="15341"/>
                </a:lnTo>
                <a:lnTo>
                  <a:pt x="123634" y="16865"/>
                </a:lnTo>
                <a:lnTo>
                  <a:pt x="123634" y="12293"/>
                </a:lnTo>
                <a:lnTo>
                  <a:pt x="125158" y="9245"/>
                </a:lnTo>
                <a:lnTo>
                  <a:pt x="126682" y="7721"/>
                </a:lnTo>
                <a:lnTo>
                  <a:pt x="129730" y="6197"/>
                </a:lnTo>
                <a:lnTo>
                  <a:pt x="138963" y="6197"/>
                </a:lnTo>
                <a:lnTo>
                  <a:pt x="142011" y="7721"/>
                </a:lnTo>
                <a:lnTo>
                  <a:pt x="143535" y="9245"/>
                </a:lnTo>
                <a:lnTo>
                  <a:pt x="143535" y="21437"/>
                </a:lnTo>
                <a:lnTo>
                  <a:pt x="137439" y="24485"/>
                </a:lnTo>
                <a:lnTo>
                  <a:pt x="131254" y="24485"/>
                </a:lnTo>
                <a:lnTo>
                  <a:pt x="129730" y="30581"/>
                </a:lnTo>
                <a:lnTo>
                  <a:pt x="138963" y="30581"/>
                </a:lnTo>
                <a:lnTo>
                  <a:pt x="142011" y="32105"/>
                </a:lnTo>
                <a:lnTo>
                  <a:pt x="145059" y="35153"/>
                </a:lnTo>
                <a:lnTo>
                  <a:pt x="146583" y="38201"/>
                </a:lnTo>
                <a:lnTo>
                  <a:pt x="146583" y="45821"/>
                </a:lnTo>
                <a:lnTo>
                  <a:pt x="145059" y="48869"/>
                </a:lnTo>
                <a:lnTo>
                  <a:pt x="140487" y="53441"/>
                </a:lnTo>
                <a:lnTo>
                  <a:pt x="137439" y="54965"/>
                </a:lnTo>
                <a:lnTo>
                  <a:pt x="131254" y="54965"/>
                </a:lnTo>
                <a:lnTo>
                  <a:pt x="129730" y="53441"/>
                </a:lnTo>
                <a:lnTo>
                  <a:pt x="126682" y="51917"/>
                </a:lnTo>
                <a:lnTo>
                  <a:pt x="125158" y="50393"/>
                </a:lnTo>
                <a:lnTo>
                  <a:pt x="123634" y="47345"/>
                </a:lnTo>
                <a:lnTo>
                  <a:pt x="122110" y="42773"/>
                </a:lnTo>
                <a:lnTo>
                  <a:pt x="116014" y="44297"/>
                </a:lnTo>
                <a:lnTo>
                  <a:pt x="116014" y="48869"/>
                </a:lnTo>
                <a:lnTo>
                  <a:pt x="117538" y="51917"/>
                </a:lnTo>
                <a:lnTo>
                  <a:pt x="120586" y="56489"/>
                </a:lnTo>
                <a:lnTo>
                  <a:pt x="125158" y="59537"/>
                </a:lnTo>
                <a:lnTo>
                  <a:pt x="129730" y="61061"/>
                </a:lnTo>
                <a:lnTo>
                  <a:pt x="140487" y="61061"/>
                </a:lnTo>
                <a:lnTo>
                  <a:pt x="145059" y="58013"/>
                </a:lnTo>
                <a:lnTo>
                  <a:pt x="148107" y="54965"/>
                </a:lnTo>
                <a:lnTo>
                  <a:pt x="152679" y="51917"/>
                </a:lnTo>
                <a:lnTo>
                  <a:pt x="154203" y="47345"/>
                </a:lnTo>
                <a:lnTo>
                  <a:pt x="154203" y="35153"/>
                </a:lnTo>
                <a:close/>
              </a:path>
              <a:path w="328294" h="61595">
                <a:moveTo>
                  <a:pt x="201549" y="21437"/>
                </a:moveTo>
                <a:lnTo>
                  <a:pt x="200025" y="15341"/>
                </a:lnTo>
                <a:lnTo>
                  <a:pt x="198501" y="12293"/>
                </a:lnTo>
                <a:lnTo>
                  <a:pt x="196977" y="7721"/>
                </a:lnTo>
                <a:lnTo>
                  <a:pt x="195402" y="6197"/>
                </a:lnTo>
                <a:lnTo>
                  <a:pt x="193827" y="4673"/>
                </a:lnTo>
                <a:lnTo>
                  <a:pt x="192303" y="3911"/>
                </a:lnTo>
                <a:lnTo>
                  <a:pt x="192303" y="12293"/>
                </a:lnTo>
                <a:lnTo>
                  <a:pt x="192303" y="26009"/>
                </a:lnTo>
                <a:lnTo>
                  <a:pt x="189255" y="29057"/>
                </a:lnTo>
                <a:lnTo>
                  <a:pt x="187731" y="32105"/>
                </a:lnTo>
                <a:lnTo>
                  <a:pt x="175539" y="32105"/>
                </a:lnTo>
                <a:lnTo>
                  <a:pt x="172491" y="29057"/>
                </a:lnTo>
                <a:lnTo>
                  <a:pt x="169443" y="22961"/>
                </a:lnTo>
                <a:lnTo>
                  <a:pt x="169443" y="15341"/>
                </a:lnTo>
                <a:lnTo>
                  <a:pt x="172491" y="9245"/>
                </a:lnTo>
                <a:lnTo>
                  <a:pt x="175539" y="6197"/>
                </a:lnTo>
                <a:lnTo>
                  <a:pt x="187731" y="6197"/>
                </a:lnTo>
                <a:lnTo>
                  <a:pt x="189255" y="9245"/>
                </a:lnTo>
                <a:lnTo>
                  <a:pt x="192303" y="12293"/>
                </a:lnTo>
                <a:lnTo>
                  <a:pt x="192303" y="3911"/>
                </a:lnTo>
                <a:lnTo>
                  <a:pt x="190779" y="3149"/>
                </a:lnTo>
                <a:lnTo>
                  <a:pt x="187731" y="101"/>
                </a:lnTo>
                <a:lnTo>
                  <a:pt x="175539" y="101"/>
                </a:lnTo>
                <a:lnTo>
                  <a:pt x="170967" y="1625"/>
                </a:lnTo>
                <a:lnTo>
                  <a:pt x="166395" y="4673"/>
                </a:lnTo>
                <a:lnTo>
                  <a:pt x="163347" y="9245"/>
                </a:lnTo>
                <a:lnTo>
                  <a:pt x="161823" y="13817"/>
                </a:lnTo>
                <a:lnTo>
                  <a:pt x="161823" y="26009"/>
                </a:lnTo>
                <a:lnTo>
                  <a:pt x="163347" y="30581"/>
                </a:lnTo>
                <a:lnTo>
                  <a:pt x="166395" y="33629"/>
                </a:lnTo>
                <a:lnTo>
                  <a:pt x="170967" y="36677"/>
                </a:lnTo>
                <a:lnTo>
                  <a:pt x="174015" y="39725"/>
                </a:lnTo>
                <a:lnTo>
                  <a:pt x="183159" y="39725"/>
                </a:lnTo>
                <a:lnTo>
                  <a:pt x="184683" y="38201"/>
                </a:lnTo>
                <a:lnTo>
                  <a:pt x="190779" y="35153"/>
                </a:lnTo>
                <a:lnTo>
                  <a:pt x="192303" y="33629"/>
                </a:lnTo>
                <a:lnTo>
                  <a:pt x="193065" y="32105"/>
                </a:lnTo>
                <a:lnTo>
                  <a:pt x="193827" y="30581"/>
                </a:lnTo>
                <a:lnTo>
                  <a:pt x="193827" y="38201"/>
                </a:lnTo>
                <a:lnTo>
                  <a:pt x="192303" y="41249"/>
                </a:lnTo>
                <a:lnTo>
                  <a:pt x="192303" y="44297"/>
                </a:lnTo>
                <a:lnTo>
                  <a:pt x="190779" y="47345"/>
                </a:lnTo>
                <a:lnTo>
                  <a:pt x="189255" y="48869"/>
                </a:lnTo>
                <a:lnTo>
                  <a:pt x="189255" y="50393"/>
                </a:lnTo>
                <a:lnTo>
                  <a:pt x="186207" y="53441"/>
                </a:lnTo>
                <a:lnTo>
                  <a:pt x="184683" y="53441"/>
                </a:lnTo>
                <a:lnTo>
                  <a:pt x="181635" y="54965"/>
                </a:lnTo>
                <a:lnTo>
                  <a:pt x="177063" y="54965"/>
                </a:lnTo>
                <a:lnTo>
                  <a:pt x="174015" y="51917"/>
                </a:lnTo>
                <a:lnTo>
                  <a:pt x="170967" y="50393"/>
                </a:lnTo>
                <a:lnTo>
                  <a:pt x="170967" y="48869"/>
                </a:lnTo>
                <a:lnTo>
                  <a:pt x="169443" y="44297"/>
                </a:lnTo>
                <a:lnTo>
                  <a:pt x="163347" y="45821"/>
                </a:lnTo>
                <a:lnTo>
                  <a:pt x="163347" y="50393"/>
                </a:lnTo>
                <a:lnTo>
                  <a:pt x="164871" y="53441"/>
                </a:lnTo>
                <a:lnTo>
                  <a:pt x="170967" y="59537"/>
                </a:lnTo>
                <a:lnTo>
                  <a:pt x="175539" y="61061"/>
                </a:lnTo>
                <a:lnTo>
                  <a:pt x="184683" y="61061"/>
                </a:lnTo>
                <a:lnTo>
                  <a:pt x="187731" y="59537"/>
                </a:lnTo>
                <a:lnTo>
                  <a:pt x="190779" y="56489"/>
                </a:lnTo>
                <a:lnTo>
                  <a:pt x="193827" y="54965"/>
                </a:lnTo>
                <a:lnTo>
                  <a:pt x="196977" y="50393"/>
                </a:lnTo>
                <a:lnTo>
                  <a:pt x="198501" y="45821"/>
                </a:lnTo>
                <a:lnTo>
                  <a:pt x="200025" y="42773"/>
                </a:lnTo>
                <a:lnTo>
                  <a:pt x="201549" y="36677"/>
                </a:lnTo>
                <a:lnTo>
                  <a:pt x="201549" y="30581"/>
                </a:lnTo>
                <a:lnTo>
                  <a:pt x="201549" y="21437"/>
                </a:lnTo>
                <a:close/>
              </a:path>
              <a:path w="328294" h="61595">
                <a:moveTo>
                  <a:pt x="247269" y="35153"/>
                </a:moveTo>
                <a:lnTo>
                  <a:pt x="242697" y="30581"/>
                </a:lnTo>
                <a:lnTo>
                  <a:pt x="239649" y="27533"/>
                </a:lnTo>
                <a:lnTo>
                  <a:pt x="239649" y="38201"/>
                </a:lnTo>
                <a:lnTo>
                  <a:pt x="239649" y="45821"/>
                </a:lnTo>
                <a:lnTo>
                  <a:pt x="238125" y="48869"/>
                </a:lnTo>
                <a:lnTo>
                  <a:pt x="232029" y="54965"/>
                </a:lnTo>
                <a:lnTo>
                  <a:pt x="225933" y="54965"/>
                </a:lnTo>
                <a:lnTo>
                  <a:pt x="222885" y="53441"/>
                </a:lnTo>
                <a:lnTo>
                  <a:pt x="221361" y="53441"/>
                </a:lnTo>
                <a:lnTo>
                  <a:pt x="216789" y="48869"/>
                </a:lnTo>
                <a:lnTo>
                  <a:pt x="216789" y="45821"/>
                </a:lnTo>
                <a:lnTo>
                  <a:pt x="215265" y="44297"/>
                </a:lnTo>
                <a:lnTo>
                  <a:pt x="215265" y="38201"/>
                </a:lnTo>
                <a:lnTo>
                  <a:pt x="216789" y="35153"/>
                </a:lnTo>
                <a:lnTo>
                  <a:pt x="219837" y="33629"/>
                </a:lnTo>
                <a:lnTo>
                  <a:pt x="221361" y="32105"/>
                </a:lnTo>
                <a:lnTo>
                  <a:pt x="224409" y="30581"/>
                </a:lnTo>
                <a:lnTo>
                  <a:pt x="230505" y="30581"/>
                </a:lnTo>
                <a:lnTo>
                  <a:pt x="236601" y="33629"/>
                </a:lnTo>
                <a:lnTo>
                  <a:pt x="238125" y="36677"/>
                </a:lnTo>
                <a:lnTo>
                  <a:pt x="239649" y="38201"/>
                </a:lnTo>
                <a:lnTo>
                  <a:pt x="239649" y="27533"/>
                </a:lnTo>
                <a:lnTo>
                  <a:pt x="236601" y="27533"/>
                </a:lnTo>
                <a:lnTo>
                  <a:pt x="239649" y="26009"/>
                </a:lnTo>
                <a:lnTo>
                  <a:pt x="241173" y="24485"/>
                </a:lnTo>
                <a:lnTo>
                  <a:pt x="242697" y="22961"/>
                </a:lnTo>
                <a:lnTo>
                  <a:pt x="244221" y="19913"/>
                </a:lnTo>
                <a:lnTo>
                  <a:pt x="245745" y="18389"/>
                </a:lnTo>
                <a:lnTo>
                  <a:pt x="245745" y="10769"/>
                </a:lnTo>
                <a:lnTo>
                  <a:pt x="244221" y="7721"/>
                </a:lnTo>
                <a:lnTo>
                  <a:pt x="241935" y="6197"/>
                </a:lnTo>
                <a:lnTo>
                  <a:pt x="239649" y="4673"/>
                </a:lnTo>
                <a:lnTo>
                  <a:pt x="238125" y="3149"/>
                </a:lnTo>
                <a:lnTo>
                  <a:pt x="238125" y="12293"/>
                </a:lnTo>
                <a:lnTo>
                  <a:pt x="238125" y="16865"/>
                </a:lnTo>
                <a:lnTo>
                  <a:pt x="236601" y="19913"/>
                </a:lnTo>
                <a:lnTo>
                  <a:pt x="233553" y="22961"/>
                </a:lnTo>
                <a:lnTo>
                  <a:pt x="230505" y="24485"/>
                </a:lnTo>
                <a:lnTo>
                  <a:pt x="224409" y="24485"/>
                </a:lnTo>
                <a:lnTo>
                  <a:pt x="221361" y="21437"/>
                </a:lnTo>
                <a:lnTo>
                  <a:pt x="218313" y="19913"/>
                </a:lnTo>
                <a:lnTo>
                  <a:pt x="218313" y="9245"/>
                </a:lnTo>
                <a:lnTo>
                  <a:pt x="221361" y="7721"/>
                </a:lnTo>
                <a:lnTo>
                  <a:pt x="222885" y="6197"/>
                </a:lnTo>
                <a:lnTo>
                  <a:pt x="233553" y="6197"/>
                </a:lnTo>
                <a:lnTo>
                  <a:pt x="235077" y="7721"/>
                </a:lnTo>
                <a:lnTo>
                  <a:pt x="236601" y="10769"/>
                </a:lnTo>
                <a:lnTo>
                  <a:pt x="238125" y="12293"/>
                </a:lnTo>
                <a:lnTo>
                  <a:pt x="238125" y="3149"/>
                </a:lnTo>
                <a:lnTo>
                  <a:pt x="236601" y="1625"/>
                </a:lnTo>
                <a:lnTo>
                  <a:pt x="233553" y="101"/>
                </a:lnTo>
                <a:lnTo>
                  <a:pt x="222885" y="101"/>
                </a:lnTo>
                <a:lnTo>
                  <a:pt x="218313" y="1625"/>
                </a:lnTo>
                <a:lnTo>
                  <a:pt x="215265" y="3149"/>
                </a:lnTo>
                <a:lnTo>
                  <a:pt x="212217" y="6197"/>
                </a:lnTo>
                <a:lnTo>
                  <a:pt x="210693" y="10769"/>
                </a:lnTo>
                <a:lnTo>
                  <a:pt x="210693" y="19913"/>
                </a:lnTo>
                <a:lnTo>
                  <a:pt x="212217" y="22961"/>
                </a:lnTo>
                <a:lnTo>
                  <a:pt x="213741" y="24485"/>
                </a:lnTo>
                <a:lnTo>
                  <a:pt x="219837" y="27533"/>
                </a:lnTo>
                <a:lnTo>
                  <a:pt x="215265" y="27533"/>
                </a:lnTo>
                <a:lnTo>
                  <a:pt x="210693" y="32105"/>
                </a:lnTo>
                <a:lnTo>
                  <a:pt x="207645" y="38201"/>
                </a:lnTo>
                <a:lnTo>
                  <a:pt x="207645" y="47345"/>
                </a:lnTo>
                <a:lnTo>
                  <a:pt x="210693" y="51917"/>
                </a:lnTo>
                <a:lnTo>
                  <a:pt x="216789" y="58013"/>
                </a:lnTo>
                <a:lnTo>
                  <a:pt x="221361" y="61061"/>
                </a:lnTo>
                <a:lnTo>
                  <a:pt x="233553" y="61061"/>
                </a:lnTo>
                <a:lnTo>
                  <a:pt x="242697" y="54965"/>
                </a:lnTo>
                <a:lnTo>
                  <a:pt x="245745" y="51917"/>
                </a:lnTo>
                <a:lnTo>
                  <a:pt x="247269" y="47345"/>
                </a:lnTo>
                <a:lnTo>
                  <a:pt x="247269" y="35153"/>
                </a:lnTo>
                <a:close/>
              </a:path>
              <a:path w="328294" h="61595">
                <a:moveTo>
                  <a:pt x="294601" y="33629"/>
                </a:moveTo>
                <a:lnTo>
                  <a:pt x="293077" y="29057"/>
                </a:lnTo>
                <a:lnTo>
                  <a:pt x="285457" y="21437"/>
                </a:lnTo>
                <a:lnTo>
                  <a:pt x="280885" y="19913"/>
                </a:lnTo>
                <a:lnTo>
                  <a:pt x="271741" y="19913"/>
                </a:lnTo>
                <a:lnTo>
                  <a:pt x="268693" y="21437"/>
                </a:lnTo>
                <a:lnTo>
                  <a:pt x="264121" y="22961"/>
                </a:lnTo>
                <a:lnTo>
                  <a:pt x="267169" y="7721"/>
                </a:lnTo>
                <a:lnTo>
                  <a:pt x="291553" y="7721"/>
                </a:lnTo>
                <a:lnTo>
                  <a:pt x="291553" y="101"/>
                </a:lnTo>
                <a:lnTo>
                  <a:pt x="261073" y="101"/>
                </a:lnTo>
                <a:lnTo>
                  <a:pt x="256501" y="30581"/>
                </a:lnTo>
                <a:lnTo>
                  <a:pt x="262597" y="32105"/>
                </a:lnTo>
                <a:lnTo>
                  <a:pt x="267169" y="27533"/>
                </a:lnTo>
                <a:lnTo>
                  <a:pt x="268693" y="27533"/>
                </a:lnTo>
                <a:lnTo>
                  <a:pt x="271741" y="26009"/>
                </a:lnTo>
                <a:lnTo>
                  <a:pt x="277837" y="26009"/>
                </a:lnTo>
                <a:lnTo>
                  <a:pt x="280885" y="27533"/>
                </a:lnTo>
                <a:lnTo>
                  <a:pt x="282409" y="30581"/>
                </a:lnTo>
                <a:lnTo>
                  <a:pt x="285457" y="32105"/>
                </a:lnTo>
                <a:lnTo>
                  <a:pt x="286981" y="35153"/>
                </a:lnTo>
                <a:lnTo>
                  <a:pt x="286981" y="44297"/>
                </a:lnTo>
                <a:lnTo>
                  <a:pt x="285457" y="47345"/>
                </a:lnTo>
                <a:lnTo>
                  <a:pt x="282409" y="50393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0217" y="54965"/>
                </a:lnTo>
                <a:lnTo>
                  <a:pt x="268693" y="53441"/>
                </a:lnTo>
                <a:lnTo>
                  <a:pt x="265645" y="51917"/>
                </a:lnTo>
                <a:lnTo>
                  <a:pt x="264121" y="50393"/>
                </a:lnTo>
                <a:lnTo>
                  <a:pt x="262597" y="47345"/>
                </a:lnTo>
                <a:lnTo>
                  <a:pt x="262597" y="42773"/>
                </a:lnTo>
                <a:lnTo>
                  <a:pt x="254977" y="44297"/>
                </a:lnTo>
                <a:lnTo>
                  <a:pt x="254977" y="48869"/>
                </a:lnTo>
                <a:lnTo>
                  <a:pt x="256501" y="53441"/>
                </a:lnTo>
                <a:lnTo>
                  <a:pt x="261073" y="56489"/>
                </a:lnTo>
                <a:lnTo>
                  <a:pt x="264121" y="59537"/>
                </a:lnTo>
                <a:lnTo>
                  <a:pt x="268693" y="61061"/>
                </a:lnTo>
                <a:lnTo>
                  <a:pt x="280885" y="61061"/>
                </a:lnTo>
                <a:lnTo>
                  <a:pt x="285457" y="58013"/>
                </a:lnTo>
                <a:lnTo>
                  <a:pt x="290029" y="53441"/>
                </a:lnTo>
                <a:lnTo>
                  <a:pt x="293077" y="48869"/>
                </a:lnTo>
                <a:lnTo>
                  <a:pt x="294601" y="44297"/>
                </a:lnTo>
                <a:lnTo>
                  <a:pt x="294601" y="33629"/>
                </a:lnTo>
                <a:close/>
              </a:path>
              <a:path w="328294" h="61595">
                <a:moveTo>
                  <a:pt x="328231" y="101"/>
                </a:moveTo>
                <a:lnTo>
                  <a:pt x="323659" y="101"/>
                </a:lnTo>
                <a:lnTo>
                  <a:pt x="322135" y="1625"/>
                </a:lnTo>
                <a:lnTo>
                  <a:pt x="320611" y="4673"/>
                </a:lnTo>
                <a:lnTo>
                  <a:pt x="314515" y="10769"/>
                </a:lnTo>
                <a:lnTo>
                  <a:pt x="311365" y="12293"/>
                </a:lnTo>
                <a:lnTo>
                  <a:pt x="306793" y="13817"/>
                </a:lnTo>
                <a:lnTo>
                  <a:pt x="306793" y="21437"/>
                </a:lnTo>
                <a:lnTo>
                  <a:pt x="308317" y="21437"/>
                </a:lnTo>
                <a:lnTo>
                  <a:pt x="314515" y="18389"/>
                </a:lnTo>
                <a:lnTo>
                  <a:pt x="319087" y="13817"/>
                </a:lnTo>
                <a:lnTo>
                  <a:pt x="322135" y="12293"/>
                </a:lnTo>
                <a:lnTo>
                  <a:pt x="322135" y="59537"/>
                </a:lnTo>
                <a:lnTo>
                  <a:pt x="328231" y="59537"/>
                </a:lnTo>
                <a:lnTo>
                  <a:pt x="328231" y="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73719" y="5466137"/>
            <a:ext cx="775894" cy="62443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7127839" y="5466137"/>
            <a:ext cx="805329" cy="62994"/>
          </a:xfrm>
          <a:custGeom>
            <a:avLst/>
            <a:gdLst/>
            <a:ahLst/>
            <a:cxnLst/>
            <a:rect l="l" t="t" r="r" b="b"/>
            <a:pathLst>
              <a:path w="342264" h="61595">
                <a:moveTo>
                  <a:pt x="39712" y="24485"/>
                </a:moveTo>
                <a:lnTo>
                  <a:pt x="38188" y="19913"/>
                </a:lnTo>
                <a:lnTo>
                  <a:pt x="38188" y="15341"/>
                </a:lnTo>
                <a:lnTo>
                  <a:pt x="36664" y="12293"/>
                </a:lnTo>
                <a:lnTo>
                  <a:pt x="35052" y="9245"/>
                </a:lnTo>
                <a:lnTo>
                  <a:pt x="33528" y="7721"/>
                </a:lnTo>
                <a:lnTo>
                  <a:pt x="32766" y="6197"/>
                </a:lnTo>
                <a:lnTo>
                  <a:pt x="32004" y="4673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5821"/>
                </a:lnTo>
                <a:lnTo>
                  <a:pt x="28956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2192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8956" y="10769"/>
                </a:lnTo>
                <a:lnTo>
                  <a:pt x="30480" y="13817"/>
                </a:lnTo>
                <a:lnTo>
                  <a:pt x="32004" y="19913"/>
                </a:lnTo>
                <a:lnTo>
                  <a:pt x="32004" y="4673"/>
                </a:lnTo>
                <a:lnTo>
                  <a:pt x="30480" y="3149"/>
                </a:lnTo>
                <a:lnTo>
                  <a:pt x="27432" y="1625"/>
                </a:lnTo>
                <a:lnTo>
                  <a:pt x="25908" y="101"/>
                </a:lnTo>
                <a:lnTo>
                  <a:pt x="12192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4572" y="9245"/>
                </a:lnTo>
                <a:lnTo>
                  <a:pt x="3048" y="12293"/>
                </a:lnTo>
                <a:lnTo>
                  <a:pt x="1524" y="16865"/>
                </a:lnTo>
                <a:lnTo>
                  <a:pt x="0" y="22961"/>
                </a:lnTo>
                <a:lnTo>
                  <a:pt x="0" y="41249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917"/>
                </a:lnTo>
                <a:lnTo>
                  <a:pt x="36664" y="47345"/>
                </a:lnTo>
                <a:lnTo>
                  <a:pt x="38188" y="42773"/>
                </a:lnTo>
                <a:lnTo>
                  <a:pt x="39712" y="36677"/>
                </a:lnTo>
                <a:lnTo>
                  <a:pt x="39712" y="24485"/>
                </a:lnTo>
                <a:close/>
              </a:path>
              <a:path w="342264" h="61595">
                <a:moveTo>
                  <a:pt x="59817" y="50304"/>
                </a:moveTo>
                <a:lnTo>
                  <a:pt x="50660" y="50304"/>
                </a:lnTo>
                <a:lnTo>
                  <a:pt x="50660" y="59436"/>
                </a:lnTo>
                <a:lnTo>
                  <a:pt x="59817" y="59436"/>
                </a:lnTo>
                <a:lnTo>
                  <a:pt x="59817" y="50304"/>
                </a:lnTo>
                <a:close/>
              </a:path>
              <a:path w="342264" h="61595">
                <a:moveTo>
                  <a:pt x="108292" y="38100"/>
                </a:moveTo>
                <a:lnTo>
                  <a:pt x="100672" y="38100"/>
                </a:lnTo>
                <a:lnTo>
                  <a:pt x="100672" y="12192"/>
                </a:lnTo>
                <a:lnTo>
                  <a:pt x="100672" y="0"/>
                </a:lnTo>
                <a:lnTo>
                  <a:pt x="94576" y="0"/>
                </a:lnTo>
                <a:lnTo>
                  <a:pt x="93052" y="2120"/>
                </a:lnTo>
                <a:lnTo>
                  <a:pt x="93052" y="12192"/>
                </a:lnTo>
                <a:lnTo>
                  <a:pt x="93052" y="38100"/>
                </a:lnTo>
                <a:lnTo>
                  <a:pt x="74764" y="38100"/>
                </a:lnTo>
                <a:lnTo>
                  <a:pt x="93052" y="12192"/>
                </a:lnTo>
                <a:lnTo>
                  <a:pt x="93052" y="2120"/>
                </a:lnTo>
                <a:lnTo>
                  <a:pt x="67144" y="38100"/>
                </a:lnTo>
                <a:lnTo>
                  <a:pt x="67144" y="45821"/>
                </a:lnTo>
                <a:lnTo>
                  <a:pt x="93052" y="45821"/>
                </a:lnTo>
                <a:lnTo>
                  <a:pt x="93052" y="59537"/>
                </a:lnTo>
                <a:lnTo>
                  <a:pt x="100672" y="59537"/>
                </a:lnTo>
                <a:lnTo>
                  <a:pt x="100672" y="45821"/>
                </a:lnTo>
                <a:lnTo>
                  <a:pt x="108292" y="45821"/>
                </a:lnTo>
                <a:lnTo>
                  <a:pt x="108292" y="38100"/>
                </a:lnTo>
                <a:close/>
              </a:path>
              <a:path w="342264" h="61595">
                <a:moveTo>
                  <a:pt x="155625" y="38100"/>
                </a:moveTo>
                <a:lnTo>
                  <a:pt x="146481" y="38100"/>
                </a:lnTo>
                <a:lnTo>
                  <a:pt x="146481" y="12192"/>
                </a:lnTo>
                <a:lnTo>
                  <a:pt x="146481" y="0"/>
                </a:lnTo>
                <a:lnTo>
                  <a:pt x="140385" y="0"/>
                </a:lnTo>
                <a:lnTo>
                  <a:pt x="140385" y="12192"/>
                </a:lnTo>
                <a:lnTo>
                  <a:pt x="140385" y="38100"/>
                </a:lnTo>
                <a:lnTo>
                  <a:pt x="120484" y="38100"/>
                </a:lnTo>
                <a:lnTo>
                  <a:pt x="140385" y="12192"/>
                </a:lnTo>
                <a:lnTo>
                  <a:pt x="140385" y="0"/>
                </a:lnTo>
                <a:lnTo>
                  <a:pt x="114388" y="38100"/>
                </a:lnTo>
                <a:lnTo>
                  <a:pt x="114388" y="45821"/>
                </a:lnTo>
                <a:lnTo>
                  <a:pt x="140385" y="45821"/>
                </a:lnTo>
                <a:lnTo>
                  <a:pt x="140385" y="59537"/>
                </a:lnTo>
                <a:lnTo>
                  <a:pt x="146481" y="59537"/>
                </a:lnTo>
                <a:lnTo>
                  <a:pt x="146481" y="45821"/>
                </a:lnTo>
                <a:lnTo>
                  <a:pt x="155625" y="45821"/>
                </a:lnTo>
                <a:lnTo>
                  <a:pt x="155625" y="38100"/>
                </a:lnTo>
                <a:close/>
              </a:path>
              <a:path w="342264" h="61595">
                <a:moveTo>
                  <a:pt x="201447" y="10769"/>
                </a:moveTo>
                <a:lnTo>
                  <a:pt x="199923" y="7721"/>
                </a:lnTo>
                <a:lnTo>
                  <a:pt x="196875" y="4673"/>
                </a:lnTo>
                <a:lnTo>
                  <a:pt x="192303" y="1625"/>
                </a:lnTo>
                <a:lnTo>
                  <a:pt x="187731" y="101"/>
                </a:lnTo>
                <a:lnTo>
                  <a:pt x="177063" y="101"/>
                </a:lnTo>
                <a:lnTo>
                  <a:pt x="172491" y="1625"/>
                </a:lnTo>
                <a:lnTo>
                  <a:pt x="169443" y="3149"/>
                </a:lnTo>
                <a:lnTo>
                  <a:pt x="166395" y="6197"/>
                </a:lnTo>
                <a:lnTo>
                  <a:pt x="163347" y="10769"/>
                </a:lnTo>
                <a:lnTo>
                  <a:pt x="163347" y="16865"/>
                </a:lnTo>
                <a:lnTo>
                  <a:pt x="170967" y="16865"/>
                </a:lnTo>
                <a:lnTo>
                  <a:pt x="170967" y="13817"/>
                </a:lnTo>
                <a:lnTo>
                  <a:pt x="172491" y="10769"/>
                </a:lnTo>
                <a:lnTo>
                  <a:pt x="174015" y="9245"/>
                </a:lnTo>
                <a:lnTo>
                  <a:pt x="175539" y="6197"/>
                </a:lnTo>
                <a:lnTo>
                  <a:pt x="187731" y="6197"/>
                </a:lnTo>
                <a:lnTo>
                  <a:pt x="193827" y="12293"/>
                </a:lnTo>
                <a:lnTo>
                  <a:pt x="193827" y="18389"/>
                </a:lnTo>
                <a:lnTo>
                  <a:pt x="190779" y="24485"/>
                </a:lnTo>
                <a:lnTo>
                  <a:pt x="183159" y="32105"/>
                </a:lnTo>
                <a:lnTo>
                  <a:pt x="177063" y="36677"/>
                </a:lnTo>
                <a:lnTo>
                  <a:pt x="164871" y="48869"/>
                </a:lnTo>
                <a:lnTo>
                  <a:pt x="163347" y="51917"/>
                </a:lnTo>
                <a:lnTo>
                  <a:pt x="163347" y="54965"/>
                </a:lnTo>
                <a:lnTo>
                  <a:pt x="161823" y="56489"/>
                </a:lnTo>
                <a:lnTo>
                  <a:pt x="161823" y="59537"/>
                </a:lnTo>
                <a:lnTo>
                  <a:pt x="201447" y="59537"/>
                </a:lnTo>
                <a:lnTo>
                  <a:pt x="201447" y="51917"/>
                </a:lnTo>
                <a:lnTo>
                  <a:pt x="172491" y="51917"/>
                </a:lnTo>
                <a:lnTo>
                  <a:pt x="172491" y="50393"/>
                </a:lnTo>
                <a:lnTo>
                  <a:pt x="174015" y="50393"/>
                </a:lnTo>
                <a:lnTo>
                  <a:pt x="177063" y="47345"/>
                </a:lnTo>
                <a:lnTo>
                  <a:pt x="178587" y="44297"/>
                </a:lnTo>
                <a:lnTo>
                  <a:pt x="183159" y="41249"/>
                </a:lnTo>
                <a:lnTo>
                  <a:pt x="189255" y="36677"/>
                </a:lnTo>
                <a:lnTo>
                  <a:pt x="195351" y="30581"/>
                </a:lnTo>
                <a:lnTo>
                  <a:pt x="196875" y="27533"/>
                </a:lnTo>
                <a:lnTo>
                  <a:pt x="198399" y="26009"/>
                </a:lnTo>
                <a:lnTo>
                  <a:pt x="199923" y="22961"/>
                </a:lnTo>
                <a:lnTo>
                  <a:pt x="201447" y="21437"/>
                </a:lnTo>
                <a:lnTo>
                  <a:pt x="201447" y="10769"/>
                </a:lnTo>
                <a:close/>
              </a:path>
              <a:path w="342264" h="61595">
                <a:moveTo>
                  <a:pt x="236601" y="101"/>
                </a:moveTo>
                <a:lnTo>
                  <a:pt x="232029" y="101"/>
                </a:lnTo>
                <a:lnTo>
                  <a:pt x="230505" y="1625"/>
                </a:lnTo>
                <a:lnTo>
                  <a:pt x="228981" y="4673"/>
                </a:lnTo>
                <a:lnTo>
                  <a:pt x="222885" y="10769"/>
                </a:lnTo>
                <a:lnTo>
                  <a:pt x="218313" y="12293"/>
                </a:lnTo>
                <a:lnTo>
                  <a:pt x="215265" y="13817"/>
                </a:lnTo>
                <a:lnTo>
                  <a:pt x="215265" y="21437"/>
                </a:lnTo>
                <a:lnTo>
                  <a:pt x="216789" y="21437"/>
                </a:lnTo>
                <a:lnTo>
                  <a:pt x="222885" y="18389"/>
                </a:lnTo>
                <a:lnTo>
                  <a:pt x="228981" y="12293"/>
                </a:lnTo>
                <a:lnTo>
                  <a:pt x="228981" y="59537"/>
                </a:lnTo>
                <a:lnTo>
                  <a:pt x="236601" y="59537"/>
                </a:lnTo>
                <a:lnTo>
                  <a:pt x="236601" y="101"/>
                </a:lnTo>
                <a:close/>
              </a:path>
              <a:path w="342264" h="61595">
                <a:moveTo>
                  <a:pt x="294601" y="33629"/>
                </a:moveTo>
                <a:lnTo>
                  <a:pt x="293077" y="29057"/>
                </a:lnTo>
                <a:lnTo>
                  <a:pt x="290029" y="24485"/>
                </a:lnTo>
                <a:lnTo>
                  <a:pt x="286981" y="21437"/>
                </a:lnTo>
                <a:lnTo>
                  <a:pt x="282409" y="19913"/>
                </a:lnTo>
                <a:lnTo>
                  <a:pt x="273265" y="19913"/>
                </a:lnTo>
                <a:lnTo>
                  <a:pt x="268592" y="21437"/>
                </a:lnTo>
                <a:lnTo>
                  <a:pt x="265544" y="22961"/>
                </a:lnTo>
                <a:lnTo>
                  <a:pt x="268592" y="7721"/>
                </a:lnTo>
                <a:lnTo>
                  <a:pt x="293077" y="7721"/>
                </a:lnTo>
                <a:lnTo>
                  <a:pt x="293077" y="101"/>
                </a:lnTo>
                <a:lnTo>
                  <a:pt x="262496" y="101"/>
                </a:lnTo>
                <a:lnTo>
                  <a:pt x="256400" y="30581"/>
                </a:lnTo>
                <a:lnTo>
                  <a:pt x="264020" y="32105"/>
                </a:lnTo>
                <a:lnTo>
                  <a:pt x="268592" y="27533"/>
                </a:lnTo>
                <a:lnTo>
                  <a:pt x="270217" y="27533"/>
                </a:lnTo>
                <a:lnTo>
                  <a:pt x="271741" y="26009"/>
                </a:lnTo>
                <a:lnTo>
                  <a:pt x="277837" y="26009"/>
                </a:lnTo>
                <a:lnTo>
                  <a:pt x="280885" y="27533"/>
                </a:lnTo>
                <a:lnTo>
                  <a:pt x="283933" y="30581"/>
                </a:lnTo>
                <a:lnTo>
                  <a:pt x="286981" y="32105"/>
                </a:lnTo>
                <a:lnTo>
                  <a:pt x="286981" y="47345"/>
                </a:lnTo>
                <a:lnTo>
                  <a:pt x="280885" y="53441"/>
                </a:lnTo>
                <a:lnTo>
                  <a:pt x="277837" y="54965"/>
                </a:lnTo>
                <a:lnTo>
                  <a:pt x="271741" y="54965"/>
                </a:lnTo>
                <a:lnTo>
                  <a:pt x="268592" y="53441"/>
                </a:lnTo>
                <a:lnTo>
                  <a:pt x="265544" y="50393"/>
                </a:lnTo>
                <a:lnTo>
                  <a:pt x="264020" y="47345"/>
                </a:lnTo>
                <a:lnTo>
                  <a:pt x="264020" y="42773"/>
                </a:lnTo>
                <a:lnTo>
                  <a:pt x="254876" y="44297"/>
                </a:lnTo>
                <a:lnTo>
                  <a:pt x="257924" y="53441"/>
                </a:lnTo>
                <a:lnTo>
                  <a:pt x="260972" y="56489"/>
                </a:lnTo>
                <a:lnTo>
                  <a:pt x="265544" y="59537"/>
                </a:lnTo>
                <a:lnTo>
                  <a:pt x="270217" y="61061"/>
                </a:lnTo>
                <a:lnTo>
                  <a:pt x="280885" y="61061"/>
                </a:lnTo>
                <a:lnTo>
                  <a:pt x="286981" y="58013"/>
                </a:lnTo>
                <a:lnTo>
                  <a:pt x="293077" y="48869"/>
                </a:lnTo>
                <a:lnTo>
                  <a:pt x="294601" y="44297"/>
                </a:lnTo>
                <a:lnTo>
                  <a:pt x="294601" y="33629"/>
                </a:lnTo>
                <a:close/>
              </a:path>
              <a:path w="342264" h="61595">
                <a:moveTo>
                  <a:pt x="341934" y="21437"/>
                </a:moveTo>
                <a:lnTo>
                  <a:pt x="340410" y="15341"/>
                </a:lnTo>
                <a:lnTo>
                  <a:pt x="338886" y="12293"/>
                </a:lnTo>
                <a:lnTo>
                  <a:pt x="337362" y="7721"/>
                </a:lnTo>
                <a:lnTo>
                  <a:pt x="335838" y="6197"/>
                </a:lnTo>
                <a:lnTo>
                  <a:pt x="334314" y="4673"/>
                </a:lnTo>
                <a:lnTo>
                  <a:pt x="332790" y="3911"/>
                </a:lnTo>
                <a:lnTo>
                  <a:pt x="332790" y="12293"/>
                </a:lnTo>
                <a:lnTo>
                  <a:pt x="332790" y="26009"/>
                </a:lnTo>
                <a:lnTo>
                  <a:pt x="329742" y="29057"/>
                </a:lnTo>
                <a:lnTo>
                  <a:pt x="328218" y="32105"/>
                </a:lnTo>
                <a:lnTo>
                  <a:pt x="315937" y="32105"/>
                </a:lnTo>
                <a:lnTo>
                  <a:pt x="312889" y="29057"/>
                </a:lnTo>
                <a:lnTo>
                  <a:pt x="309841" y="22961"/>
                </a:lnTo>
                <a:lnTo>
                  <a:pt x="309841" y="15341"/>
                </a:lnTo>
                <a:lnTo>
                  <a:pt x="312889" y="9245"/>
                </a:lnTo>
                <a:lnTo>
                  <a:pt x="315937" y="6197"/>
                </a:lnTo>
                <a:lnTo>
                  <a:pt x="328218" y="6197"/>
                </a:lnTo>
                <a:lnTo>
                  <a:pt x="329742" y="9245"/>
                </a:lnTo>
                <a:lnTo>
                  <a:pt x="332790" y="12293"/>
                </a:lnTo>
                <a:lnTo>
                  <a:pt x="332790" y="3911"/>
                </a:lnTo>
                <a:lnTo>
                  <a:pt x="331266" y="3149"/>
                </a:lnTo>
                <a:lnTo>
                  <a:pt x="328218" y="101"/>
                </a:lnTo>
                <a:lnTo>
                  <a:pt x="315937" y="101"/>
                </a:lnTo>
                <a:lnTo>
                  <a:pt x="311365" y="1625"/>
                </a:lnTo>
                <a:lnTo>
                  <a:pt x="306793" y="4673"/>
                </a:lnTo>
                <a:lnTo>
                  <a:pt x="303745" y="9245"/>
                </a:lnTo>
                <a:lnTo>
                  <a:pt x="302221" y="13817"/>
                </a:lnTo>
                <a:lnTo>
                  <a:pt x="302221" y="26009"/>
                </a:lnTo>
                <a:lnTo>
                  <a:pt x="303745" y="30581"/>
                </a:lnTo>
                <a:lnTo>
                  <a:pt x="306793" y="33629"/>
                </a:lnTo>
                <a:lnTo>
                  <a:pt x="311365" y="36677"/>
                </a:lnTo>
                <a:lnTo>
                  <a:pt x="314413" y="39725"/>
                </a:lnTo>
                <a:lnTo>
                  <a:pt x="322033" y="39725"/>
                </a:lnTo>
                <a:lnTo>
                  <a:pt x="325081" y="38201"/>
                </a:lnTo>
                <a:lnTo>
                  <a:pt x="328218" y="36677"/>
                </a:lnTo>
                <a:lnTo>
                  <a:pt x="331266" y="35153"/>
                </a:lnTo>
                <a:lnTo>
                  <a:pt x="332790" y="33629"/>
                </a:lnTo>
                <a:lnTo>
                  <a:pt x="333552" y="32105"/>
                </a:lnTo>
                <a:lnTo>
                  <a:pt x="334314" y="30581"/>
                </a:lnTo>
                <a:lnTo>
                  <a:pt x="334314" y="38201"/>
                </a:lnTo>
                <a:lnTo>
                  <a:pt x="332790" y="41249"/>
                </a:lnTo>
                <a:lnTo>
                  <a:pt x="332790" y="44297"/>
                </a:lnTo>
                <a:lnTo>
                  <a:pt x="331266" y="47345"/>
                </a:lnTo>
                <a:lnTo>
                  <a:pt x="329742" y="48869"/>
                </a:lnTo>
                <a:lnTo>
                  <a:pt x="329742" y="50393"/>
                </a:lnTo>
                <a:lnTo>
                  <a:pt x="328218" y="51917"/>
                </a:lnTo>
                <a:lnTo>
                  <a:pt x="326605" y="53441"/>
                </a:lnTo>
                <a:lnTo>
                  <a:pt x="323557" y="53441"/>
                </a:lnTo>
                <a:lnTo>
                  <a:pt x="322033" y="54965"/>
                </a:lnTo>
                <a:lnTo>
                  <a:pt x="317461" y="54965"/>
                </a:lnTo>
                <a:lnTo>
                  <a:pt x="315937" y="53441"/>
                </a:lnTo>
                <a:lnTo>
                  <a:pt x="312889" y="51917"/>
                </a:lnTo>
                <a:lnTo>
                  <a:pt x="311365" y="50393"/>
                </a:lnTo>
                <a:lnTo>
                  <a:pt x="311365" y="48869"/>
                </a:lnTo>
                <a:lnTo>
                  <a:pt x="309841" y="44297"/>
                </a:lnTo>
                <a:lnTo>
                  <a:pt x="303745" y="45821"/>
                </a:lnTo>
                <a:lnTo>
                  <a:pt x="303745" y="50393"/>
                </a:lnTo>
                <a:lnTo>
                  <a:pt x="305269" y="53441"/>
                </a:lnTo>
                <a:lnTo>
                  <a:pt x="311365" y="59537"/>
                </a:lnTo>
                <a:lnTo>
                  <a:pt x="315937" y="61061"/>
                </a:lnTo>
                <a:lnTo>
                  <a:pt x="325081" y="61061"/>
                </a:lnTo>
                <a:lnTo>
                  <a:pt x="328218" y="59537"/>
                </a:lnTo>
                <a:lnTo>
                  <a:pt x="331266" y="56489"/>
                </a:lnTo>
                <a:lnTo>
                  <a:pt x="334314" y="54965"/>
                </a:lnTo>
                <a:lnTo>
                  <a:pt x="337362" y="50393"/>
                </a:lnTo>
                <a:lnTo>
                  <a:pt x="338886" y="45821"/>
                </a:lnTo>
                <a:lnTo>
                  <a:pt x="340410" y="42773"/>
                </a:lnTo>
                <a:lnTo>
                  <a:pt x="341934" y="36677"/>
                </a:lnTo>
                <a:lnTo>
                  <a:pt x="341934" y="30581"/>
                </a:lnTo>
                <a:lnTo>
                  <a:pt x="341934" y="2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81928" y="5466241"/>
            <a:ext cx="805329" cy="62345"/>
          </a:xfrm>
          <a:custGeom>
            <a:avLst/>
            <a:gdLst/>
            <a:ahLst/>
            <a:cxnLst/>
            <a:rect l="l" t="t" r="r" b="b"/>
            <a:pathLst>
              <a:path w="342264" h="60960">
                <a:moveTo>
                  <a:pt x="39725" y="24384"/>
                </a:moveTo>
                <a:lnTo>
                  <a:pt x="38201" y="19812"/>
                </a:lnTo>
                <a:lnTo>
                  <a:pt x="38201" y="15240"/>
                </a:lnTo>
                <a:lnTo>
                  <a:pt x="35153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2004" y="19812"/>
                </a:lnTo>
                <a:lnTo>
                  <a:pt x="32004" y="39624"/>
                </a:lnTo>
                <a:lnTo>
                  <a:pt x="30480" y="45720"/>
                </a:lnTo>
                <a:lnTo>
                  <a:pt x="28956" y="48768"/>
                </a:lnTo>
                <a:lnTo>
                  <a:pt x="25908" y="53340"/>
                </a:lnTo>
                <a:lnTo>
                  <a:pt x="22860" y="54864"/>
                </a:lnTo>
                <a:lnTo>
                  <a:pt x="16764" y="54864"/>
                </a:lnTo>
                <a:lnTo>
                  <a:pt x="13716" y="53340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2192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8956" y="10668"/>
                </a:lnTo>
                <a:lnTo>
                  <a:pt x="30480" y="13716"/>
                </a:lnTo>
                <a:lnTo>
                  <a:pt x="32004" y="19812"/>
                </a:lnTo>
                <a:lnTo>
                  <a:pt x="32004" y="4572"/>
                </a:lnTo>
                <a:lnTo>
                  <a:pt x="28956" y="1524"/>
                </a:lnTo>
                <a:lnTo>
                  <a:pt x="25908" y="0"/>
                </a:lnTo>
                <a:lnTo>
                  <a:pt x="12192" y="0"/>
                </a:lnTo>
                <a:lnTo>
                  <a:pt x="9144" y="3048"/>
                </a:lnTo>
                <a:lnTo>
                  <a:pt x="6096" y="4572"/>
                </a:lnTo>
                <a:lnTo>
                  <a:pt x="4572" y="9144"/>
                </a:lnTo>
                <a:lnTo>
                  <a:pt x="3048" y="12192"/>
                </a:lnTo>
                <a:lnTo>
                  <a:pt x="1524" y="16764"/>
                </a:lnTo>
                <a:lnTo>
                  <a:pt x="0" y="22860"/>
                </a:lnTo>
                <a:lnTo>
                  <a:pt x="0" y="41148"/>
                </a:lnTo>
                <a:lnTo>
                  <a:pt x="3048" y="48768"/>
                </a:lnTo>
                <a:lnTo>
                  <a:pt x="6096" y="54864"/>
                </a:lnTo>
                <a:lnTo>
                  <a:pt x="9144" y="57912"/>
                </a:lnTo>
                <a:lnTo>
                  <a:pt x="13716" y="60960"/>
                </a:lnTo>
                <a:lnTo>
                  <a:pt x="24384" y="60960"/>
                </a:lnTo>
                <a:lnTo>
                  <a:pt x="27432" y="59436"/>
                </a:lnTo>
                <a:lnTo>
                  <a:pt x="30480" y="56388"/>
                </a:lnTo>
                <a:lnTo>
                  <a:pt x="33528" y="54864"/>
                </a:lnTo>
                <a:lnTo>
                  <a:pt x="35153" y="51816"/>
                </a:lnTo>
                <a:lnTo>
                  <a:pt x="38201" y="42672"/>
                </a:lnTo>
                <a:lnTo>
                  <a:pt x="39725" y="36576"/>
                </a:lnTo>
                <a:lnTo>
                  <a:pt x="39725" y="24384"/>
                </a:lnTo>
                <a:close/>
              </a:path>
              <a:path w="342264" h="60960">
                <a:moveTo>
                  <a:pt x="58877" y="50203"/>
                </a:moveTo>
                <a:lnTo>
                  <a:pt x="49720" y="50203"/>
                </a:lnTo>
                <a:lnTo>
                  <a:pt x="49720" y="59334"/>
                </a:lnTo>
                <a:lnTo>
                  <a:pt x="58877" y="59334"/>
                </a:lnTo>
                <a:lnTo>
                  <a:pt x="58877" y="50203"/>
                </a:lnTo>
                <a:close/>
              </a:path>
              <a:path w="342264" h="60960">
                <a:moveTo>
                  <a:pt x="108394" y="10668"/>
                </a:moveTo>
                <a:lnTo>
                  <a:pt x="106870" y="7620"/>
                </a:lnTo>
                <a:lnTo>
                  <a:pt x="100685" y="1524"/>
                </a:lnTo>
                <a:lnTo>
                  <a:pt x="96113" y="0"/>
                </a:lnTo>
                <a:lnTo>
                  <a:pt x="83921" y="0"/>
                </a:lnTo>
                <a:lnTo>
                  <a:pt x="79349" y="1524"/>
                </a:lnTo>
                <a:lnTo>
                  <a:pt x="76301" y="3048"/>
                </a:lnTo>
                <a:lnTo>
                  <a:pt x="73253" y="6096"/>
                </a:lnTo>
                <a:lnTo>
                  <a:pt x="70205" y="10668"/>
                </a:lnTo>
                <a:lnTo>
                  <a:pt x="70205" y="16764"/>
                </a:lnTo>
                <a:lnTo>
                  <a:pt x="77825" y="16764"/>
                </a:lnTo>
                <a:lnTo>
                  <a:pt x="77825" y="13716"/>
                </a:lnTo>
                <a:lnTo>
                  <a:pt x="79349" y="10668"/>
                </a:lnTo>
                <a:lnTo>
                  <a:pt x="83921" y="6096"/>
                </a:lnTo>
                <a:lnTo>
                  <a:pt x="96113" y="6096"/>
                </a:lnTo>
                <a:lnTo>
                  <a:pt x="97637" y="9144"/>
                </a:lnTo>
                <a:lnTo>
                  <a:pt x="100685" y="12192"/>
                </a:lnTo>
                <a:lnTo>
                  <a:pt x="100685" y="18288"/>
                </a:lnTo>
                <a:lnTo>
                  <a:pt x="97637" y="24384"/>
                </a:lnTo>
                <a:lnTo>
                  <a:pt x="90017" y="32004"/>
                </a:lnTo>
                <a:lnTo>
                  <a:pt x="83921" y="36576"/>
                </a:lnTo>
                <a:lnTo>
                  <a:pt x="71729" y="48768"/>
                </a:lnTo>
                <a:lnTo>
                  <a:pt x="70205" y="51816"/>
                </a:lnTo>
                <a:lnTo>
                  <a:pt x="70205" y="54864"/>
                </a:lnTo>
                <a:lnTo>
                  <a:pt x="68681" y="56388"/>
                </a:lnTo>
                <a:lnTo>
                  <a:pt x="68681" y="59436"/>
                </a:lnTo>
                <a:lnTo>
                  <a:pt x="108394" y="59436"/>
                </a:lnTo>
                <a:lnTo>
                  <a:pt x="108394" y="51816"/>
                </a:lnTo>
                <a:lnTo>
                  <a:pt x="79349" y="51816"/>
                </a:lnTo>
                <a:lnTo>
                  <a:pt x="79349" y="50292"/>
                </a:lnTo>
                <a:lnTo>
                  <a:pt x="80873" y="50292"/>
                </a:lnTo>
                <a:lnTo>
                  <a:pt x="90017" y="41148"/>
                </a:lnTo>
                <a:lnTo>
                  <a:pt x="96113" y="36576"/>
                </a:lnTo>
                <a:lnTo>
                  <a:pt x="102298" y="30480"/>
                </a:lnTo>
                <a:lnTo>
                  <a:pt x="103822" y="27432"/>
                </a:lnTo>
                <a:lnTo>
                  <a:pt x="105346" y="25908"/>
                </a:lnTo>
                <a:lnTo>
                  <a:pt x="106870" y="22860"/>
                </a:lnTo>
                <a:lnTo>
                  <a:pt x="108394" y="21336"/>
                </a:lnTo>
                <a:lnTo>
                  <a:pt x="108394" y="10668"/>
                </a:lnTo>
                <a:close/>
              </a:path>
              <a:path w="342264" h="60960">
                <a:moveTo>
                  <a:pt x="155651" y="33528"/>
                </a:moveTo>
                <a:lnTo>
                  <a:pt x="154127" y="28956"/>
                </a:lnTo>
                <a:lnTo>
                  <a:pt x="151079" y="24384"/>
                </a:lnTo>
                <a:lnTo>
                  <a:pt x="146507" y="21336"/>
                </a:lnTo>
                <a:lnTo>
                  <a:pt x="141935" y="19812"/>
                </a:lnTo>
                <a:lnTo>
                  <a:pt x="132791" y="19812"/>
                </a:lnTo>
                <a:lnTo>
                  <a:pt x="126695" y="22860"/>
                </a:lnTo>
                <a:lnTo>
                  <a:pt x="129743" y="7620"/>
                </a:lnTo>
                <a:lnTo>
                  <a:pt x="152603" y="7620"/>
                </a:lnTo>
                <a:lnTo>
                  <a:pt x="152603" y="0"/>
                </a:lnTo>
                <a:lnTo>
                  <a:pt x="123647" y="0"/>
                </a:lnTo>
                <a:lnTo>
                  <a:pt x="117551" y="30480"/>
                </a:lnTo>
                <a:lnTo>
                  <a:pt x="125171" y="32004"/>
                </a:lnTo>
                <a:lnTo>
                  <a:pt x="125171" y="30480"/>
                </a:lnTo>
                <a:lnTo>
                  <a:pt x="126695" y="28956"/>
                </a:lnTo>
                <a:lnTo>
                  <a:pt x="129743" y="27432"/>
                </a:lnTo>
                <a:lnTo>
                  <a:pt x="131267" y="27432"/>
                </a:lnTo>
                <a:lnTo>
                  <a:pt x="132791" y="25908"/>
                </a:lnTo>
                <a:lnTo>
                  <a:pt x="138887" y="25908"/>
                </a:lnTo>
                <a:lnTo>
                  <a:pt x="141935" y="27432"/>
                </a:lnTo>
                <a:lnTo>
                  <a:pt x="146507" y="32004"/>
                </a:lnTo>
                <a:lnTo>
                  <a:pt x="148031" y="35052"/>
                </a:lnTo>
                <a:lnTo>
                  <a:pt x="148031" y="44196"/>
                </a:lnTo>
                <a:lnTo>
                  <a:pt x="144983" y="50292"/>
                </a:lnTo>
                <a:lnTo>
                  <a:pt x="141935" y="53340"/>
                </a:lnTo>
                <a:lnTo>
                  <a:pt x="138887" y="54864"/>
                </a:lnTo>
                <a:lnTo>
                  <a:pt x="132791" y="54864"/>
                </a:lnTo>
                <a:lnTo>
                  <a:pt x="129743" y="53340"/>
                </a:lnTo>
                <a:lnTo>
                  <a:pt x="126695" y="50292"/>
                </a:lnTo>
                <a:lnTo>
                  <a:pt x="125171" y="47244"/>
                </a:lnTo>
                <a:lnTo>
                  <a:pt x="123647" y="42672"/>
                </a:lnTo>
                <a:lnTo>
                  <a:pt x="116027" y="44196"/>
                </a:lnTo>
                <a:lnTo>
                  <a:pt x="119075" y="53340"/>
                </a:lnTo>
                <a:lnTo>
                  <a:pt x="125171" y="59436"/>
                </a:lnTo>
                <a:lnTo>
                  <a:pt x="129743" y="60960"/>
                </a:lnTo>
                <a:lnTo>
                  <a:pt x="141935" y="60960"/>
                </a:lnTo>
                <a:lnTo>
                  <a:pt x="148031" y="57912"/>
                </a:lnTo>
                <a:lnTo>
                  <a:pt x="154127" y="48768"/>
                </a:lnTo>
                <a:lnTo>
                  <a:pt x="155651" y="44196"/>
                </a:lnTo>
                <a:lnTo>
                  <a:pt x="155651" y="33528"/>
                </a:lnTo>
                <a:close/>
              </a:path>
              <a:path w="342264" h="60960">
                <a:moveTo>
                  <a:pt x="201460" y="0"/>
                </a:moveTo>
                <a:lnTo>
                  <a:pt x="163360" y="0"/>
                </a:lnTo>
                <a:lnTo>
                  <a:pt x="163360" y="7620"/>
                </a:lnTo>
                <a:lnTo>
                  <a:pt x="192316" y="7620"/>
                </a:lnTo>
                <a:lnTo>
                  <a:pt x="189268" y="12192"/>
                </a:lnTo>
                <a:lnTo>
                  <a:pt x="184696" y="16764"/>
                </a:lnTo>
                <a:lnTo>
                  <a:pt x="175552" y="35052"/>
                </a:lnTo>
                <a:lnTo>
                  <a:pt x="174028" y="42672"/>
                </a:lnTo>
                <a:lnTo>
                  <a:pt x="172504" y="48768"/>
                </a:lnTo>
                <a:lnTo>
                  <a:pt x="172504" y="54864"/>
                </a:lnTo>
                <a:lnTo>
                  <a:pt x="170980" y="59436"/>
                </a:lnTo>
                <a:lnTo>
                  <a:pt x="178600" y="59436"/>
                </a:lnTo>
                <a:lnTo>
                  <a:pt x="180124" y="53340"/>
                </a:lnTo>
                <a:lnTo>
                  <a:pt x="180124" y="47244"/>
                </a:lnTo>
                <a:lnTo>
                  <a:pt x="181648" y="42672"/>
                </a:lnTo>
                <a:lnTo>
                  <a:pt x="184696" y="35052"/>
                </a:lnTo>
                <a:lnTo>
                  <a:pt x="190792" y="22860"/>
                </a:lnTo>
                <a:lnTo>
                  <a:pt x="193840" y="15240"/>
                </a:lnTo>
                <a:lnTo>
                  <a:pt x="198412" y="10668"/>
                </a:lnTo>
                <a:lnTo>
                  <a:pt x="201460" y="6096"/>
                </a:lnTo>
                <a:lnTo>
                  <a:pt x="201460" y="0"/>
                </a:lnTo>
                <a:close/>
              </a:path>
              <a:path w="342264" h="60960">
                <a:moveTo>
                  <a:pt x="247281" y="10668"/>
                </a:moveTo>
                <a:lnTo>
                  <a:pt x="245757" y="7620"/>
                </a:lnTo>
                <a:lnTo>
                  <a:pt x="244233" y="6096"/>
                </a:lnTo>
                <a:lnTo>
                  <a:pt x="239661" y="1524"/>
                </a:lnTo>
                <a:lnTo>
                  <a:pt x="235089" y="0"/>
                </a:lnTo>
                <a:lnTo>
                  <a:pt x="222897" y="0"/>
                </a:lnTo>
                <a:lnTo>
                  <a:pt x="209080" y="16764"/>
                </a:lnTo>
                <a:lnTo>
                  <a:pt x="216700" y="16764"/>
                </a:lnTo>
                <a:lnTo>
                  <a:pt x="216700" y="13716"/>
                </a:lnTo>
                <a:lnTo>
                  <a:pt x="218224" y="10668"/>
                </a:lnTo>
                <a:lnTo>
                  <a:pt x="219849" y="9144"/>
                </a:lnTo>
                <a:lnTo>
                  <a:pt x="222897" y="6096"/>
                </a:lnTo>
                <a:lnTo>
                  <a:pt x="235089" y="6096"/>
                </a:lnTo>
                <a:lnTo>
                  <a:pt x="236613" y="9144"/>
                </a:lnTo>
                <a:lnTo>
                  <a:pt x="239661" y="10668"/>
                </a:lnTo>
                <a:lnTo>
                  <a:pt x="239661" y="21336"/>
                </a:lnTo>
                <a:lnTo>
                  <a:pt x="236613" y="24384"/>
                </a:lnTo>
                <a:lnTo>
                  <a:pt x="235089" y="27432"/>
                </a:lnTo>
                <a:lnTo>
                  <a:pt x="230517" y="32004"/>
                </a:lnTo>
                <a:lnTo>
                  <a:pt x="224421" y="36576"/>
                </a:lnTo>
                <a:lnTo>
                  <a:pt x="219849" y="41148"/>
                </a:lnTo>
                <a:lnTo>
                  <a:pt x="216700" y="44196"/>
                </a:lnTo>
                <a:lnTo>
                  <a:pt x="213652" y="45720"/>
                </a:lnTo>
                <a:lnTo>
                  <a:pt x="209080" y="54864"/>
                </a:lnTo>
                <a:lnTo>
                  <a:pt x="209080" y="56388"/>
                </a:lnTo>
                <a:lnTo>
                  <a:pt x="207556" y="57912"/>
                </a:lnTo>
                <a:lnTo>
                  <a:pt x="207556" y="59436"/>
                </a:lnTo>
                <a:lnTo>
                  <a:pt x="247281" y="59436"/>
                </a:lnTo>
                <a:lnTo>
                  <a:pt x="247281" y="51816"/>
                </a:lnTo>
                <a:lnTo>
                  <a:pt x="218224" y="51816"/>
                </a:lnTo>
                <a:lnTo>
                  <a:pt x="219849" y="50292"/>
                </a:lnTo>
                <a:lnTo>
                  <a:pt x="225945" y="44196"/>
                </a:lnTo>
                <a:lnTo>
                  <a:pt x="230517" y="41148"/>
                </a:lnTo>
                <a:lnTo>
                  <a:pt x="235089" y="36576"/>
                </a:lnTo>
                <a:lnTo>
                  <a:pt x="239661" y="33528"/>
                </a:lnTo>
                <a:lnTo>
                  <a:pt x="241185" y="30480"/>
                </a:lnTo>
                <a:lnTo>
                  <a:pt x="245757" y="25908"/>
                </a:lnTo>
                <a:lnTo>
                  <a:pt x="245757" y="22860"/>
                </a:lnTo>
                <a:lnTo>
                  <a:pt x="247281" y="21336"/>
                </a:lnTo>
                <a:lnTo>
                  <a:pt x="247281" y="10668"/>
                </a:lnTo>
                <a:close/>
              </a:path>
              <a:path w="342264" h="60960">
                <a:moveTo>
                  <a:pt x="294614" y="35052"/>
                </a:moveTo>
                <a:lnTo>
                  <a:pt x="290042" y="30480"/>
                </a:lnTo>
                <a:lnTo>
                  <a:pt x="286994" y="27432"/>
                </a:lnTo>
                <a:lnTo>
                  <a:pt x="286994" y="36576"/>
                </a:lnTo>
                <a:lnTo>
                  <a:pt x="286994" y="48768"/>
                </a:lnTo>
                <a:lnTo>
                  <a:pt x="283946" y="50292"/>
                </a:lnTo>
                <a:lnTo>
                  <a:pt x="282422" y="53340"/>
                </a:lnTo>
                <a:lnTo>
                  <a:pt x="279374" y="54864"/>
                </a:lnTo>
                <a:lnTo>
                  <a:pt x="273189" y="54864"/>
                </a:lnTo>
                <a:lnTo>
                  <a:pt x="271665" y="53340"/>
                </a:lnTo>
                <a:lnTo>
                  <a:pt x="268617" y="53340"/>
                </a:lnTo>
                <a:lnTo>
                  <a:pt x="264033" y="48768"/>
                </a:lnTo>
                <a:lnTo>
                  <a:pt x="264033" y="45720"/>
                </a:lnTo>
                <a:lnTo>
                  <a:pt x="262509" y="44196"/>
                </a:lnTo>
                <a:lnTo>
                  <a:pt x="262509" y="38100"/>
                </a:lnTo>
                <a:lnTo>
                  <a:pt x="264033" y="35052"/>
                </a:lnTo>
                <a:lnTo>
                  <a:pt x="267093" y="33528"/>
                </a:lnTo>
                <a:lnTo>
                  <a:pt x="268617" y="32004"/>
                </a:lnTo>
                <a:lnTo>
                  <a:pt x="271665" y="30480"/>
                </a:lnTo>
                <a:lnTo>
                  <a:pt x="279374" y="30480"/>
                </a:lnTo>
                <a:lnTo>
                  <a:pt x="282422" y="32004"/>
                </a:lnTo>
                <a:lnTo>
                  <a:pt x="286994" y="36576"/>
                </a:lnTo>
                <a:lnTo>
                  <a:pt x="286994" y="27432"/>
                </a:lnTo>
                <a:lnTo>
                  <a:pt x="283946" y="27432"/>
                </a:lnTo>
                <a:lnTo>
                  <a:pt x="286994" y="25908"/>
                </a:lnTo>
                <a:lnTo>
                  <a:pt x="288518" y="24384"/>
                </a:lnTo>
                <a:lnTo>
                  <a:pt x="290042" y="22860"/>
                </a:lnTo>
                <a:lnTo>
                  <a:pt x="291566" y="19812"/>
                </a:lnTo>
                <a:lnTo>
                  <a:pt x="293090" y="18288"/>
                </a:lnTo>
                <a:lnTo>
                  <a:pt x="293090" y="10668"/>
                </a:lnTo>
                <a:lnTo>
                  <a:pt x="291566" y="7620"/>
                </a:lnTo>
                <a:lnTo>
                  <a:pt x="290042" y="6096"/>
                </a:lnTo>
                <a:lnTo>
                  <a:pt x="288518" y="4572"/>
                </a:lnTo>
                <a:lnTo>
                  <a:pt x="285470" y="2540"/>
                </a:lnTo>
                <a:lnTo>
                  <a:pt x="285470" y="12192"/>
                </a:lnTo>
                <a:lnTo>
                  <a:pt x="285470" y="16764"/>
                </a:lnTo>
                <a:lnTo>
                  <a:pt x="283946" y="19812"/>
                </a:lnTo>
                <a:lnTo>
                  <a:pt x="280898" y="22860"/>
                </a:lnTo>
                <a:lnTo>
                  <a:pt x="277850" y="24384"/>
                </a:lnTo>
                <a:lnTo>
                  <a:pt x="273189" y="24384"/>
                </a:lnTo>
                <a:lnTo>
                  <a:pt x="270141" y="22860"/>
                </a:lnTo>
                <a:lnTo>
                  <a:pt x="267093" y="19812"/>
                </a:lnTo>
                <a:lnTo>
                  <a:pt x="265557" y="16764"/>
                </a:lnTo>
                <a:lnTo>
                  <a:pt x="265557" y="12192"/>
                </a:lnTo>
                <a:lnTo>
                  <a:pt x="267093" y="9144"/>
                </a:lnTo>
                <a:lnTo>
                  <a:pt x="270141" y="6096"/>
                </a:lnTo>
                <a:lnTo>
                  <a:pt x="280898" y="6096"/>
                </a:lnTo>
                <a:lnTo>
                  <a:pt x="282422" y="7620"/>
                </a:lnTo>
                <a:lnTo>
                  <a:pt x="283946" y="10668"/>
                </a:lnTo>
                <a:lnTo>
                  <a:pt x="285470" y="12192"/>
                </a:lnTo>
                <a:lnTo>
                  <a:pt x="285470" y="2540"/>
                </a:lnTo>
                <a:lnTo>
                  <a:pt x="283946" y="1524"/>
                </a:lnTo>
                <a:lnTo>
                  <a:pt x="280898" y="0"/>
                </a:lnTo>
                <a:lnTo>
                  <a:pt x="270141" y="0"/>
                </a:lnTo>
                <a:lnTo>
                  <a:pt x="265557" y="1524"/>
                </a:lnTo>
                <a:lnTo>
                  <a:pt x="262509" y="3048"/>
                </a:lnTo>
                <a:lnTo>
                  <a:pt x="259461" y="6096"/>
                </a:lnTo>
                <a:lnTo>
                  <a:pt x="257937" y="10668"/>
                </a:lnTo>
                <a:lnTo>
                  <a:pt x="257937" y="18288"/>
                </a:lnTo>
                <a:lnTo>
                  <a:pt x="259461" y="19812"/>
                </a:lnTo>
                <a:lnTo>
                  <a:pt x="260985" y="22860"/>
                </a:lnTo>
                <a:lnTo>
                  <a:pt x="260985" y="24384"/>
                </a:lnTo>
                <a:lnTo>
                  <a:pt x="267093" y="27432"/>
                </a:lnTo>
                <a:lnTo>
                  <a:pt x="264033" y="27432"/>
                </a:lnTo>
                <a:lnTo>
                  <a:pt x="260985" y="28956"/>
                </a:lnTo>
                <a:lnTo>
                  <a:pt x="257937" y="32004"/>
                </a:lnTo>
                <a:lnTo>
                  <a:pt x="254889" y="38100"/>
                </a:lnTo>
                <a:lnTo>
                  <a:pt x="254889" y="47244"/>
                </a:lnTo>
                <a:lnTo>
                  <a:pt x="257937" y="51816"/>
                </a:lnTo>
                <a:lnTo>
                  <a:pt x="264033" y="57912"/>
                </a:lnTo>
                <a:lnTo>
                  <a:pt x="270141" y="60960"/>
                </a:lnTo>
                <a:lnTo>
                  <a:pt x="280898" y="60960"/>
                </a:lnTo>
                <a:lnTo>
                  <a:pt x="290042" y="54864"/>
                </a:lnTo>
                <a:lnTo>
                  <a:pt x="293090" y="51816"/>
                </a:lnTo>
                <a:lnTo>
                  <a:pt x="294614" y="47244"/>
                </a:lnTo>
                <a:lnTo>
                  <a:pt x="294614" y="35052"/>
                </a:lnTo>
                <a:close/>
              </a:path>
              <a:path w="342264" h="60960">
                <a:moveTo>
                  <a:pt x="341947" y="38100"/>
                </a:moveTo>
                <a:lnTo>
                  <a:pt x="338899" y="32004"/>
                </a:lnTo>
                <a:lnTo>
                  <a:pt x="337375" y="30480"/>
                </a:lnTo>
                <a:lnTo>
                  <a:pt x="334238" y="27432"/>
                </a:lnTo>
                <a:lnTo>
                  <a:pt x="334238" y="38100"/>
                </a:lnTo>
                <a:lnTo>
                  <a:pt x="334238" y="45720"/>
                </a:lnTo>
                <a:lnTo>
                  <a:pt x="332714" y="48768"/>
                </a:lnTo>
                <a:lnTo>
                  <a:pt x="328142" y="53340"/>
                </a:lnTo>
                <a:lnTo>
                  <a:pt x="325094" y="54864"/>
                </a:lnTo>
                <a:lnTo>
                  <a:pt x="318998" y="54864"/>
                </a:lnTo>
                <a:lnTo>
                  <a:pt x="317474" y="53340"/>
                </a:lnTo>
                <a:lnTo>
                  <a:pt x="315950" y="53340"/>
                </a:lnTo>
                <a:lnTo>
                  <a:pt x="312902" y="51816"/>
                </a:lnTo>
                <a:lnTo>
                  <a:pt x="311378" y="50292"/>
                </a:lnTo>
                <a:lnTo>
                  <a:pt x="311378" y="48768"/>
                </a:lnTo>
                <a:lnTo>
                  <a:pt x="309854" y="45720"/>
                </a:lnTo>
                <a:lnTo>
                  <a:pt x="309854" y="38100"/>
                </a:lnTo>
                <a:lnTo>
                  <a:pt x="311378" y="35052"/>
                </a:lnTo>
                <a:lnTo>
                  <a:pt x="312902" y="33528"/>
                </a:lnTo>
                <a:lnTo>
                  <a:pt x="315950" y="32004"/>
                </a:lnTo>
                <a:lnTo>
                  <a:pt x="317474" y="30480"/>
                </a:lnTo>
                <a:lnTo>
                  <a:pt x="325094" y="30480"/>
                </a:lnTo>
                <a:lnTo>
                  <a:pt x="328142" y="32004"/>
                </a:lnTo>
                <a:lnTo>
                  <a:pt x="334238" y="38100"/>
                </a:lnTo>
                <a:lnTo>
                  <a:pt x="334238" y="27432"/>
                </a:lnTo>
                <a:lnTo>
                  <a:pt x="329666" y="27432"/>
                </a:lnTo>
                <a:lnTo>
                  <a:pt x="332714" y="25908"/>
                </a:lnTo>
                <a:lnTo>
                  <a:pt x="335851" y="24384"/>
                </a:lnTo>
                <a:lnTo>
                  <a:pt x="337375" y="22860"/>
                </a:lnTo>
                <a:lnTo>
                  <a:pt x="338899" y="19812"/>
                </a:lnTo>
                <a:lnTo>
                  <a:pt x="338899" y="10668"/>
                </a:lnTo>
                <a:lnTo>
                  <a:pt x="337375" y="7620"/>
                </a:lnTo>
                <a:lnTo>
                  <a:pt x="335813" y="6096"/>
                </a:lnTo>
                <a:lnTo>
                  <a:pt x="334238" y="4572"/>
                </a:lnTo>
                <a:lnTo>
                  <a:pt x="331190" y="1524"/>
                </a:lnTo>
                <a:lnTo>
                  <a:pt x="331190" y="10668"/>
                </a:lnTo>
                <a:lnTo>
                  <a:pt x="331190" y="19812"/>
                </a:lnTo>
                <a:lnTo>
                  <a:pt x="328142" y="21336"/>
                </a:lnTo>
                <a:lnTo>
                  <a:pt x="325094" y="24384"/>
                </a:lnTo>
                <a:lnTo>
                  <a:pt x="318998" y="24384"/>
                </a:lnTo>
                <a:lnTo>
                  <a:pt x="315950" y="22860"/>
                </a:lnTo>
                <a:lnTo>
                  <a:pt x="312902" y="19812"/>
                </a:lnTo>
                <a:lnTo>
                  <a:pt x="311378" y="16764"/>
                </a:lnTo>
                <a:lnTo>
                  <a:pt x="311378" y="12192"/>
                </a:lnTo>
                <a:lnTo>
                  <a:pt x="312902" y="9144"/>
                </a:lnTo>
                <a:lnTo>
                  <a:pt x="315950" y="6096"/>
                </a:lnTo>
                <a:lnTo>
                  <a:pt x="326618" y="6096"/>
                </a:lnTo>
                <a:lnTo>
                  <a:pt x="331190" y="10668"/>
                </a:lnTo>
                <a:lnTo>
                  <a:pt x="331190" y="1524"/>
                </a:lnTo>
                <a:lnTo>
                  <a:pt x="326618" y="0"/>
                </a:lnTo>
                <a:lnTo>
                  <a:pt x="315950" y="0"/>
                </a:lnTo>
                <a:lnTo>
                  <a:pt x="309854" y="3048"/>
                </a:lnTo>
                <a:lnTo>
                  <a:pt x="305282" y="6096"/>
                </a:lnTo>
                <a:lnTo>
                  <a:pt x="303758" y="10668"/>
                </a:lnTo>
                <a:lnTo>
                  <a:pt x="303758" y="18288"/>
                </a:lnTo>
                <a:lnTo>
                  <a:pt x="305282" y="19812"/>
                </a:lnTo>
                <a:lnTo>
                  <a:pt x="306806" y="22860"/>
                </a:lnTo>
                <a:lnTo>
                  <a:pt x="309854" y="25908"/>
                </a:lnTo>
                <a:lnTo>
                  <a:pt x="312902" y="27432"/>
                </a:lnTo>
                <a:lnTo>
                  <a:pt x="309854" y="27432"/>
                </a:lnTo>
                <a:lnTo>
                  <a:pt x="306806" y="28956"/>
                </a:lnTo>
                <a:lnTo>
                  <a:pt x="302234" y="38100"/>
                </a:lnTo>
                <a:lnTo>
                  <a:pt x="302234" y="47244"/>
                </a:lnTo>
                <a:lnTo>
                  <a:pt x="303758" y="51816"/>
                </a:lnTo>
                <a:lnTo>
                  <a:pt x="306806" y="54864"/>
                </a:lnTo>
                <a:lnTo>
                  <a:pt x="315950" y="60960"/>
                </a:lnTo>
                <a:lnTo>
                  <a:pt x="328142" y="60960"/>
                </a:lnTo>
                <a:lnTo>
                  <a:pt x="332714" y="57912"/>
                </a:lnTo>
                <a:lnTo>
                  <a:pt x="335851" y="54864"/>
                </a:lnTo>
                <a:lnTo>
                  <a:pt x="340423" y="51816"/>
                </a:lnTo>
                <a:lnTo>
                  <a:pt x="341947" y="47244"/>
                </a:lnTo>
                <a:lnTo>
                  <a:pt x="34194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012008" y="5466235"/>
            <a:ext cx="800995" cy="62345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11037347" y="5517573"/>
            <a:ext cx="132976" cy="9741"/>
          </a:xfrm>
          <a:custGeom>
            <a:avLst/>
            <a:gdLst/>
            <a:ahLst/>
            <a:cxnLst/>
            <a:rect l="l" t="t" r="r" b="b"/>
            <a:pathLst>
              <a:path w="56514" h="9525">
                <a:moveTo>
                  <a:pt x="9143" y="9143"/>
                </a:moveTo>
                <a:lnTo>
                  <a:pt x="0" y="9143"/>
                </a:lnTo>
                <a:lnTo>
                  <a:pt x="0" y="0"/>
                </a:lnTo>
                <a:lnTo>
                  <a:pt x="9143" y="0"/>
                </a:lnTo>
                <a:lnTo>
                  <a:pt x="9143" y="9143"/>
                </a:lnTo>
                <a:close/>
              </a:path>
              <a:path w="56514" h="9525">
                <a:moveTo>
                  <a:pt x="33527" y="9143"/>
                </a:moveTo>
                <a:lnTo>
                  <a:pt x="24383" y="9143"/>
                </a:lnTo>
                <a:lnTo>
                  <a:pt x="24383" y="0"/>
                </a:lnTo>
                <a:lnTo>
                  <a:pt x="33527" y="0"/>
                </a:lnTo>
                <a:lnTo>
                  <a:pt x="33527" y="9143"/>
                </a:lnTo>
                <a:close/>
              </a:path>
              <a:path w="56514" h="9525">
                <a:moveTo>
                  <a:pt x="56387" y="9143"/>
                </a:moveTo>
                <a:lnTo>
                  <a:pt x="47243" y="9143"/>
                </a:lnTo>
                <a:lnTo>
                  <a:pt x="47243" y="0"/>
                </a:lnTo>
                <a:lnTo>
                  <a:pt x="56387" y="0"/>
                </a:lnTo>
                <a:lnTo>
                  <a:pt x="56387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387626" y="5466137"/>
            <a:ext cx="776941" cy="62994"/>
          </a:xfrm>
          <a:custGeom>
            <a:avLst/>
            <a:gdLst/>
            <a:ahLst/>
            <a:cxnLst/>
            <a:rect l="l" t="t" r="r" b="b"/>
            <a:pathLst>
              <a:path w="330200" h="61595">
                <a:moveTo>
                  <a:pt x="39712" y="19913"/>
                </a:moveTo>
                <a:lnTo>
                  <a:pt x="38188" y="15341"/>
                </a:lnTo>
                <a:lnTo>
                  <a:pt x="36664" y="12293"/>
                </a:lnTo>
                <a:lnTo>
                  <a:pt x="36664" y="9245"/>
                </a:lnTo>
                <a:lnTo>
                  <a:pt x="35052" y="7721"/>
                </a:lnTo>
                <a:lnTo>
                  <a:pt x="34290" y="6197"/>
                </a:lnTo>
                <a:lnTo>
                  <a:pt x="33528" y="4673"/>
                </a:lnTo>
                <a:lnTo>
                  <a:pt x="32004" y="3911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5821"/>
                </a:lnTo>
                <a:lnTo>
                  <a:pt x="28956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2192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2192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8956" y="10769"/>
                </a:lnTo>
                <a:lnTo>
                  <a:pt x="30480" y="13817"/>
                </a:lnTo>
                <a:lnTo>
                  <a:pt x="32004" y="19913"/>
                </a:lnTo>
                <a:lnTo>
                  <a:pt x="32004" y="3911"/>
                </a:lnTo>
                <a:lnTo>
                  <a:pt x="30480" y="3149"/>
                </a:lnTo>
                <a:lnTo>
                  <a:pt x="28956" y="1625"/>
                </a:lnTo>
                <a:lnTo>
                  <a:pt x="25908" y="101"/>
                </a:lnTo>
                <a:lnTo>
                  <a:pt x="12192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4572" y="9245"/>
                </a:lnTo>
                <a:lnTo>
                  <a:pt x="3048" y="12293"/>
                </a:lnTo>
                <a:lnTo>
                  <a:pt x="1524" y="16865"/>
                </a:lnTo>
                <a:lnTo>
                  <a:pt x="0" y="22961"/>
                </a:lnTo>
                <a:lnTo>
                  <a:pt x="0" y="41249"/>
                </a:lnTo>
                <a:lnTo>
                  <a:pt x="3048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6664" y="51917"/>
                </a:lnTo>
                <a:lnTo>
                  <a:pt x="36664" y="47345"/>
                </a:lnTo>
                <a:lnTo>
                  <a:pt x="38188" y="42773"/>
                </a:lnTo>
                <a:lnTo>
                  <a:pt x="39712" y="36677"/>
                </a:lnTo>
                <a:lnTo>
                  <a:pt x="39712" y="19913"/>
                </a:lnTo>
                <a:close/>
              </a:path>
              <a:path w="330200" h="61595">
                <a:moveTo>
                  <a:pt x="59918" y="50304"/>
                </a:moveTo>
                <a:lnTo>
                  <a:pt x="50774" y="50304"/>
                </a:lnTo>
                <a:lnTo>
                  <a:pt x="50774" y="59436"/>
                </a:lnTo>
                <a:lnTo>
                  <a:pt x="59918" y="59436"/>
                </a:lnTo>
                <a:lnTo>
                  <a:pt x="59918" y="50304"/>
                </a:lnTo>
                <a:close/>
              </a:path>
              <a:path w="330200" h="61595">
                <a:moveTo>
                  <a:pt x="108305" y="38100"/>
                </a:moveTo>
                <a:lnTo>
                  <a:pt x="100685" y="38100"/>
                </a:lnTo>
                <a:lnTo>
                  <a:pt x="100685" y="12192"/>
                </a:lnTo>
                <a:lnTo>
                  <a:pt x="100685" y="0"/>
                </a:lnTo>
                <a:lnTo>
                  <a:pt x="94589" y="0"/>
                </a:lnTo>
                <a:lnTo>
                  <a:pt x="93065" y="2120"/>
                </a:lnTo>
                <a:lnTo>
                  <a:pt x="93065" y="12192"/>
                </a:lnTo>
                <a:lnTo>
                  <a:pt x="93065" y="38100"/>
                </a:lnTo>
                <a:lnTo>
                  <a:pt x="74777" y="38100"/>
                </a:lnTo>
                <a:lnTo>
                  <a:pt x="93065" y="12192"/>
                </a:lnTo>
                <a:lnTo>
                  <a:pt x="93065" y="2120"/>
                </a:lnTo>
                <a:lnTo>
                  <a:pt x="67157" y="38100"/>
                </a:lnTo>
                <a:lnTo>
                  <a:pt x="67157" y="45821"/>
                </a:lnTo>
                <a:lnTo>
                  <a:pt x="93065" y="45821"/>
                </a:lnTo>
                <a:lnTo>
                  <a:pt x="93065" y="59537"/>
                </a:lnTo>
                <a:lnTo>
                  <a:pt x="100685" y="59537"/>
                </a:lnTo>
                <a:lnTo>
                  <a:pt x="100685" y="45821"/>
                </a:lnTo>
                <a:lnTo>
                  <a:pt x="108305" y="45821"/>
                </a:lnTo>
                <a:lnTo>
                  <a:pt x="108305" y="38100"/>
                </a:lnTo>
                <a:close/>
              </a:path>
              <a:path w="330200" h="61595">
                <a:moveTo>
                  <a:pt x="155740" y="10769"/>
                </a:moveTo>
                <a:lnTo>
                  <a:pt x="146494" y="1625"/>
                </a:lnTo>
                <a:lnTo>
                  <a:pt x="141922" y="101"/>
                </a:lnTo>
                <a:lnTo>
                  <a:pt x="131254" y="101"/>
                </a:lnTo>
                <a:lnTo>
                  <a:pt x="122110" y="3149"/>
                </a:lnTo>
                <a:lnTo>
                  <a:pt x="119062" y="6197"/>
                </a:lnTo>
                <a:lnTo>
                  <a:pt x="117538" y="10769"/>
                </a:lnTo>
                <a:lnTo>
                  <a:pt x="117538" y="16865"/>
                </a:lnTo>
                <a:lnTo>
                  <a:pt x="125158" y="16865"/>
                </a:lnTo>
                <a:lnTo>
                  <a:pt x="125158" y="10769"/>
                </a:lnTo>
                <a:lnTo>
                  <a:pt x="128206" y="9245"/>
                </a:lnTo>
                <a:lnTo>
                  <a:pt x="129730" y="6197"/>
                </a:lnTo>
                <a:lnTo>
                  <a:pt x="141922" y="6197"/>
                </a:lnTo>
                <a:lnTo>
                  <a:pt x="148018" y="12293"/>
                </a:lnTo>
                <a:lnTo>
                  <a:pt x="148018" y="18389"/>
                </a:lnTo>
                <a:lnTo>
                  <a:pt x="146494" y="21437"/>
                </a:lnTo>
                <a:lnTo>
                  <a:pt x="143446" y="24485"/>
                </a:lnTo>
                <a:lnTo>
                  <a:pt x="141922" y="27533"/>
                </a:lnTo>
                <a:lnTo>
                  <a:pt x="137350" y="32105"/>
                </a:lnTo>
                <a:lnTo>
                  <a:pt x="131254" y="36677"/>
                </a:lnTo>
                <a:lnTo>
                  <a:pt x="123634" y="44297"/>
                </a:lnTo>
                <a:lnTo>
                  <a:pt x="120586" y="45821"/>
                </a:lnTo>
                <a:lnTo>
                  <a:pt x="116014" y="54965"/>
                </a:lnTo>
                <a:lnTo>
                  <a:pt x="116014" y="59537"/>
                </a:lnTo>
                <a:lnTo>
                  <a:pt x="155740" y="59537"/>
                </a:lnTo>
                <a:lnTo>
                  <a:pt x="155740" y="51917"/>
                </a:lnTo>
                <a:lnTo>
                  <a:pt x="125158" y="51917"/>
                </a:lnTo>
                <a:lnTo>
                  <a:pt x="126682" y="50393"/>
                </a:lnTo>
                <a:lnTo>
                  <a:pt x="128206" y="50393"/>
                </a:lnTo>
                <a:lnTo>
                  <a:pt x="128206" y="48869"/>
                </a:lnTo>
                <a:lnTo>
                  <a:pt x="132778" y="44297"/>
                </a:lnTo>
                <a:lnTo>
                  <a:pt x="137350" y="41249"/>
                </a:lnTo>
                <a:lnTo>
                  <a:pt x="141922" y="36677"/>
                </a:lnTo>
                <a:lnTo>
                  <a:pt x="146494" y="33629"/>
                </a:lnTo>
                <a:lnTo>
                  <a:pt x="148018" y="30581"/>
                </a:lnTo>
                <a:lnTo>
                  <a:pt x="152692" y="26009"/>
                </a:lnTo>
                <a:lnTo>
                  <a:pt x="154216" y="22961"/>
                </a:lnTo>
                <a:lnTo>
                  <a:pt x="154216" y="21437"/>
                </a:lnTo>
                <a:lnTo>
                  <a:pt x="155740" y="18389"/>
                </a:lnTo>
                <a:lnTo>
                  <a:pt x="155740" y="10769"/>
                </a:lnTo>
                <a:close/>
              </a:path>
              <a:path w="330200" h="61595">
                <a:moveTo>
                  <a:pt x="202984" y="21437"/>
                </a:moveTo>
                <a:lnTo>
                  <a:pt x="201460" y="15341"/>
                </a:lnTo>
                <a:lnTo>
                  <a:pt x="199936" y="12293"/>
                </a:lnTo>
                <a:lnTo>
                  <a:pt x="198412" y="7721"/>
                </a:lnTo>
                <a:lnTo>
                  <a:pt x="196888" y="6197"/>
                </a:lnTo>
                <a:lnTo>
                  <a:pt x="195364" y="4673"/>
                </a:lnTo>
                <a:lnTo>
                  <a:pt x="193840" y="3911"/>
                </a:lnTo>
                <a:lnTo>
                  <a:pt x="193840" y="15341"/>
                </a:lnTo>
                <a:lnTo>
                  <a:pt x="193840" y="22961"/>
                </a:lnTo>
                <a:lnTo>
                  <a:pt x="189268" y="32105"/>
                </a:lnTo>
                <a:lnTo>
                  <a:pt x="175552" y="32105"/>
                </a:lnTo>
                <a:lnTo>
                  <a:pt x="174028" y="29057"/>
                </a:lnTo>
                <a:lnTo>
                  <a:pt x="170980" y="26009"/>
                </a:lnTo>
                <a:lnTo>
                  <a:pt x="170980" y="12293"/>
                </a:lnTo>
                <a:lnTo>
                  <a:pt x="177076" y="6197"/>
                </a:lnTo>
                <a:lnTo>
                  <a:pt x="187744" y="6197"/>
                </a:lnTo>
                <a:lnTo>
                  <a:pt x="190792" y="9245"/>
                </a:lnTo>
                <a:lnTo>
                  <a:pt x="193840" y="15341"/>
                </a:lnTo>
                <a:lnTo>
                  <a:pt x="193840" y="3911"/>
                </a:lnTo>
                <a:lnTo>
                  <a:pt x="192316" y="3149"/>
                </a:lnTo>
                <a:lnTo>
                  <a:pt x="189268" y="101"/>
                </a:lnTo>
                <a:lnTo>
                  <a:pt x="177076" y="101"/>
                </a:lnTo>
                <a:lnTo>
                  <a:pt x="172504" y="1625"/>
                </a:lnTo>
                <a:lnTo>
                  <a:pt x="167932" y="4673"/>
                </a:lnTo>
                <a:lnTo>
                  <a:pt x="164884" y="9245"/>
                </a:lnTo>
                <a:lnTo>
                  <a:pt x="163360" y="13817"/>
                </a:lnTo>
                <a:lnTo>
                  <a:pt x="163360" y="26009"/>
                </a:lnTo>
                <a:lnTo>
                  <a:pt x="164884" y="30581"/>
                </a:lnTo>
                <a:lnTo>
                  <a:pt x="170980" y="36677"/>
                </a:lnTo>
                <a:lnTo>
                  <a:pt x="175552" y="39725"/>
                </a:lnTo>
                <a:lnTo>
                  <a:pt x="183172" y="39725"/>
                </a:lnTo>
                <a:lnTo>
                  <a:pt x="189268" y="36677"/>
                </a:lnTo>
                <a:lnTo>
                  <a:pt x="190792" y="35153"/>
                </a:lnTo>
                <a:lnTo>
                  <a:pt x="193840" y="33629"/>
                </a:lnTo>
                <a:lnTo>
                  <a:pt x="194602" y="32105"/>
                </a:lnTo>
                <a:lnTo>
                  <a:pt x="195364" y="30581"/>
                </a:lnTo>
                <a:lnTo>
                  <a:pt x="195364" y="35153"/>
                </a:lnTo>
                <a:lnTo>
                  <a:pt x="193840" y="38201"/>
                </a:lnTo>
                <a:lnTo>
                  <a:pt x="193840" y="44297"/>
                </a:lnTo>
                <a:lnTo>
                  <a:pt x="192316" y="47345"/>
                </a:lnTo>
                <a:lnTo>
                  <a:pt x="189268" y="50393"/>
                </a:lnTo>
                <a:lnTo>
                  <a:pt x="189268" y="51917"/>
                </a:lnTo>
                <a:lnTo>
                  <a:pt x="186220" y="53441"/>
                </a:lnTo>
                <a:lnTo>
                  <a:pt x="184696" y="53441"/>
                </a:lnTo>
                <a:lnTo>
                  <a:pt x="183172" y="54965"/>
                </a:lnTo>
                <a:lnTo>
                  <a:pt x="178600" y="54965"/>
                </a:lnTo>
                <a:lnTo>
                  <a:pt x="175552" y="53441"/>
                </a:lnTo>
                <a:lnTo>
                  <a:pt x="170980" y="48869"/>
                </a:lnTo>
                <a:lnTo>
                  <a:pt x="170980" y="44297"/>
                </a:lnTo>
                <a:lnTo>
                  <a:pt x="163360" y="45821"/>
                </a:lnTo>
                <a:lnTo>
                  <a:pt x="164884" y="50393"/>
                </a:lnTo>
                <a:lnTo>
                  <a:pt x="166408" y="53441"/>
                </a:lnTo>
                <a:lnTo>
                  <a:pt x="172504" y="59537"/>
                </a:lnTo>
                <a:lnTo>
                  <a:pt x="175552" y="61061"/>
                </a:lnTo>
                <a:lnTo>
                  <a:pt x="184696" y="61061"/>
                </a:lnTo>
                <a:lnTo>
                  <a:pt x="189268" y="59537"/>
                </a:lnTo>
                <a:lnTo>
                  <a:pt x="192316" y="56489"/>
                </a:lnTo>
                <a:lnTo>
                  <a:pt x="195364" y="54965"/>
                </a:lnTo>
                <a:lnTo>
                  <a:pt x="198412" y="50393"/>
                </a:lnTo>
                <a:lnTo>
                  <a:pt x="199936" y="45821"/>
                </a:lnTo>
                <a:lnTo>
                  <a:pt x="201460" y="42773"/>
                </a:lnTo>
                <a:lnTo>
                  <a:pt x="202984" y="36677"/>
                </a:lnTo>
                <a:lnTo>
                  <a:pt x="202984" y="30581"/>
                </a:lnTo>
                <a:lnTo>
                  <a:pt x="202984" y="21437"/>
                </a:lnTo>
                <a:close/>
              </a:path>
              <a:path w="330200" h="61595">
                <a:moveTo>
                  <a:pt x="248793" y="38100"/>
                </a:moveTo>
                <a:lnTo>
                  <a:pt x="239649" y="38100"/>
                </a:lnTo>
                <a:lnTo>
                  <a:pt x="239649" y="12192"/>
                </a:lnTo>
                <a:lnTo>
                  <a:pt x="239649" y="0"/>
                </a:lnTo>
                <a:lnTo>
                  <a:pt x="233553" y="0"/>
                </a:lnTo>
                <a:lnTo>
                  <a:pt x="233553" y="12192"/>
                </a:lnTo>
                <a:lnTo>
                  <a:pt x="233553" y="38100"/>
                </a:lnTo>
                <a:lnTo>
                  <a:pt x="213652" y="38100"/>
                </a:lnTo>
                <a:lnTo>
                  <a:pt x="233553" y="12192"/>
                </a:lnTo>
                <a:lnTo>
                  <a:pt x="233553" y="0"/>
                </a:lnTo>
                <a:lnTo>
                  <a:pt x="207556" y="38100"/>
                </a:lnTo>
                <a:lnTo>
                  <a:pt x="207556" y="45821"/>
                </a:lnTo>
                <a:lnTo>
                  <a:pt x="233553" y="45821"/>
                </a:lnTo>
                <a:lnTo>
                  <a:pt x="233553" y="59537"/>
                </a:lnTo>
                <a:lnTo>
                  <a:pt x="239649" y="59537"/>
                </a:lnTo>
                <a:lnTo>
                  <a:pt x="239649" y="45821"/>
                </a:lnTo>
                <a:lnTo>
                  <a:pt x="248793" y="45821"/>
                </a:lnTo>
                <a:lnTo>
                  <a:pt x="248793" y="38100"/>
                </a:lnTo>
                <a:close/>
              </a:path>
              <a:path w="330200" h="61595">
                <a:moveTo>
                  <a:pt x="294614" y="35153"/>
                </a:moveTo>
                <a:lnTo>
                  <a:pt x="291566" y="32105"/>
                </a:lnTo>
                <a:lnTo>
                  <a:pt x="290042" y="29057"/>
                </a:lnTo>
                <a:lnTo>
                  <a:pt x="286994" y="27533"/>
                </a:lnTo>
                <a:lnTo>
                  <a:pt x="283946" y="27533"/>
                </a:lnTo>
                <a:lnTo>
                  <a:pt x="286994" y="26009"/>
                </a:lnTo>
                <a:lnTo>
                  <a:pt x="288518" y="24485"/>
                </a:lnTo>
                <a:lnTo>
                  <a:pt x="290042" y="21437"/>
                </a:lnTo>
                <a:lnTo>
                  <a:pt x="291566" y="19913"/>
                </a:lnTo>
                <a:lnTo>
                  <a:pt x="291566" y="9245"/>
                </a:lnTo>
                <a:lnTo>
                  <a:pt x="290042" y="7721"/>
                </a:lnTo>
                <a:lnTo>
                  <a:pt x="289280" y="6197"/>
                </a:lnTo>
                <a:lnTo>
                  <a:pt x="288518" y="4673"/>
                </a:lnTo>
                <a:lnTo>
                  <a:pt x="286994" y="3149"/>
                </a:lnTo>
                <a:lnTo>
                  <a:pt x="280898" y="101"/>
                </a:lnTo>
                <a:lnTo>
                  <a:pt x="265557" y="101"/>
                </a:lnTo>
                <a:lnTo>
                  <a:pt x="259461" y="6197"/>
                </a:lnTo>
                <a:lnTo>
                  <a:pt x="256413" y="15341"/>
                </a:lnTo>
                <a:lnTo>
                  <a:pt x="264033" y="16865"/>
                </a:lnTo>
                <a:lnTo>
                  <a:pt x="264033" y="12293"/>
                </a:lnTo>
                <a:lnTo>
                  <a:pt x="265557" y="9245"/>
                </a:lnTo>
                <a:lnTo>
                  <a:pt x="267081" y="7721"/>
                </a:lnTo>
                <a:lnTo>
                  <a:pt x="270230" y="6197"/>
                </a:lnTo>
                <a:lnTo>
                  <a:pt x="279374" y="6197"/>
                </a:lnTo>
                <a:lnTo>
                  <a:pt x="282422" y="7721"/>
                </a:lnTo>
                <a:lnTo>
                  <a:pt x="283946" y="9245"/>
                </a:lnTo>
                <a:lnTo>
                  <a:pt x="283946" y="21437"/>
                </a:lnTo>
                <a:lnTo>
                  <a:pt x="277850" y="24485"/>
                </a:lnTo>
                <a:lnTo>
                  <a:pt x="271754" y="24485"/>
                </a:lnTo>
                <a:lnTo>
                  <a:pt x="270230" y="30581"/>
                </a:lnTo>
                <a:lnTo>
                  <a:pt x="279374" y="30581"/>
                </a:lnTo>
                <a:lnTo>
                  <a:pt x="282422" y="32105"/>
                </a:lnTo>
                <a:lnTo>
                  <a:pt x="285470" y="35153"/>
                </a:lnTo>
                <a:lnTo>
                  <a:pt x="286994" y="38201"/>
                </a:lnTo>
                <a:lnTo>
                  <a:pt x="286994" y="45821"/>
                </a:lnTo>
                <a:lnTo>
                  <a:pt x="285470" y="48869"/>
                </a:lnTo>
                <a:lnTo>
                  <a:pt x="280898" y="53441"/>
                </a:lnTo>
                <a:lnTo>
                  <a:pt x="277850" y="54965"/>
                </a:lnTo>
                <a:lnTo>
                  <a:pt x="271754" y="54965"/>
                </a:lnTo>
                <a:lnTo>
                  <a:pt x="270230" y="53441"/>
                </a:lnTo>
                <a:lnTo>
                  <a:pt x="267081" y="51917"/>
                </a:lnTo>
                <a:lnTo>
                  <a:pt x="265557" y="50393"/>
                </a:lnTo>
                <a:lnTo>
                  <a:pt x="264033" y="47345"/>
                </a:lnTo>
                <a:lnTo>
                  <a:pt x="262509" y="42773"/>
                </a:lnTo>
                <a:lnTo>
                  <a:pt x="256413" y="44297"/>
                </a:lnTo>
                <a:lnTo>
                  <a:pt x="256413" y="48869"/>
                </a:lnTo>
                <a:lnTo>
                  <a:pt x="257937" y="51917"/>
                </a:lnTo>
                <a:lnTo>
                  <a:pt x="265557" y="59537"/>
                </a:lnTo>
                <a:lnTo>
                  <a:pt x="270230" y="61061"/>
                </a:lnTo>
                <a:lnTo>
                  <a:pt x="280898" y="61061"/>
                </a:lnTo>
                <a:lnTo>
                  <a:pt x="290042" y="54965"/>
                </a:lnTo>
                <a:lnTo>
                  <a:pt x="293090" y="51917"/>
                </a:lnTo>
                <a:lnTo>
                  <a:pt x="294614" y="47345"/>
                </a:lnTo>
                <a:lnTo>
                  <a:pt x="294614" y="35153"/>
                </a:lnTo>
                <a:close/>
              </a:path>
              <a:path w="330200" h="61595">
                <a:moveTo>
                  <a:pt x="329755" y="101"/>
                </a:moveTo>
                <a:lnTo>
                  <a:pt x="325183" y="101"/>
                </a:lnTo>
                <a:lnTo>
                  <a:pt x="323659" y="1625"/>
                </a:lnTo>
                <a:lnTo>
                  <a:pt x="322135" y="4673"/>
                </a:lnTo>
                <a:lnTo>
                  <a:pt x="316039" y="10769"/>
                </a:lnTo>
                <a:lnTo>
                  <a:pt x="311467" y="12293"/>
                </a:lnTo>
                <a:lnTo>
                  <a:pt x="308419" y="13817"/>
                </a:lnTo>
                <a:lnTo>
                  <a:pt x="308419" y="21437"/>
                </a:lnTo>
                <a:lnTo>
                  <a:pt x="309943" y="21437"/>
                </a:lnTo>
                <a:lnTo>
                  <a:pt x="316039" y="18389"/>
                </a:lnTo>
                <a:lnTo>
                  <a:pt x="322135" y="12293"/>
                </a:lnTo>
                <a:lnTo>
                  <a:pt x="322135" y="59537"/>
                </a:lnTo>
                <a:lnTo>
                  <a:pt x="329755" y="59537"/>
                </a:lnTo>
                <a:lnTo>
                  <a:pt x="329755" y="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666204" y="5466137"/>
            <a:ext cx="802341" cy="62994"/>
          </a:xfrm>
          <a:custGeom>
            <a:avLst/>
            <a:gdLst/>
            <a:ahLst/>
            <a:cxnLst/>
            <a:rect l="l" t="t" r="r" b="b"/>
            <a:pathLst>
              <a:path w="340995" h="61595">
                <a:moveTo>
                  <a:pt x="39725" y="24485"/>
                </a:moveTo>
                <a:lnTo>
                  <a:pt x="38201" y="19913"/>
                </a:lnTo>
                <a:lnTo>
                  <a:pt x="38201" y="15341"/>
                </a:lnTo>
                <a:lnTo>
                  <a:pt x="35153" y="9245"/>
                </a:lnTo>
                <a:lnTo>
                  <a:pt x="33629" y="7721"/>
                </a:lnTo>
                <a:lnTo>
                  <a:pt x="32867" y="6197"/>
                </a:lnTo>
                <a:lnTo>
                  <a:pt x="32105" y="4673"/>
                </a:lnTo>
                <a:lnTo>
                  <a:pt x="32105" y="19913"/>
                </a:lnTo>
                <a:lnTo>
                  <a:pt x="32105" y="39725"/>
                </a:lnTo>
                <a:lnTo>
                  <a:pt x="30581" y="45821"/>
                </a:lnTo>
                <a:lnTo>
                  <a:pt x="27533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6764" y="54965"/>
                </a:lnTo>
                <a:lnTo>
                  <a:pt x="13716" y="53441"/>
                </a:lnTo>
                <a:lnTo>
                  <a:pt x="10668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2192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533" y="10769"/>
                </a:lnTo>
                <a:lnTo>
                  <a:pt x="30581" y="13817"/>
                </a:lnTo>
                <a:lnTo>
                  <a:pt x="32105" y="19913"/>
                </a:lnTo>
                <a:lnTo>
                  <a:pt x="32105" y="4673"/>
                </a:lnTo>
                <a:lnTo>
                  <a:pt x="30581" y="3149"/>
                </a:lnTo>
                <a:lnTo>
                  <a:pt x="27533" y="1625"/>
                </a:lnTo>
                <a:lnTo>
                  <a:pt x="25908" y="101"/>
                </a:lnTo>
                <a:lnTo>
                  <a:pt x="12192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3048" y="9245"/>
                </a:lnTo>
                <a:lnTo>
                  <a:pt x="3048" y="12293"/>
                </a:lnTo>
                <a:lnTo>
                  <a:pt x="1524" y="16865"/>
                </a:lnTo>
                <a:lnTo>
                  <a:pt x="0" y="22961"/>
                </a:lnTo>
                <a:lnTo>
                  <a:pt x="0" y="41249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533" y="59537"/>
                </a:lnTo>
                <a:lnTo>
                  <a:pt x="30581" y="56489"/>
                </a:lnTo>
                <a:lnTo>
                  <a:pt x="33629" y="54965"/>
                </a:lnTo>
                <a:lnTo>
                  <a:pt x="35153" y="51917"/>
                </a:lnTo>
                <a:lnTo>
                  <a:pt x="38201" y="42773"/>
                </a:lnTo>
                <a:lnTo>
                  <a:pt x="39725" y="36677"/>
                </a:lnTo>
                <a:lnTo>
                  <a:pt x="39725" y="24485"/>
                </a:lnTo>
                <a:close/>
              </a:path>
              <a:path w="340995" h="61595">
                <a:moveTo>
                  <a:pt x="59055" y="50304"/>
                </a:moveTo>
                <a:lnTo>
                  <a:pt x="49923" y="50304"/>
                </a:lnTo>
                <a:lnTo>
                  <a:pt x="49923" y="59436"/>
                </a:lnTo>
                <a:lnTo>
                  <a:pt x="59055" y="59436"/>
                </a:lnTo>
                <a:lnTo>
                  <a:pt x="59055" y="50304"/>
                </a:lnTo>
                <a:close/>
              </a:path>
              <a:path w="340995" h="61595">
                <a:moveTo>
                  <a:pt x="97726" y="0"/>
                </a:moveTo>
                <a:lnTo>
                  <a:pt x="93154" y="0"/>
                </a:lnTo>
                <a:lnTo>
                  <a:pt x="91630" y="3048"/>
                </a:lnTo>
                <a:lnTo>
                  <a:pt x="88582" y="4572"/>
                </a:lnTo>
                <a:lnTo>
                  <a:pt x="82397" y="10668"/>
                </a:lnTo>
                <a:lnTo>
                  <a:pt x="79349" y="12192"/>
                </a:lnTo>
                <a:lnTo>
                  <a:pt x="74777" y="15240"/>
                </a:lnTo>
                <a:lnTo>
                  <a:pt x="74777" y="21336"/>
                </a:lnTo>
                <a:lnTo>
                  <a:pt x="77825" y="21336"/>
                </a:lnTo>
                <a:lnTo>
                  <a:pt x="80873" y="19812"/>
                </a:lnTo>
                <a:lnTo>
                  <a:pt x="82397" y="18288"/>
                </a:lnTo>
                <a:lnTo>
                  <a:pt x="88582" y="15240"/>
                </a:lnTo>
                <a:lnTo>
                  <a:pt x="90106" y="13716"/>
                </a:lnTo>
                <a:lnTo>
                  <a:pt x="90106" y="59537"/>
                </a:lnTo>
                <a:lnTo>
                  <a:pt x="97726" y="59537"/>
                </a:lnTo>
                <a:lnTo>
                  <a:pt x="97726" y="0"/>
                </a:lnTo>
                <a:close/>
              </a:path>
              <a:path w="340995" h="61595">
                <a:moveTo>
                  <a:pt x="155740" y="38100"/>
                </a:moveTo>
                <a:lnTo>
                  <a:pt x="146596" y="38100"/>
                </a:lnTo>
                <a:lnTo>
                  <a:pt x="146596" y="12192"/>
                </a:lnTo>
                <a:lnTo>
                  <a:pt x="146596" y="0"/>
                </a:lnTo>
                <a:lnTo>
                  <a:pt x="140500" y="0"/>
                </a:lnTo>
                <a:lnTo>
                  <a:pt x="140500" y="12192"/>
                </a:lnTo>
                <a:lnTo>
                  <a:pt x="140500" y="38100"/>
                </a:lnTo>
                <a:lnTo>
                  <a:pt x="120586" y="38100"/>
                </a:lnTo>
                <a:lnTo>
                  <a:pt x="140500" y="12192"/>
                </a:lnTo>
                <a:lnTo>
                  <a:pt x="140500" y="0"/>
                </a:lnTo>
                <a:lnTo>
                  <a:pt x="114490" y="38100"/>
                </a:lnTo>
                <a:lnTo>
                  <a:pt x="114490" y="45821"/>
                </a:lnTo>
                <a:lnTo>
                  <a:pt x="140500" y="45821"/>
                </a:lnTo>
                <a:lnTo>
                  <a:pt x="140500" y="59537"/>
                </a:lnTo>
                <a:lnTo>
                  <a:pt x="146596" y="59537"/>
                </a:lnTo>
                <a:lnTo>
                  <a:pt x="146596" y="45821"/>
                </a:lnTo>
                <a:lnTo>
                  <a:pt x="155740" y="45821"/>
                </a:lnTo>
                <a:lnTo>
                  <a:pt x="155740" y="38100"/>
                </a:lnTo>
                <a:close/>
              </a:path>
              <a:path w="340995" h="61595">
                <a:moveTo>
                  <a:pt x="201549" y="33629"/>
                </a:moveTo>
                <a:lnTo>
                  <a:pt x="200025" y="29057"/>
                </a:lnTo>
                <a:lnTo>
                  <a:pt x="198501" y="27533"/>
                </a:lnTo>
                <a:lnTo>
                  <a:pt x="193929" y="22961"/>
                </a:lnTo>
                <a:lnTo>
                  <a:pt x="193929" y="33629"/>
                </a:lnTo>
                <a:lnTo>
                  <a:pt x="193929" y="48869"/>
                </a:lnTo>
                <a:lnTo>
                  <a:pt x="190792" y="50393"/>
                </a:lnTo>
                <a:lnTo>
                  <a:pt x="189268" y="53441"/>
                </a:lnTo>
                <a:lnTo>
                  <a:pt x="186220" y="54965"/>
                </a:lnTo>
                <a:lnTo>
                  <a:pt x="180124" y="54965"/>
                </a:lnTo>
                <a:lnTo>
                  <a:pt x="177076" y="51917"/>
                </a:lnTo>
                <a:lnTo>
                  <a:pt x="175552" y="51917"/>
                </a:lnTo>
                <a:lnTo>
                  <a:pt x="174028" y="48869"/>
                </a:lnTo>
                <a:lnTo>
                  <a:pt x="172504" y="47345"/>
                </a:lnTo>
                <a:lnTo>
                  <a:pt x="170980" y="44297"/>
                </a:lnTo>
                <a:lnTo>
                  <a:pt x="170980" y="36677"/>
                </a:lnTo>
                <a:lnTo>
                  <a:pt x="174028" y="30581"/>
                </a:lnTo>
                <a:lnTo>
                  <a:pt x="177076" y="29057"/>
                </a:lnTo>
                <a:lnTo>
                  <a:pt x="178600" y="27533"/>
                </a:lnTo>
                <a:lnTo>
                  <a:pt x="186220" y="27533"/>
                </a:lnTo>
                <a:lnTo>
                  <a:pt x="189268" y="29057"/>
                </a:lnTo>
                <a:lnTo>
                  <a:pt x="190792" y="30581"/>
                </a:lnTo>
                <a:lnTo>
                  <a:pt x="193929" y="33629"/>
                </a:lnTo>
                <a:lnTo>
                  <a:pt x="193929" y="22961"/>
                </a:lnTo>
                <a:lnTo>
                  <a:pt x="189268" y="21437"/>
                </a:lnTo>
                <a:lnTo>
                  <a:pt x="178600" y="21437"/>
                </a:lnTo>
                <a:lnTo>
                  <a:pt x="175552" y="22961"/>
                </a:lnTo>
                <a:lnTo>
                  <a:pt x="174028" y="24485"/>
                </a:lnTo>
                <a:lnTo>
                  <a:pt x="170980" y="26009"/>
                </a:lnTo>
                <a:lnTo>
                  <a:pt x="169456" y="29057"/>
                </a:lnTo>
                <a:lnTo>
                  <a:pt x="169456" y="22961"/>
                </a:lnTo>
                <a:lnTo>
                  <a:pt x="170980" y="18389"/>
                </a:lnTo>
                <a:lnTo>
                  <a:pt x="170980" y="15341"/>
                </a:lnTo>
                <a:lnTo>
                  <a:pt x="172504" y="12293"/>
                </a:lnTo>
                <a:lnTo>
                  <a:pt x="178600" y="6197"/>
                </a:lnTo>
                <a:lnTo>
                  <a:pt x="189268" y="6197"/>
                </a:lnTo>
                <a:lnTo>
                  <a:pt x="190792" y="9245"/>
                </a:lnTo>
                <a:lnTo>
                  <a:pt x="192316" y="9245"/>
                </a:lnTo>
                <a:lnTo>
                  <a:pt x="192316" y="12293"/>
                </a:lnTo>
                <a:lnTo>
                  <a:pt x="193929" y="15341"/>
                </a:lnTo>
                <a:lnTo>
                  <a:pt x="200025" y="13817"/>
                </a:lnTo>
                <a:lnTo>
                  <a:pt x="200025" y="9245"/>
                </a:lnTo>
                <a:lnTo>
                  <a:pt x="198501" y="6197"/>
                </a:lnTo>
                <a:lnTo>
                  <a:pt x="195453" y="3149"/>
                </a:lnTo>
                <a:lnTo>
                  <a:pt x="192316" y="101"/>
                </a:lnTo>
                <a:lnTo>
                  <a:pt x="177076" y="101"/>
                </a:lnTo>
                <a:lnTo>
                  <a:pt x="161836" y="41249"/>
                </a:lnTo>
                <a:lnTo>
                  <a:pt x="164884" y="48869"/>
                </a:lnTo>
                <a:lnTo>
                  <a:pt x="167932" y="53441"/>
                </a:lnTo>
                <a:lnTo>
                  <a:pt x="172504" y="58013"/>
                </a:lnTo>
                <a:lnTo>
                  <a:pt x="177076" y="61061"/>
                </a:lnTo>
                <a:lnTo>
                  <a:pt x="186220" y="61061"/>
                </a:lnTo>
                <a:lnTo>
                  <a:pt x="192316" y="58013"/>
                </a:lnTo>
                <a:lnTo>
                  <a:pt x="195453" y="56489"/>
                </a:lnTo>
                <a:lnTo>
                  <a:pt x="196977" y="54965"/>
                </a:lnTo>
                <a:lnTo>
                  <a:pt x="198501" y="53441"/>
                </a:lnTo>
                <a:lnTo>
                  <a:pt x="201549" y="47345"/>
                </a:lnTo>
                <a:lnTo>
                  <a:pt x="201549" y="33629"/>
                </a:lnTo>
                <a:close/>
              </a:path>
              <a:path w="340995" h="61595">
                <a:moveTo>
                  <a:pt x="247269" y="10769"/>
                </a:moveTo>
                <a:lnTo>
                  <a:pt x="245745" y="7721"/>
                </a:lnTo>
                <a:lnTo>
                  <a:pt x="239649" y="1625"/>
                </a:lnTo>
                <a:lnTo>
                  <a:pt x="235077" y="101"/>
                </a:lnTo>
                <a:lnTo>
                  <a:pt x="222885" y="101"/>
                </a:lnTo>
                <a:lnTo>
                  <a:pt x="209169" y="16865"/>
                </a:lnTo>
                <a:lnTo>
                  <a:pt x="216789" y="16865"/>
                </a:lnTo>
                <a:lnTo>
                  <a:pt x="216789" y="13817"/>
                </a:lnTo>
                <a:lnTo>
                  <a:pt x="218313" y="10769"/>
                </a:lnTo>
                <a:lnTo>
                  <a:pt x="222885" y="6197"/>
                </a:lnTo>
                <a:lnTo>
                  <a:pt x="235077" y="6197"/>
                </a:lnTo>
                <a:lnTo>
                  <a:pt x="236601" y="9245"/>
                </a:lnTo>
                <a:lnTo>
                  <a:pt x="239649" y="10769"/>
                </a:lnTo>
                <a:lnTo>
                  <a:pt x="239649" y="18389"/>
                </a:lnTo>
                <a:lnTo>
                  <a:pt x="236601" y="24485"/>
                </a:lnTo>
                <a:lnTo>
                  <a:pt x="233553" y="27533"/>
                </a:lnTo>
                <a:lnTo>
                  <a:pt x="230505" y="32105"/>
                </a:lnTo>
                <a:lnTo>
                  <a:pt x="222885" y="36677"/>
                </a:lnTo>
                <a:lnTo>
                  <a:pt x="219837" y="41249"/>
                </a:lnTo>
                <a:lnTo>
                  <a:pt x="215265" y="44297"/>
                </a:lnTo>
                <a:lnTo>
                  <a:pt x="213741" y="45821"/>
                </a:lnTo>
                <a:lnTo>
                  <a:pt x="209169" y="54965"/>
                </a:lnTo>
                <a:lnTo>
                  <a:pt x="207645" y="56489"/>
                </a:lnTo>
                <a:lnTo>
                  <a:pt x="207645" y="59537"/>
                </a:lnTo>
                <a:lnTo>
                  <a:pt x="247269" y="59537"/>
                </a:lnTo>
                <a:lnTo>
                  <a:pt x="247269" y="51917"/>
                </a:lnTo>
                <a:lnTo>
                  <a:pt x="218313" y="51917"/>
                </a:lnTo>
                <a:lnTo>
                  <a:pt x="225933" y="44297"/>
                </a:lnTo>
                <a:lnTo>
                  <a:pt x="230505" y="41249"/>
                </a:lnTo>
                <a:lnTo>
                  <a:pt x="235077" y="36677"/>
                </a:lnTo>
                <a:lnTo>
                  <a:pt x="239649" y="33629"/>
                </a:lnTo>
                <a:lnTo>
                  <a:pt x="241173" y="30581"/>
                </a:lnTo>
                <a:lnTo>
                  <a:pt x="245745" y="26009"/>
                </a:lnTo>
                <a:lnTo>
                  <a:pt x="245745" y="22961"/>
                </a:lnTo>
                <a:lnTo>
                  <a:pt x="247269" y="21437"/>
                </a:lnTo>
                <a:lnTo>
                  <a:pt x="247269" y="10769"/>
                </a:lnTo>
                <a:close/>
              </a:path>
              <a:path w="340995" h="61595">
                <a:moveTo>
                  <a:pt x="294614" y="15341"/>
                </a:moveTo>
                <a:lnTo>
                  <a:pt x="291566" y="12293"/>
                </a:lnTo>
                <a:lnTo>
                  <a:pt x="290042" y="7721"/>
                </a:lnTo>
                <a:lnTo>
                  <a:pt x="289280" y="6197"/>
                </a:lnTo>
                <a:lnTo>
                  <a:pt x="288518" y="4673"/>
                </a:lnTo>
                <a:lnTo>
                  <a:pt x="286994" y="3911"/>
                </a:lnTo>
                <a:lnTo>
                  <a:pt x="286994" y="15341"/>
                </a:lnTo>
                <a:lnTo>
                  <a:pt x="286994" y="22961"/>
                </a:lnTo>
                <a:lnTo>
                  <a:pt x="283946" y="29057"/>
                </a:lnTo>
                <a:lnTo>
                  <a:pt x="280898" y="32105"/>
                </a:lnTo>
                <a:lnTo>
                  <a:pt x="268706" y="32105"/>
                </a:lnTo>
                <a:lnTo>
                  <a:pt x="267182" y="29057"/>
                </a:lnTo>
                <a:lnTo>
                  <a:pt x="264134" y="26009"/>
                </a:lnTo>
                <a:lnTo>
                  <a:pt x="262610" y="22961"/>
                </a:lnTo>
                <a:lnTo>
                  <a:pt x="262610" y="15341"/>
                </a:lnTo>
                <a:lnTo>
                  <a:pt x="264134" y="12293"/>
                </a:lnTo>
                <a:lnTo>
                  <a:pt x="267182" y="9245"/>
                </a:lnTo>
                <a:lnTo>
                  <a:pt x="268706" y="6197"/>
                </a:lnTo>
                <a:lnTo>
                  <a:pt x="280898" y="6197"/>
                </a:lnTo>
                <a:lnTo>
                  <a:pt x="283946" y="9245"/>
                </a:lnTo>
                <a:lnTo>
                  <a:pt x="286994" y="15341"/>
                </a:lnTo>
                <a:lnTo>
                  <a:pt x="286994" y="3911"/>
                </a:lnTo>
                <a:lnTo>
                  <a:pt x="285470" y="3149"/>
                </a:lnTo>
                <a:lnTo>
                  <a:pt x="282422" y="101"/>
                </a:lnTo>
                <a:lnTo>
                  <a:pt x="268706" y="101"/>
                </a:lnTo>
                <a:lnTo>
                  <a:pt x="264134" y="1625"/>
                </a:lnTo>
                <a:lnTo>
                  <a:pt x="261086" y="4673"/>
                </a:lnTo>
                <a:lnTo>
                  <a:pt x="254990" y="13817"/>
                </a:lnTo>
                <a:lnTo>
                  <a:pt x="254990" y="26009"/>
                </a:lnTo>
                <a:lnTo>
                  <a:pt x="256514" y="30581"/>
                </a:lnTo>
                <a:lnTo>
                  <a:pt x="261086" y="33629"/>
                </a:lnTo>
                <a:lnTo>
                  <a:pt x="264134" y="36677"/>
                </a:lnTo>
                <a:lnTo>
                  <a:pt x="268706" y="39725"/>
                </a:lnTo>
                <a:lnTo>
                  <a:pt x="276326" y="39725"/>
                </a:lnTo>
                <a:lnTo>
                  <a:pt x="279374" y="38201"/>
                </a:lnTo>
                <a:lnTo>
                  <a:pt x="280898" y="36677"/>
                </a:lnTo>
                <a:lnTo>
                  <a:pt x="283946" y="35153"/>
                </a:lnTo>
                <a:lnTo>
                  <a:pt x="285470" y="33629"/>
                </a:lnTo>
                <a:lnTo>
                  <a:pt x="286232" y="32105"/>
                </a:lnTo>
                <a:lnTo>
                  <a:pt x="286994" y="30581"/>
                </a:lnTo>
                <a:lnTo>
                  <a:pt x="286994" y="41249"/>
                </a:lnTo>
                <a:lnTo>
                  <a:pt x="285470" y="44297"/>
                </a:lnTo>
                <a:lnTo>
                  <a:pt x="285470" y="47345"/>
                </a:lnTo>
                <a:lnTo>
                  <a:pt x="279374" y="53441"/>
                </a:lnTo>
                <a:lnTo>
                  <a:pt x="277850" y="53441"/>
                </a:lnTo>
                <a:lnTo>
                  <a:pt x="276326" y="54965"/>
                </a:lnTo>
                <a:lnTo>
                  <a:pt x="270230" y="54965"/>
                </a:lnTo>
                <a:lnTo>
                  <a:pt x="264134" y="48869"/>
                </a:lnTo>
                <a:lnTo>
                  <a:pt x="264134" y="44297"/>
                </a:lnTo>
                <a:lnTo>
                  <a:pt x="256514" y="45821"/>
                </a:lnTo>
                <a:lnTo>
                  <a:pt x="256514" y="50393"/>
                </a:lnTo>
                <a:lnTo>
                  <a:pt x="265658" y="59537"/>
                </a:lnTo>
                <a:lnTo>
                  <a:pt x="268706" y="61061"/>
                </a:lnTo>
                <a:lnTo>
                  <a:pt x="277850" y="61061"/>
                </a:lnTo>
                <a:lnTo>
                  <a:pt x="282422" y="59537"/>
                </a:lnTo>
                <a:lnTo>
                  <a:pt x="285470" y="56489"/>
                </a:lnTo>
                <a:lnTo>
                  <a:pt x="288518" y="54965"/>
                </a:lnTo>
                <a:lnTo>
                  <a:pt x="291566" y="45821"/>
                </a:lnTo>
                <a:lnTo>
                  <a:pt x="294614" y="42773"/>
                </a:lnTo>
                <a:lnTo>
                  <a:pt x="294614" y="30581"/>
                </a:lnTo>
                <a:lnTo>
                  <a:pt x="294614" y="15341"/>
                </a:lnTo>
                <a:close/>
              </a:path>
              <a:path w="340995" h="61595">
                <a:moveTo>
                  <a:pt x="340423" y="38100"/>
                </a:moveTo>
                <a:lnTo>
                  <a:pt x="332803" y="38100"/>
                </a:lnTo>
                <a:lnTo>
                  <a:pt x="332803" y="12192"/>
                </a:lnTo>
                <a:lnTo>
                  <a:pt x="332803" y="0"/>
                </a:lnTo>
                <a:lnTo>
                  <a:pt x="326707" y="0"/>
                </a:lnTo>
                <a:lnTo>
                  <a:pt x="325183" y="2120"/>
                </a:lnTo>
                <a:lnTo>
                  <a:pt x="325183" y="12192"/>
                </a:lnTo>
                <a:lnTo>
                  <a:pt x="325183" y="38100"/>
                </a:lnTo>
                <a:lnTo>
                  <a:pt x="306895" y="38100"/>
                </a:lnTo>
                <a:lnTo>
                  <a:pt x="325183" y="12192"/>
                </a:lnTo>
                <a:lnTo>
                  <a:pt x="325183" y="2120"/>
                </a:lnTo>
                <a:lnTo>
                  <a:pt x="299275" y="38100"/>
                </a:lnTo>
                <a:lnTo>
                  <a:pt x="299275" y="45821"/>
                </a:lnTo>
                <a:lnTo>
                  <a:pt x="325183" y="45821"/>
                </a:lnTo>
                <a:lnTo>
                  <a:pt x="325183" y="59537"/>
                </a:lnTo>
                <a:lnTo>
                  <a:pt x="332803" y="59537"/>
                </a:lnTo>
                <a:lnTo>
                  <a:pt x="332803" y="45821"/>
                </a:lnTo>
                <a:lnTo>
                  <a:pt x="340423" y="45821"/>
                </a:lnTo>
                <a:lnTo>
                  <a:pt x="34042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945019" y="5466137"/>
            <a:ext cx="800847" cy="62994"/>
          </a:xfrm>
          <a:custGeom>
            <a:avLst/>
            <a:gdLst/>
            <a:ahLst/>
            <a:cxnLst/>
            <a:rect l="l" t="t" r="r" b="b"/>
            <a:pathLst>
              <a:path w="340360" h="61595">
                <a:moveTo>
                  <a:pt x="38100" y="15341"/>
                </a:moveTo>
                <a:lnTo>
                  <a:pt x="35052" y="9245"/>
                </a:lnTo>
                <a:lnTo>
                  <a:pt x="33528" y="7721"/>
                </a:lnTo>
                <a:lnTo>
                  <a:pt x="32766" y="6197"/>
                </a:lnTo>
                <a:lnTo>
                  <a:pt x="32004" y="4673"/>
                </a:lnTo>
                <a:lnTo>
                  <a:pt x="30480" y="3149"/>
                </a:lnTo>
                <a:lnTo>
                  <a:pt x="30480" y="13817"/>
                </a:lnTo>
                <a:lnTo>
                  <a:pt x="30480" y="45821"/>
                </a:lnTo>
                <a:lnTo>
                  <a:pt x="27432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0668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3817"/>
                </a:lnTo>
                <a:lnTo>
                  <a:pt x="30480" y="3149"/>
                </a:lnTo>
                <a:lnTo>
                  <a:pt x="27432" y="1625"/>
                </a:lnTo>
                <a:lnTo>
                  <a:pt x="25908" y="101"/>
                </a:lnTo>
                <a:lnTo>
                  <a:pt x="10668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3048" y="9245"/>
                </a:lnTo>
                <a:lnTo>
                  <a:pt x="1524" y="12293"/>
                </a:lnTo>
                <a:lnTo>
                  <a:pt x="0" y="16865"/>
                </a:lnTo>
                <a:lnTo>
                  <a:pt x="0" y="41249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2860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917"/>
                </a:lnTo>
                <a:lnTo>
                  <a:pt x="38100" y="42773"/>
                </a:lnTo>
                <a:lnTo>
                  <a:pt x="38100" y="15341"/>
                </a:lnTo>
                <a:close/>
              </a:path>
              <a:path w="340360" h="61595">
                <a:moveTo>
                  <a:pt x="59626" y="50304"/>
                </a:moveTo>
                <a:lnTo>
                  <a:pt x="50495" y="50304"/>
                </a:lnTo>
                <a:lnTo>
                  <a:pt x="50495" y="59436"/>
                </a:lnTo>
                <a:lnTo>
                  <a:pt x="59626" y="59436"/>
                </a:lnTo>
                <a:lnTo>
                  <a:pt x="59626" y="50304"/>
                </a:lnTo>
                <a:close/>
              </a:path>
              <a:path w="340360" h="61595">
                <a:moveTo>
                  <a:pt x="108305" y="10769"/>
                </a:moveTo>
                <a:lnTo>
                  <a:pt x="106781" y="7721"/>
                </a:lnTo>
                <a:lnTo>
                  <a:pt x="102209" y="4673"/>
                </a:lnTo>
                <a:lnTo>
                  <a:pt x="99161" y="1625"/>
                </a:lnTo>
                <a:lnTo>
                  <a:pt x="94589" y="101"/>
                </a:lnTo>
                <a:lnTo>
                  <a:pt x="83921" y="101"/>
                </a:lnTo>
                <a:lnTo>
                  <a:pt x="79349" y="1625"/>
                </a:lnTo>
                <a:lnTo>
                  <a:pt x="76301" y="3149"/>
                </a:lnTo>
                <a:lnTo>
                  <a:pt x="71729" y="6197"/>
                </a:lnTo>
                <a:lnTo>
                  <a:pt x="70205" y="10769"/>
                </a:lnTo>
                <a:lnTo>
                  <a:pt x="70205" y="16865"/>
                </a:lnTo>
                <a:lnTo>
                  <a:pt x="77825" y="16865"/>
                </a:lnTo>
                <a:lnTo>
                  <a:pt x="77825" y="10769"/>
                </a:lnTo>
                <a:lnTo>
                  <a:pt x="80873" y="9245"/>
                </a:lnTo>
                <a:lnTo>
                  <a:pt x="82397" y="6197"/>
                </a:lnTo>
                <a:lnTo>
                  <a:pt x="94589" y="6197"/>
                </a:lnTo>
                <a:lnTo>
                  <a:pt x="100685" y="12293"/>
                </a:lnTo>
                <a:lnTo>
                  <a:pt x="100685" y="18389"/>
                </a:lnTo>
                <a:lnTo>
                  <a:pt x="99161" y="21437"/>
                </a:lnTo>
                <a:lnTo>
                  <a:pt x="96113" y="24485"/>
                </a:lnTo>
                <a:lnTo>
                  <a:pt x="94589" y="27533"/>
                </a:lnTo>
                <a:lnTo>
                  <a:pt x="90017" y="32105"/>
                </a:lnTo>
                <a:lnTo>
                  <a:pt x="83921" y="36677"/>
                </a:lnTo>
                <a:lnTo>
                  <a:pt x="71729" y="48869"/>
                </a:lnTo>
                <a:lnTo>
                  <a:pt x="68681" y="54965"/>
                </a:lnTo>
                <a:lnTo>
                  <a:pt x="68681" y="59537"/>
                </a:lnTo>
                <a:lnTo>
                  <a:pt x="108305" y="59537"/>
                </a:lnTo>
                <a:lnTo>
                  <a:pt x="108305" y="51917"/>
                </a:lnTo>
                <a:lnTo>
                  <a:pt x="77825" y="51917"/>
                </a:lnTo>
                <a:lnTo>
                  <a:pt x="79349" y="50393"/>
                </a:lnTo>
                <a:lnTo>
                  <a:pt x="80873" y="50393"/>
                </a:lnTo>
                <a:lnTo>
                  <a:pt x="82397" y="48869"/>
                </a:lnTo>
                <a:lnTo>
                  <a:pt x="82397" y="47345"/>
                </a:lnTo>
                <a:lnTo>
                  <a:pt x="85445" y="44297"/>
                </a:lnTo>
                <a:lnTo>
                  <a:pt x="90017" y="41249"/>
                </a:lnTo>
                <a:lnTo>
                  <a:pt x="96113" y="36677"/>
                </a:lnTo>
                <a:lnTo>
                  <a:pt x="99161" y="33629"/>
                </a:lnTo>
                <a:lnTo>
                  <a:pt x="100685" y="30581"/>
                </a:lnTo>
                <a:lnTo>
                  <a:pt x="105257" y="26009"/>
                </a:lnTo>
                <a:lnTo>
                  <a:pt x="106781" y="22961"/>
                </a:lnTo>
                <a:lnTo>
                  <a:pt x="106781" y="21437"/>
                </a:lnTo>
                <a:lnTo>
                  <a:pt x="108305" y="18389"/>
                </a:lnTo>
                <a:lnTo>
                  <a:pt x="108305" y="10769"/>
                </a:lnTo>
                <a:close/>
              </a:path>
              <a:path w="340360" h="61595">
                <a:moveTo>
                  <a:pt x="154127" y="10769"/>
                </a:moveTo>
                <a:lnTo>
                  <a:pt x="152603" y="7721"/>
                </a:lnTo>
                <a:lnTo>
                  <a:pt x="146507" y="1625"/>
                </a:lnTo>
                <a:lnTo>
                  <a:pt x="141935" y="101"/>
                </a:lnTo>
                <a:lnTo>
                  <a:pt x="129743" y="101"/>
                </a:lnTo>
                <a:lnTo>
                  <a:pt x="125171" y="1625"/>
                </a:lnTo>
                <a:lnTo>
                  <a:pt x="122123" y="3149"/>
                </a:lnTo>
                <a:lnTo>
                  <a:pt x="119075" y="6197"/>
                </a:lnTo>
                <a:lnTo>
                  <a:pt x="115925" y="10769"/>
                </a:lnTo>
                <a:lnTo>
                  <a:pt x="115925" y="16865"/>
                </a:lnTo>
                <a:lnTo>
                  <a:pt x="123647" y="16865"/>
                </a:lnTo>
                <a:lnTo>
                  <a:pt x="123647" y="13817"/>
                </a:lnTo>
                <a:lnTo>
                  <a:pt x="125171" y="10769"/>
                </a:lnTo>
                <a:lnTo>
                  <a:pt x="129743" y="6197"/>
                </a:lnTo>
                <a:lnTo>
                  <a:pt x="141935" y="6197"/>
                </a:lnTo>
                <a:lnTo>
                  <a:pt x="143459" y="9245"/>
                </a:lnTo>
                <a:lnTo>
                  <a:pt x="146507" y="12293"/>
                </a:lnTo>
                <a:lnTo>
                  <a:pt x="146507" y="18389"/>
                </a:lnTo>
                <a:lnTo>
                  <a:pt x="143459" y="24485"/>
                </a:lnTo>
                <a:lnTo>
                  <a:pt x="140411" y="27533"/>
                </a:lnTo>
                <a:lnTo>
                  <a:pt x="137363" y="32105"/>
                </a:lnTo>
                <a:lnTo>
                  <a:pt x="129743" y="36677"/>
                </a:lnTo>
                <a:lnTo>
                  <a:pt x="126695" y="41249"/>
                </a:lnTo>
                <a:lnTo>
                  <a:pt x="122123" y="44297"/>
                </a:lnTo>
                <a:lnTo>
                  <a:pt x="120599" y="45821"/>
                </a:lnTo>
                <a:lnTo>
                  <a:pt x="119075" y="48869"/>
                </a:lnTo>
                <a:lnTo>
                  <a:pt x="115925" y="51917"/>
                </a:lnTo>
                <a:lnTo>
                  <a:pt x="115925" y="54965"/>
                </a:lnTo>
                <a:lnTo>
                  <a:pt x="114401" y="56489"/>
                </a:lnTo>
                <a:lnTo>
                  <a:pt x="114401" y="59537"/>
                </a:lnTo>
                <a:lnTo>
                  <a:pt x="154127" y="59537"/>
                </a:lnTo>
                <a:lnTo>
                  <a:pt x="154127" y="51917"/>
                </a:lnTo>
                <a:lnTo>
                  <a:pt x="125171" y="51917"/>
                </a:lnTo>
                <a:lnTo>
                  <a:pt x="125171" y="50393"/>
                </a:lnTo>
                <a:lnTo>
                  <a:pt x="126695" y="50393"/>
                </a:lnTo>
                <a:lnTo>
                  <a:pt x="132791" y="44297"/>
                </a:lnTo>
                <a:lnTo>
                  <a:pt x="137363" y="41249"/>
                </a:lnTo>
                <a:lnTo>
                  <a:pt x="148031" y="30581"/>
                </a:lnTo>
                <a:lnTo>
                  <a:pt x="149555" y="27533"/>
                </a:lnTo>
                <a:lnTo>
                  <a:pt x="151079" y="26009"/>
                </a:lnTo>
                <a:lnTo>
                  <a:pt x="152603" y="22961"/>
                </a:lnTo>
                <a:lnTo>
                  <a:pt x="154127" y="21437"/>
                </a:lnTo>
                <a:lnTo>
                  <a:pt x="154127" y="10769"/>
                </a:lnTo>
                <a:close/>
              </a:path>
              <a:path w="340360" h="61595">
                <a:moveTo>
                  <a:pt x="189268" y="101"/>
                </a:moveTo>
                <a:lnTo>
                  <a:pt x="184696" y="101"/>
                </a:lnTo>
                <a:lnTo>
                  <a:pt x="183172" y="1625"/>
                </a:lnTo>
                <a:lnTo>
                  <a:pt x="181648" y="4673"/>
                </a:lnTo>
                <a:lnTo>
                  <a:pt x="175552" y="10769"/>
                </a:lnTo>
                <a:lnTo>
                  <a:pt x="172415" y="12293"/>
                </a:lnTo>
                <a:lnTo>
                  <a:pt x="167843" y="13817"/>
                </a:lnTo>
                <a:lnTo>
                  <a:pt x="167843" y="21437"/>
                </a:lnTo>
                <a:lnTo>
                  <a:pt x="169367" y="21437"/>
                </a:lnTo>
                <a:lnTo>
                  <a:pt x="175552" y="18389"/>
                </a:lnTo>
                <a:lnTo>
                  <a:pt x="180124" y="13817"/>
                </a:lnTo>
                <a:lnTo>
                  <a:pt x="183172" y="12293"/>
                </a:lnTo>
                <a:lnTo>
                  <a:pt x="183172" y="59537"/>
                </a:lnTo>
                <a:lnTo>
                  <a:pt x="189268" y="59537"/>
                </a:lnTo>
                <a:lnTo>
                  <a:pt x="189268" y="101"/>
                </a:lnTo>
                <a:close/>
              </a:path>
              <a:path w="340360" h="61595">
                <a:moveTo>
                  <a:pt x="248793" y="33629"/>
                </a:moveTo>
                <a:lnTo>
                  <a:pt x="242697" y="24485"/>
                </a:lnTo>
                <a:lnTo>
                  <a:pt x="239649" y="21437"/>
                </a:lnTo>
                <a:lnTo>
                  <a:pt x="235077" y="19913"/>
                </a:lnTo>
                <a:lnTo>
                  <a:pt x="225844" y="19913"/>
                </a:lnTo>
                <a:lnTo>
                  <a:pt x="221272" y="21437"/>
                </a:lnTo>
                <a:lnTo>
                  <a:pt x="218224" y="22961"/>
                </a:lnTo>
                <a:lnTo>
                  <a:pt x="221272" y="7721"/>
                </a:lnTo>
                <a:lnTo>
                  <a:pt x="245745" y="7721"/>
                </a:lnTo>
                <a:lnTo>
                  <a:pt x="245745" y="101"/>
                </a:lnTo>
                <a:lnTo>
                  <a:pt x="215176" y="101"/>
                </a:lnTo>
                <a:lnTo>
                  <a:pt x="210604" y="30581"/>
                </a:lnTo>
                <a:lnTo>
                  <a:pt x="216700" y="32105"/>
                </a:lnTo>
                <a:lnTo>
                  <a:pt x="221272" y="27533"/>
                </a:lnTo>
                <a:lnTo>
                  <a:pt x="222796" y="27533"/>
                </a:lnTo>
                <a:lnTo>
                  <a:pt x="225844" y="26009"/>
                </a:lnTo>
                <a:lnTo>
                  <a:pt x="231940" y="26009"/>
                </a:lnTo>
                <a:lnTo>
                  <a:pt x="235077" y="27533"/>
                </a:lnTo>
                <a:lnTo>
                  <a:pt x="236601" y="30581"/>
                </a:lnTo>
                <a:lnTo>
                  <a:pt x="239649" y="32105"/>
                </a:lnTo>
                <a:lnTo>
                  <a:pt x="241173" y="35153"/>
                </a:lnTo>
                <a:lnTo>
                  <a:pt x="241173" y="44297"/>
                </a:lnTo>
                <a:lnTo>
                  <a:pt x="239649" y="47345"/>
                </a:lnTo>
                <a:lnTo>
                  <a:pt x="236601" y="50393"/>
                </a:lnTo>
                <a:lnTo>
                  <a:pt x="235077" y="53441"/>
                </a:lnTo>
                <a:lnTo>
                  <a:pt x="231940" y="54965"/>
                </a:lnTo>
                <a:lnTo>
                  <a:pt x="224320" y="54965"/>
                </a:lnTo>
                <a:lnTo>
                  <a:pt x="222796" y="53441"/>
                </a:lnTo>
                <a:lnTo>
                  <a:pt x="219748" y="51917"/>
                </a:lnTo>
                <a:lnTo>
                  <a:pt x="218224" y="50393"/>
                </a:lnTo>
                <a:lnTo>
                  <a:pt x="216700" y="47345"/>
                </a:lnTo>
                <a:lnTo>
                  <a:pt x="216700" y="42773"/>
                </a:lnTo>
                <a:lnTo>
                  <a:pt x="209080" y="44297"/>
                </a:lnTo>
                <a:lnTo>
                  <a:pt x="209080" y="48869"/>
                </a:lnTo>
                <a:lnTo>
                  <a:pt x="210604" y="53441"/>
                </a:lnTo>
                <a:lnTo>
                  <a:pt x="215176" y="56489"/>
                </a:lnTo>
                <a:lnTo>
                  <a:pt x="218224" y="59537"/>
                </a:lnTo>
                <a:lnTo>
                  <a:pt x="222796" y="61061"/>
                </a:lnTo>
                <a:lnTo>
                  <a:pt x="235077" y="61061"/>
                </a:lnTo>
                <a:lnTo>
                  <a:pt x="239649" y="58013"/>
                </a:lnTo>
                <a:lnTo>
                  <a:pt x="244221" y="53441"/>
                </a:lnTo>
                <a:lnTo>
                  <a:pt x="247269" y="48869"/>
                </a:lnTo>
                <a:lnTo>
                  <a:pt x="248793" y="44297"/>
                </a:lnTo>
                <a:lnTo>
                  <a:pt x="248793" y="33629"/>
                </a:lnTo>
                <a:close/>
              </a:path>
              <a:path w="340360" h="61595">
                <a:moveTo>
                  <a:pt x="294513" y="101"/>
                </a:moveTo>
                <a:lnTo>
                  <a:pt x="254889" y="101"/>
                </a:lnTo>
                <a:lnTo>
                  <a:pt x="254889" y="7721"/>
                </a:lnTo>
                <a:lnTo>
                  <a:pt x="285369" y="7721"/>
                </a:lnTo>
                <a:lnTo>
                  <a:pt x="280797" y="12293"/>
                </a:lnTo>
                <a:lnTo>
                  <a:pt x="277749" y="16865"/>
                </a:lnTo>
                <a:lnTo>
                  <a:pt x="268605" y="35153"/>
                </a:lnTo>
                <a:lnTo>
                  <a:pt x="267081" y="42773"/>
                </a:lnTo>
                <a:lnTo>
                  <a:pt x="264033" y="54965"/>
                </a:lnTo>
                <a:lnTo>
                  <a:pt x="264033" y="59537"/>
                </a:lnTo>
                <a:lnTo>
                  <a:pt x="271653" y="59537"/>
                </a:lnTo>
                <a:lnTo>
                  <a:pt x="271653" y="53441"/>
                </a:lnTo>
                <a:lnTo>
                  <a:pt x="273177" y="47345"/>
                </a:lnTo>
                <a:lnTo>
                  <a:pt x="274701" y="42773"/>
                </a:lnTo>
                <a:lnTo>
                  <a:pt x="276225" y="35153"/>
                </a:lnTo>
                <a:lnTo>
                  <a:pt x="282321" y="22961"/>
                </a:lnTo>
                <a:lnTo>
                  <a:pt x="286893" y="15341"/>
                </a:lnTo>
                <a:lnTo>
                  <a:pt x="289941" y="10769"/>
                </a:lnTo>
                <a:lnTo>
                  <a:pt x="294513" y="6197"/>
                </a:lnTo>
                <a:lnTo>
                  <a:pt x="294513" y="101"/>
                </a:lnTo>
                <a:close/>
              </a:path>
              <a:path w="340360" h="61595">
                <a:moveTo>
                  <a:pt x="340334" y="38100"/>
                </a:moveTo>
                <a:lnTo>
                  <a:pt x="332714" y="38100"/>
                </a:lnTo>
                <a:lnTo>
                  <a:pt x="332714" y="12192"/>
                </a:lnTo>
                <a:lnTo>
                  <a:pt x="332714" y="0"/>
                </a:lnTo>
                <a:lnTo>
                  <a:pt x="326618" y="0"/>
                </a:lnTo>
                <a:lnTo>
                  <a:pt x="325094" y="2120"/>
                </a:lnTo>
                <a:lnTo>
                  <a:pt x="325094" y="12192"/>
                </a:lnTo>
                <a:lnTo>
                  <a:pt x="325094" y="38100"/>
                </a:lnTo>
                <a:lnTo>
                  <a:pt x="306806" y="38100"/>
                </a:lnTo>
                <a:lnTo>
                  <a:pt x="325094" y="12192"/>
                </a:lnTo>
                <a:lnTo>
                  <a:pt x="325094" y="2120"/>
                </a:lnTo>
                <a:lnTo>
                  <a:pt x="299186" y="38100"/>
                </a:lnTo>
                <a:lnTo>
                  <a:pt x="299186" y="45821"/>
                </a:lnTo>
                <a:lnTo>
                  <a:pt x="325094" y="45821"/>
                </a:lnTo>
                <a:lnTo>
                  <a:pt x="325094" y="59537"/>
                </a:lnTo>
                <a:lnTo>
                  <a:pt x="332714" y="59537"/>
                </a:lnTo>
                <a:lnTo>
                  <a:pt x="332714" y="45821"/>
                </a:lnTo>
                <a:lnTo>
                  <a:pt x="340334" y="45821"/>
                </a:lnTo>
                <a:lnTo>
                  <a:pt x="34033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961408" y="5466241"/>
            <a:ext cx="802341" cy="62345"/>
          </a:xfrm>
          <a:custGeom>
            <a:avLst/>
            <a:gdLst/>
            <a:ahLst/>
            <a:cxnLst/>
            <a:rect l="l" t="t" r="r" b="b"/>
            <a:pathLst>
              <a:path w="340995" h="60960">
                <a:moveTo>
                  <a:pt x="38201" y="15240"/>
                </a:moveTo>
                <a:lnTo>
                  <a:pt x="35153" y="9144"/>
                </a:lnTo>
                <a:lnTo>
                  <a:pt x="33528" y="7620"/>
                </a:lnTo>
                <a:lnTo>
                  <a:pt x="32766" y="6096"/>
                </a:lnTo>
                <a:lnTo>
                  <a:pt x="32004" y="4572"/>
                </a:lnTo>
                <a:lnTo>
                  <a:pt x="30480" y="3048"/>
                </a:lnTo>
                <a:lnTo>
                  <a:pt x="30480" y="13716"/>
                </a:lnTo>
                <a:lnTo>
                  <a:pt x="30480" y="45720"/>
                </a:lnTo>
                <a:lnTo>
                  <a:pt x="27432" y="48768"/>
                </a:lnTo>
                <a:lnTo>
                  <a:pt x="25908" y="53340"/>
                </a:lnTo>
                <a:lnTo>
                  <a:pt x="22860" y="54864"/>
                </a:lnTo>
                <a:lnTo>
                  <a:pt x="15240" y="54864"/>
                </a:lnTo>
                <a:lnTo>
                  <a:pt x="13716" y="53340"/>
                </a:lnTo>
                <a:lnTo>
                  <a:pt x="10668" y="48768"/>
                </a:lnTo>
                <a:lnTo>
                  <a:pt x="9144" y="45720"/>
                </a:lnTo>
                <a:lnTo>
                  <a:pt x="7620" y="39624"/>
                </a:lnTo>
                <a:lnTo>
                  <a:pt x="7620" y="19812"/>
                </a:lnTo>
                <a:lnTo>
                  <a:pt x="9144" y="13716"/>
                </a:lnTo>
                <a:lnTo>
                  <a:pt x="10668" y="9144"/>
                </a:lnTo>
                <a:lnTo>
                  <a:pt x="13716" y="6096"/>
                </a:lnTo>
                <a:lnTo>
                  <a:pt x="22860" y="6096"/>
                </a:lnTo>
                <a:lnTo>
                  <a:pt x="25908" y="7620"/>
                </a:lnTo>
                <a:lnTo>
                  <a:pt x="27432" y="10668"/>
                </a:lnTo>
                <a:lnTo>
                  <a:pt x="30480" y="13716"/>
                </a:lnTo>
                <a:lnTo>
                  <a:pt x="30480" y="3048"/>
                </a:lnTo>
                <a:lnTo>
                  <a:pt x="27432" y="1524"/>
                </a:lnTo>
                <a:lnTo>
                  <a:pt x="25908" y="0"/>
                </a:lnTo>
                <a:lnTo>
                  <a:pt x="10668" y="0"/>
                </a:lnTo>
                <a:lnTo>
                  <a:pt x="9144" y="3048"/>
                </a:lnTo>
                <a:lnTo>
                  <a:pt x="6096" y="4572"/>
                </a:lnTo>
                <a:lnTo>
                  <a:pt x="3048" y="9144"/>
                </a:lnTo>
                <a:lnTo>
                  <a:pt x="1524" y="12192"/>
                </a:lnTo>
                <a:lnTo>
                  <a:pt x="0" y="16764"/>
                </a:lnTo>
                <a:lnTo>
                  <a:pt x="0" y="41148"/>
                </a:lnTo>
                <a:lnTo>
                  <a:pt x="1524" y="48768"/>
                </a:lnTo>
                <a:lnTo>
                  <a:pt x="6096" y="54864"/>
                </a:lnTo>
                <a:lnTo>
                  <a:pt x="9144" y="57912"/>
                </a:lnTo>
                <a:lnTo>
                  <a:pt x="13716" y="60960"/>
                </a:lnTo>
                <a:lnTo>
                  <a:pt x="24384" y="60960"/>
                </a:lnTo>
                <a:lnTo>
                  <a:pt x="27432" y="59436"/>
                </a:lnTo>
                <a:lnTo>
                  <a:pt x="30480" y="56388"/>
                </a:lnTo>
                <a:lnTo>
                  <a:pt x="33528" y="54864"/>
                </a:lnTo>
                <a:lnTo>
                  <a:pt x="35153" y="51816"/>
                </a:lnTo>
                <a:lnTo>
                  <a:pt x="38201" y="42672"/>
                </a:lnTo>
                <a:lnTo>
                  <a:pt x="38201" y="15240"/>
                </a:lnTo>
                <a:close/>
              </a:path>
              <a:path w="340995" h="60960">
                <a:moveTo>
                  <a:pt x="58966" y="50203"/>
                </a:moveTo>
                <a:lnTo>
                  <a:pt x="49809" y="50203"/>
                </a:lnTo>
                <a:lnTo>
                  <a:pt x="49809" y="59334"/>
                </a:lnTo>
                <a:lnTo>
                  <a:pt x="58966" y="59334"/>
                </a:lnTo>
                <a:lnTo>
                  <a:pt x="58966" y="50203"/>
                </a:lnTo>
                <a:close/>
              </a:path>
              <a:path w="340995" h="60960">
                <a:moveTo>
                  <a:pt x="108394" y="19812"/>
                </a:moveTo>
                <a:lnTo>
                  <a:pt x="106870" y="15240"/>
                </a:lnTo>
                <a:lnTo>
                  <a:pt x="106870" y="12192"/>
                </a:lnTo>
                <a:lnTo>
                  <a:pt x="105346" y="9144"/>
                </a:lnTo>
                <a:lnTo>
                  <a:pt x="103822" y="7620"/>
                </a:lnTo>
                <a:lnTo>
                  <a:pt x="103060" y="6096"/>
                </a:lnTo>
                <a:lnTo>
                  <a:pt x="102298" y="4572"/>
                </a:lnTo>
                <a:lnTo>
                  <a:pt x="100774" y="3810"/>
                </a:lnTo>
                <a:lnTo>
                  <a:pt x="100774" y="19812"/>
                </a:lnTo>
                <a:lnTo>
                  <a:pt x="100774" y="39624"/>
                </a:lnTo>
                <a:lnTo>
                  <a:pt x="99250" y="45720"/>
                </a:lnTo>
                <a:lnTo>
                  <a:pt x="97726" y="48768"/>
                </a:lnTo>
                <a:lnTo>
                  <a:pt x="94678" y="53340"/>
                </a:lnTo>
                <a:lnTo>
                  <a:pt x="91541" y="54864"/>
                </a:lnTo>
                <a:lnTo>
                  <a:pt x="85445" y="54864"/>
                </a:lnTo>
                <a:lnTo>
                  <a:pt x="82397" y="53340"/>
                </a:lnTo>
                <a:lnTo>
                  <a:pt x="80873" y="48768"/>
                </a:lnTo>
                <a:lnTo>
                  <a:pt x="77825" y="45720"/>
                </a:lnTo>
                <a:lnTo>
                  <a:pt x="76301" y="39624"/>
                </a:lnTo>
                <a:lnTo>
                  <a:pt x="76301" y="19812"/>
                </a:lnTo>
                <a:lnTo>
                  <a:pt x="77825" y="13716"/>
                </a:lnTo>
                <a:lnTo>
                  <a:pt x="80873" y="9144"/>
                </a:lnTo>
                <a:lnTo>
                  <a:pt x="82397" y="6096"/>
                </a:lnTo>
                <a:lnTo>
                  <a:pt x="91541" y="6096"/>
                </a:lnTo>
                <a:lnTo>
                  <a:pt x="94678" y="7620"/>
                </a:lnTo>
                <a:lnTo>
                  <a:pt x="97726" y="10668"/>
                </a:lnTo>
                <a:lnTo>
                  <a:pt x="99250" y="13716"/>
                </a:lnTo>
                <a:lnTo>
                  <a:pt x="100774" y="19812"/>
                </a:lnTo>
                <a:lnTo>
                  <a:pt x="100774" y="3810"/>
                </a:lnTo>
                <a:lnTo>
                  <a:pt x="99250" y="3048"/>
                </a:lnTo>
                <a:lnTo>
                  <a:pt x="97726" y="1524"/>
                </a:lnTo>
                <a:lnTo>
                  <a:pt x="94678" y="0"/>
                </a:lnTo>
                <a:lnTo>
                  <a:pt x="80873" y="0"/>
                </a:lnTo>
                <a:lnTo>
                  <a:pt x="77825" y="3048"/>
                </a:lnTo>
                <a:lnTo>
                  <a:pt x="74777" y="4572"/>
                </a:lnTo>
                <a:lnTo>
                  <a:pt x="73253" y="9144"/>
                </a:lnTo>
                <a:lnTo>
                  <a:pt x="71729" y="12192"/>
                </a:lnTo>
                <a:lnTo>
                  <a:pt x="70205" y="16764"/>
                </a:lnTo>
                <a:lnTo>
                  <a:pt x="68681" y="22860"/>
                </a:lnTo>
                <a:lnTo>
                  <a:pt x="68681" y="41148"/>
                </a:lnTo>
                <a:lnTo>
                  <a:pt x="71729" y="48768"/>
                </a:lnTo>
                <a:lnTo>
                  <a:pt x="74777" y="54864"/>
                </a:lnTo>
                <a:lnTo>
                  <a:pt x="77825" y="57912"/>
                </a:lnTo>
                <a:lnTo>
                  <a:pt x="82397" y="60960"/>
                </a:lnTo>
                <a:lnTo>
                  <a:pt x="93154" y="60960"/>
                </a:lnTo>
                <a:lnTo>
                  <a:pt x="96202" y="59436"/>
                </a:lnTo>
                <a:lnTo>
                  <a:pt x="99250" y="56388"/>
                </a:lnTo>
                <a:lnTo>
                  <a:pt x="102298" y="54864"/>
                </a:lnTo>
                <a:lnTo>
                  <a:pt x="105346" y="51816"/>
                </a:lnTo>
                <a:lnTo>
                  <a:pt x="108394" y="42672"/>
                </a:lnTo>
                <a:lnTo>
                  <a:pt x="108394" y="19812"/>
                </a:lnTo>
                <a:close/>
              </a:path>
              <a:path w="340995" h="60960">
                <a:moveTo>
                  <a:pt x="143446" y="0"/>
                </a:moveTo>
                <a:lnTo>
                  <a:pt x="138874" y="0"/>
                </a:lnTo>
                <a:lnTo>
                  <a:pt x="137350" y="1524"/>
                </a:lnTo>
                <a:lnTo>
                  <a:pt x="135826" y="4572"/>
                </a:lnTo>
                <a:lnTo>
                  <a:pt x="129730" y="10668"/>
                </a:lnTo>
                <a:lnTo>
                  <a:pt x="125158" y="12192"/>
                </a:lnTo>
                <a:lnTo>
                  <a:pt x="122110" y="13716"/>
                </a:lnTo>
                <a:lnTo>
                  <a:pt x="122110" y="21336"/>
                </a:lnTo>
                <a:lnTo>
                  <a:pt x="123634" y="21336"/>
                </a:lnTo>
                <a:lnTo>
                  <a:pt x="129730" y="18288"/>
                </a:lnTo>
                <a:lnTo>
                  <a:pt x="135826" y="12192"/>
                </a:lnTo>
                <a:lnTo>
                  <a:pt x="135826" y="59436"/>
                </a:lnTo>
                <a:lnTo>
                  <a:pt x="143446" y="59436"/>
                </a:lnTo>
                <a:lnTo>
                  <a:pt x="143446" y="0"/>
                </a:lnTo>
                <a:close/>
              </a:path>
              <a:path w="340995" h="60960">
                <a:moveTo>
                  <a:pt x="201447" y="33528"/>
                </a:moveTo>
                <a:lnTo>
                  <a:pt x="199923" y="28956"/>
                </a:lnTo>
                <a:lnTo>
                  <a:pt x="196875" y="24384"/>
                </a:lnTo>
                <a:lnTo>
                  <a:pt x="192303" y="21336"/>
                </a:lnTo>
                <a:lnTo>
                  <a:pt x="187731" y="19812"/>
                </a:lnTo>
                <a:lnTo>
                  <a:pt x="178587" y="19812"/>
                </a:lnTo>
                <a:lnTo>
                  <a:pt x="172491" y="22860"/>
                </a:lnTo>
                <a:lnTo>
                  <a:pt x="175539" y="7620"/>
                </a:lnTo>
                <a:lnTo>
                  <a:pt x="198399" y="7620"/>
                </a:lnTo>
                <a:lnTo>
                  <a:pt x="198399" y="0"/>
                </a:lnTo>
                <a:lnTo>
                  <a:pt x="169443" y="0"/>
                </a:lnTo>
                <a:lnTo>
                  <a:pt x="163347" y="30480"/>
                </a:lnTo>
                <a:lnTo>
                  <a:pt x="170967" y="32004"/>
                </a:lnTo>
                <a:lnTo>
                  <a:pt x="170967" y="30480"/>
                </a:lnTo>
                <a:lnTo>
                  <a:pt x="172491" y="28956"/>
                </a:lnTo>
                <a:lnTo>
                  <a:pt x="175539" y="27432"/>
                </a:lnTo>
                <a:lnTo>
                  <a:pt x="177063" y="27432"/>
                </a:lnTo>
                <a:lnTo>
                  <a:pt x="178587" y="25908"/>
                </a:lnTo>
                <a:lnTo>
                  <a:pt x="184683" y="25908"/>
                </a:lnTo>
                <a:lnTo>
                  <a:pt x="187731" y="27432"/>
                </a:lnTo>
                <a:lnTo>
                  <a:pt x="192303" y="32004"/>
                </a:lnTo>
                <a:lnTo>
                  <a:pt x="193827" y="35052"/>
                </a:lnTo>
                <a:lnTo>
                  <a:pt x="193827" y="44196"/>
                </a:lnTo>
                <a:lnTo>
                  <a:pt x="190779" y="50292"/>
                </a:lnTo>
                <a:lnTo>
                  <a:pt x="187731" y="53340"/>
                </a:lnTo>
                <a:lnTo>
                  <a:pt x="184683" y="54864"/>
                </a:lnTo>
                <a:lnTo>
                  <a:pt x="178587" y="54864"/>
                </a:lnTo>
                <a:lnTo>
                  <a:pt x="175539" y="53340"/>
                </a:lnTo>
                <a:lnTo>
                  <a:pt x="172491" y="50292"/>
                </a:lnTo>
                <a:lnTo>
                  <a:pt x="170967" y="47244"/>
                </a:lnTo>
                <a:lnTo>
                  <a:pt x="169443" y="42672"/>
                </a:lnTo>
                <a:lnTo>
                  <a:pt x="161823" y="44196"/>
                </a:lnTo>
                <a:lnTo>
                  <a:pt x="164871" y="53340"/>
                </a:lnTo>
                <a:lnTo>
                  <a:pt x="170967" y="59436"/>
                </a:lnTo>
                <a:lnTo>
                  <a:pt x="175539" y="60960"/>
                </a:lnTo>
                <a:lnTo>
                  <a:pt x="187731" y="60960"/>
                </a:lnTo>
                <a:lnTo>
                  <a:pt x="193827" y="57912"/>
                </a:lnTo>
                <a:lnTo>
                  <a:pt x="199923" y="48768"/>
                </a:lnTo>
                <a:lnTo>
                  <a:pt x="201447" y="44196"/>
                </a:lnTo>
                <a:lnTo>
                  <a:pt x="201447" y="33528"/>
                </a:lnTo>
                <a:close/>
              </a:path>
              <a:path w="340995" h="60960">
                <a:moveTo>
                  <a:pt x="247269" y="10668"/>
                </a:moveTo>
                <a:lnTo>
                  <a:pt x="245745" y="7620"/>
                </a:lnTo>
                <a:lnTo>
                  <a:pt x="239560" y="1524"/>
                </a:lnTo>
                <a:lnTo>
                  <a:pt x="234988" y="0"/>
                </a:lnTo>
                <a:lnTo>
                  <a:pt x="222796" y="0"/>
                </a:lnTo>
                <a:lnTo>
                  <a:pt x="218224" y="1524"/>
                </a:lnTo>
                <a:lnTo>
                  <a:pt x="215176" y="3048"/>
                </a:lnTo>
                <a:lnTo>
                  <a:pt x="212128" y="6096"/>
                </a:lnTo>
                <a:lnTo>
                  <a:pt x="209080" y="10668"/>
                </a:lnTo>
                <a:lnTo>
                  <a:pt x="209080" y="16764"/>
                </a:lnTo>
                <a:lnTo>
                  <a:pt x="216700" y="16764"/>
                </a:lnTo>
                <a:lnTo>
                  <a:pt x="216700" y="13716"/>
                </a:lnTo>
                <a:lnTo>
                  <a:pt x="218224" y="10668"/>
                </a:lnTo>
                <a:lnTo>
                  <a:pt x="222796" y="6096"/>
                </a:lnTo>
                <a:lnTo>
                  <a:pt x="234988" y="6096"/>
                </a:lnTo>
                <a:lnTo>
                  <a:pt x="236512" y="9144"/>
                </a:lnTo>
                <a:lnTo>
                  <a:pt x="239560" y="12192"/>
                </a:lnTo>
                <a:lnTo>
                  <a:pt x="239560" y="18288"/>
                </a:lnTo>
                <a:lnTo>
                  <a:pt x="236512" y="24384"/>
                </a:lnTo>
                <a:lnTo>
                  <a:pt x="228892" y="32004"/>
                </a:lnTo>
                <a:lnTo>
                  <a:pt x="222796" y="36576"/>
                </a:lnTo>
                <a:lnTo>
                  <a:pt x="210604" y="48768"/>
                </a:lnTo>
                <a:lnTo>
                  <a:pt x="209080" y="51816"/>
                </a:lnTo>
                <a:lnTo>
                  <a:pt x="209080" y="54864"/>
                </a:lnTo>
                <a:lnTo>
                  <a:pt x="207556" y="56388"/>
                </a:lnTo>
                <a:lnTo>
                  <a:pt x="207556" y="59436"/>
                </a:lnTo>
                <a:lnTo>
                  <a:pt x="247269" y="59436"/>
                </a:lnTo>
                <a:lnTo>
                  <a:pt x="247269" y="51816"/>
                </a:lnTo>
                <a:lnTo>
                  <a:pt x="218224" y="51816"/>
                </a:lnTo>
                <a:lnTo>
                  <a:pt x="218224" y="50292"/>
                </a:lnTo>
                <a:lnTo>
                  <a:pt x="219748" y="50292"/>
                </a:lnTo>
                <a:lnTo>
                  <a:pt x="228892" y="41148"/>
                </a:lnTo>
                <a:lnTo>
                  <a:pt x="234988" y="36576"/>
                </a:lnTo>
                <a:lnTo>
                  <a:pt x="241173" y="30480"/>
                </a:lnTo>
                <a:lnTo>
                  <a:pt x="242697" y="27432"/>
                </a:lnTo>
                <a:lnTo>
                  <a:pt x="244221" y="25908"/>
                </a:lnTo>
                <a:lnTo>
                  <a:pt x="245745" y="22860"/>
                </a:lnTo>
                <a:lnTo>
                  <a:pt x="247269" y="21336"/>
                </a:lnTo>
                <a:lnTo>
                  <a:pt x="247269" y="10668"/>
                </a:lnTo>
                <a:close/>
              </a:path>
              <a:path w="340995" h="60960">
                <a:moveTo>
                  <a:pt x="294601" y="38100"/>
                </a:moveTo>
                <a:lnTo>
                  <a:pt x="291553" y="32004"/>
                </a:lnTo>
                <a:lnTo>
                  <a:pt x="290029" y="30480"/>
                </a:lnTo>
                <a:lnTo>
                  <a:pt x="286981" y="27432"/>
                </a:lnTo>
                <a:lnTo>
                  <a:pt x="286981" y="38100"/>
                </a:lnTo>
                <a:lnTo>
                  <a:pt x="286981" y="45720"/>
                </a:lnTo>
                <a:lnTo>
                  <a:pt x="285457" y="48768"/>
                </a:lnTo>
                <a:lnTo>
                  <a:pt x="280885" y="53340"/>
                </a:lnTo>
                <a:lnTo>
                  <a:pt x="277837" y="54864"/>
                </a:lnTo>
                <a:lnTo>
                  <a:pt x="273265" y="54864"/>
                </a:lnTo>
                <a:lnTo>
                  <a:pt x="270217" y="53340"/>
                </a:lnTo>
                <a:lnTo>
                  <a:pt x="268693" y="53340"/>
                </a:lnTo>
                <a:lnTo>
                  <a:pt x="267081" y="51816"/>
                </a:lnTo>
                <a:lnTo>
                  <a:pt x="264033" y="48768"/>
                </a:lnTo>
                <a:lnTo>
                  <a:pt x="262509" y="45720"/>
                </a:lnTo>
                <a:lnTo>
                  <a:pt x="262509" y="38100"/>
                </a:lnTo>
                <a:lnTo>
                  <a:pt x="264033" y="35052"/>
                </a:lnTo>
                <a:lnTo>
                  <a:pt x="265557" y="33528"/>
                </a:lnTo>
                <a:lnTo>
                  <a:pt x="268693" y="32004"/>
                </a:lnTo>
                <a:lnTo>
                  <a:pt x="271741" y="30480"/>
                </a:lnTo>
                <a:lnTo>
                  <a:pt x="277837" y="30480"/>
                </a:lnTo>
                <a:lnTo>
                  <a:pt x="283933" y="33528"/>
                </a:lnTo>
                <a:lnTo>
                  <a:pt x="285457" y="36576"/>
                </a:lnTo>
                <a:lnTo>
                  <a:pt x="286981" y="38100"/>
                </a:lnTo>
                <a:lnTo>
                  <a:pt x="286981" y="27432"/>
                </a:lnTo>
                <a:lnTo>
                  <a:pt x="283933" y="27432"/>
                </a:lnTo>
                <a:lnTo>
                  <a:pt x="285457" y="25908"/>
                </a:lnTo>
                <a:lnTo>
                  <a:pt x="288505" y="24384"/>
                </a:lnTo>
                <a:lnTo>
                  <a:pt x="290029" y="22860"/>
                </a:lnTo>
                <a:lnTo>
                  <a:pt x="291553" y="19812"/>
                </a:lnTo>
                <a:lnTo>
                  <a:pt x="291553" y="10668"/>
                </a:lnTo>
                <a:lnTo>
                  <a:pt x="290029" y="7620"/>
                </a:lnTo>
                <a:lnTo>
                  <a:pt x="288505" y="6096"/>
                </a:lnTo>
                <a:lnTo>
                  <a:pt x="283933" y="1524"/>
                </a:lnTo>
                <a:lnTo>
                  <a:pt x="283933" y="10668"/>
                </a:lnTo>
                <a:lnTo>
                  <a:pt x="283933" y="19812"/>
                </a:lnTo>
                <a:lnTo>
                  <a:pt x="282409" y="21336"/>
                </a:lnTo>
                <a:lnTo>
                  <a:pt x="279361" y="22860"/>
                </a:lnTo>
                <a:lnTo>
                  <a:pt x="277837" y="24384"/>
                </a:lnTo>
                <a:lnTo>
                  <a:pt x="271741" y="24384"/>
                </a:lnTo>
                <a:lnTo>
                  <a:pt x="270217" y="22860"/>
                </a:lnTo>
                <a:lnTo>
                  <a:pt x="267081" y="21336"/>
                </a:lnTo>
                <a:lnTo>
                  <a:pt x="265557" y="19812"/>
                </a:lnTo>
                <a:lnTo>
                  <a:pt x="265557" y="9144"/>
                </a:lnTo>
                <a:lnTo>
                  <a:pt x="267081" y="7620"/>
                </a:lnTo>
                <a:lnTo>
                  <a:pt x="270217" y="6096"/>
                </a:lnTo>
                <a:lnTo>
                  <a:pt x="279361" y="6096"/>
                </a:lnTo>
                <a:lnTo>
                  <a:pt x="282409" y="7620"/>
                </a:lnTo>
                <a:lnTo>
                  <a:pt x="283933" y="10668"/>
                </a:lnTo>
                <a:lnTo>
                  <a:pt x="283933" y="1524"/>
                </a:lnTo>
                <a:lnTo>
                  <a:pt x="279361" y="0"/>
                </a:lnTo>
                <a:lnTo>
                  <a:pt x="270217" y="0"/>
                </a:lnTo>
                <a:lnTo>
                  <a:pt x="265557" y="1524"/>
                </a:lnTo>
                <a:lnTo>
                  <a:pt x="262509" y="3048"/>
                </a:lnTo>
                <a:lnTo>
                  <a:pt x="259461" y="6096"/>
                </a:lnTo>
                <a:lnTo>
                  <a:pt x="257937" y="10668"/>
                </a:lnTo>
                <a:lnTo>
                  <a:pt x="257937" y="19812"/>
                </a:lnTo>
                <a:lnTo>
                  <a:pt x="259461" y="22860"/>
                </a:lnTo>
                <a:lnTo>
                  <a:pt x="260985" y="24384"/>
                </a:lnTo>
                <a:lnTo>
                  <a:pt x="267081" y="27432"/>
                </a:lnTo>
                <a:lnTo>
                  <a:pt x="262509" y="27432"/>
                </a:lnTo>
                <a:lnTo>
                  <a:pt x="259461" y="28956"/>
                </a:lnTo>
                <a:lnTo>
                  <a:pt x="254889" y="38100"/>
                </a:lnTo>
                <a:lnTo>
                  <a:pt x="254889" y="47244"/>
                </a:lnTo>
                <a:lnTo>
                  <a:pt x="256413" y="51816"/>
                </a:lnTo>
                <a:lnTo>
                  <a:pt x="260985" y="54864"/>
                </a:lnTo>
                <a:lnTo>
                  <a:pt x="264033" y="57912"/>
                </a:lnTo>
                <a:lnTo>
                  <a:pt x="268693" y="60960"/>
                </a:lnTo>
                <a:lnTo>
                  <a:pt x="280885" y="60960"/>
                </a:lnTo>
                <a:lnTo>
                  <a:pt x="285457" y="57912"/>
                </a:lnTo>
                <a:lnTo>
                  <a:pt x="288505" y="54864"/>
                </a:lnTo>
                <a:lnTo>
                  <a:pt x="293077" y="51816"/>
                </a:lnTo>
                <a:lnTo>
                  <a:pt x="294601" y="47244"/>
                </a:lnTo>
                <a:lnTo>
                  <a:pt x="294601" y="38100"/>
                </a:lnTo>
                <a:close/>
              </a:path>
              <a:path w="340995" h="60960">
                <a:moveTo>
                  <a:pt x="340423" y="19812"/>
                </a:moveTo>
                <a:lnTo>
                  <a:pt x="338899" y="15240"/>
                </a:lnTo>
                <a:lnTo>
                  <a:pt x="338899" y="12192"/>
                </a:lnTo>
                <a:lnTo>
                  <a:pt x="337375" y="9144"/>
                </a:lnTo>
                <a:lnTo>
                  <a:pt x="335851" y="7620"/>
                </a:lnTo>
                <a:lnTo>
                  <a:pt x="335089" y="6096"/>
                </a:lnTo>
                <a:lnTo>
                  <a:pt x="334327" y="4572"/>
                </a:lnTo>
                <a:lnTo>
                  <a:pt x="332803" y="3810"/>
                </a:lnTo>
                <a:lnTo>
                  <a:pt x="332803" y="19812"/>
                </a:lnTo>
                <a:lnTo>
                  <a:pt x="332803" y="39624"/>
                </a:lnTo>
                <a:lnTo>
                  <a:pt x="331279" y="45720"/>
                </a:lnTo>
                <a:lnTo>
                  <a:pt x="329755" y="48768"/>
                </a:lnTo>
                <a:lnTo>
                  <a:pt x="326707" y="53340"/>
                </a:lnTo>
                <a:lnTo>
                  <a:pt x="325081" y="54864"/>
                </a:lnTo>
                <a:lnTo>
                  <a:pt x="317461" y="54864"/>
                </a:lnTo>
                <a:lnTo>
                  <a:pt x="314413" y="53340"/>
                </a:lnTo>
                <a:lnTo>
                  <a:pt x="312889" y="48768"/>
                </a:lnTo>
                <a:lnTo>
                  <a:pt x="309841" y="45720"/>
                </a:lnTo>
                <a:lnTo>
                  <a:pt x="309841" y="13716"/>
                </a:lnTo>
                <a:lnTo>
                  <a:pt x="312889" y="9144"/>
                </a:lnTo>
                <a:lnTo>
                  <a:pt x="314413" y="6096"/>
                </a:lnTo>
                <a:lnTo>
                  <a:pt x="325081" y="6096"/>
                </a:lnTo>
                <a:lnTo>
                  <a:pt x="326707" y="7620"/>
                </a:lnTo>
                <a:lnTo>
                  <a:pt x="329755" y="10668"/>
                </a:lnTo>
                <a:lnTo>
                  <a:pt x="331279" y="13716"/>
                </a:lnTo>
                <a:lnTo>
                  <a:pt x="332803" y="19812"/>
                </a:lnTo>
                <a:lnTo>
                  <a:pt x="332803" y="3810"/>
                </a:lnTo>
                <a:lnTo>
                  <a:pt x="331279" y="3048"/>
                </a:lnTo>
                <a:lnTo>
                  <a:pt x="329755" y="1524"/>
                </a:lnTo>
                <a:lnTo>
                  <a:pt x="326707" y="0"/>
                </a:lnTo>
                <a:lnTo>
                  <a:pt x="312889" y="0"/>
                </a:lnTo>
                <a:lnTo>
                  <a:pt x="309841" y="3048"/>
                </a:lnTo>
                <a:lnTo>
                  <a:pt x="306793" y="4572"/>
                </a:lnTo>
                <a:lnTo>
                  <a:pt x="305269" y="9144"/>
                </a:lnTo>
                <a:lnTo>
                  <a:pt x="303745" y="12192"/>
                </a:lnTo>
                <a:lnTo>
                  <a:pt x="302221" y="16764"/>
                </a:lnTo>
                <a:lnTo>
                  <a:pt x="302221" y="41148"/>
                </a:lnTo>
                <a:lnTo>
                  <a:pt x="303745" y="48768"/>
                </a:lnTo>
                <a:lnTo>
                  <a:pt x="306793" y="54864"/>
                </a:lnTo>
                <a:lnTo>
                  <a:pt x="315937" y="60960"/>
                </a:lnTo>
                <a:lnTo>
                  <a:pt x="325081" y="60960"/>
                </a:lnTo>
                <a:lnTo>
                  <a:pt x="329755" y="59436"/>
                </a:lnTo>
                <a:lnTo>
                  <a:pt x="331279" y="56388"/>
                </a:lnTo>
                <a:lnTo>
                  <a:pt x="334327" y="54864"/>
                </a:lnTo>
                <a:lnTo>
                  <a:pt x="337375" y="51816"/>
                </a:lnTo>
                <a:lnTo>
                  <a:pt x="340423" y="42672"/>
                </a:lnTo>
                <a:lnTo>
                  <a:pt x="34042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5992110" y="5466137"/>
            <a:ext cx="790388" cy="62994"/>
          </a:xfrm>
          <a:custGeom>
            <a:avLst/>
            <a:gdLst/>
            <a:ahLst/>
            <a:cxnLst/>
            <a:rect l="l" t="t" r="r" b="b"/>
            <a:pathLst>
              <a:path w="335915" h="61595">
                <a:moveTo>
                  <a:pt x="38201" y="15341"/>
                </a:moveTo>
                <a:lnTo>
                  <a:pt x="36677" y="12293"/>
                </a:lnTo>
                <a:lnTo>
                  <a:pt x="35052" y="9245"/>
                </a:lnTo>
                <a:lnTo>
                  <a:pt x="33528" y="7721"/>
                </a:lnTo>
                <a:lnTo>
                  <a:pt x="32766" y="6197"/>
                </a:lnTo>
                <a:lnTo>
                  <a:pt x="32004" y="4673"/>
                </a:lnTo>
                <a:lnTo>
                  <a:pt x="32004" y="19913"/>
                </a:lnTo>
                <a:lnTo>
                  <a:pt x="32004" y="39725"/>
                </a:lnTo>
                <a:lnTo>
                  <a:pt x="30480" y="45821"/>
                </a:lnTo>
                <a:lnTo>
                  <a:pt x="27432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0668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3817"/>
                </a:lnTo>
                <a:lnTo>
                  <a:pt x="32004" y="19913"/>
                </a:lnTo>
                <a:lnTo>
                  <a:pt x="32004" y="4673"/>
                </a:lnTo>
                <a:lnTo>
                  <a:pt x="30480" y="3149"/>
                </a:lnTo>
                <a:lnTo>
                  <a:pt x="27432" y="1625"/>
                </a:lnTo>
                <a:lnTo>
                  <a:pt x="25908" y="101"/>
                </a:lnTo>
                <a:lnTo>
                  <a:pt x="10668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3048" y="9245"/>
                </a:lnTo>
                <a:lnTo>
                  <a:pt x="1524" y="12293"/>
                </a:lnTo>
                <a:lnTo>
                  <a:pt x="0" y="16865"/>
                </a:lnTo>
                <a:lnTo>
                  <a:pt x="0" y="41249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052" y="51917"/>
                </a:lnTo>
                <a:lnTo>
                  <a:pt x="36677" y="47345"/>
                </a:lnTo>
                <a:lnTo>
                  <a:pt x="38201" y="42773"/>
                </a:lnTo>
                <a:lnTo>
                  <a:pt x="38201" y="15341"/>
                </a:lnTo>
                <a:close/>
              </a:path>
              <a:path w="335915" h="61595">
                <a:moveTo>
                  <a:pt x="59829" y="50304"/>
                </a:moveTo>
                <a:lnTo>
                  <a:pt x="50685" y="50304"/>
                </a:lnTo>
                <a:lnTo>
                  <a:pt x="50685" y="59436"/>
                </a:lnTo>
                <a:lnTo>
                  <a:pt x="59829" y="59436"/>
                </a:lnTo>
                <a:lnTo>
                  <a:pt x="59829" y="50304"/>
                </a:lnTo>
                <a:close/>
              </a:path>
              <a:path w="335915" h="61595">
                <a:moveTo>
                  <a:pt x="108407" y="33629"/>
                </a:moveTo>
                <a:lnTo>
                  <a:pt x="106883" y="29057"/>
                </a:lnTo>
                <a:lnTo>
                  <a:pt x="103835" y="24485"/>
                </a:lnTo>
                <a:lnTo>
                  <a:pt x="100787" y="21437"/>
                </a:lnTo>
                <a:lnTo>
                  <a:pt x="96215" y="19913"/>
                </a:lnTo>
                <a:lnTo>
                  <a:pt x="87071" y="19913"/>
                </a:lnTo>
                <a:lnTo>
                  <a:pt x="82499" y="21437"/>
                </a:lnTo>
                <a:lnTo>
                  <a:pt x="79451" y="22961"/>
                </a:lnTo>
                <a:lnTo>
                  <a:pt x="82499" y="7721"/>
                </a:lnTo>
                <a:lnTo>
                  <a:pt x="106883" y="7721"/>
                </a:lnTo>
                <a:lnTo>
                  <a:pt x="106883" y="101"/>
                </a:lnTo>
                <a:lnTo>
                  <a:pt x="76403" y="101"/>
                </a:lnTo>
                <a:lnTo>
                  <a:pt x="70307" y="30581"/>
                </a:lnTo>
                <a:lnTo>
                  <a:pt x="77927" y="32105"/>
                </a:lnTo>
                <a:lnTo>
                  <a:pt x="82499" y="27533"/>
                </a:lnTo>
                <a:lnTo>
                  <a:pt x="84023" y="27533"/>
                </a:lnTo>
                <a:lnTo>
                  <a:pt x="85547" y="26009"/>
                </a:lnTo>
                <a:lnTo>
                  <a:pt x="93167" y="26009"/>
                </a:lnTo>
                <a:lnTo>
                  <a:pt x="96215" y="27533"/>
                </a:lnTo>
                <a:lnTo>
                  <a:pt x="97739" y="30581"/>
                </a:lnTo>
                <a:lnTo>
                  <a:pt x="100787" y="32105"/>
                </a:lnTo>
                <a:lnTo>
                  <a:pt x="100787" y="47345"/>
                </a:lnTo>
                <a:lnTo>
                  <a:pt x="94691" y="53441"/>
                </a:lnTo>
                <a:lnTo>
                  <a:pt x="91643" y="54965"/>
                </a:lnTo>
                <a:lnTo>
                  <a:pt x="85547" y="54965"/>
                </a:lnTo>
                <a:lnTo>
                  <a:pt x="84023" y="53441"/>
                </a:lnTo>
                <a:lnTo>
                  <a:pt x="80975" y="51917"/>
                </a:lnTo>
                <a:lnTo>
                  <a:pt x="79451" y="50393"/>
                </a:lnTo>
                <a:lnTo>
                  <a:pt x="77927" y="47345"/>
                </a:lnTo>
                <a:lnTo>
                  <a:pt x="77927" y="42773"/>
                </a:lnTo>
                <a:lnTo>
                  <a:pt x="70307" y="44297"/>
                </a:lnTo>
                <a:lnTo>
                  <a:pt x="70307" y="48869"/>
                </a:lnTo>
                <a:lnTo>
                  <a:pt x="71831" y="53441"/>
                </a:lnTo>
                <a:lnTo>
                  <a:pt x="74879" y="56489"/>
                </a:lnTo>
                <a:lnTo>
                  <a:pt x="79451" y="59537"/>
                </a:lnTo>
                <a:lnTo>
                  <a:pt x="84023" y="61061"/>
                </a:lnTo>
                <a:lnTo>
                  <a:pt x="94691" y="61061"/>
                </a:lnTo>
                <a:lnTo>
                  <a:pt x="100787" y="58013"/>
                </a:lnTo>
                <a:lnTo>
                  <a:pt x="106883" y="48869"/>
                </a:lnTo>
                <a:lnTo>
                  <a:pt x="108407" y="44297"/>
                </a:lnTo>
                <a:lnTo>
                  <a:pt x="108407" y="33629"/>
                </a:lnTo>
                <a:close/>
              </a:path>
              <a:path w="335915" h="61595">
                <a:moveTo>
                  <a:pt x="155740" y="33629"/>
                </a:moveTo>
                <a:lnTo>
                  <a:pt x="152692" y="29057"/>
                </a:lnTo>
                <a:lnTo>
                  <a:pt x="151168" y="27533"/>
                </a:lnTo>
                <a:lnTo>
                  <a:pt x="148120" y="24485"/>
                </a:lnTo>
                <a:lnTo>
                  <a:pt x="148120" y="36677"/>
                </a:lnTo>
                <a:lnTo>
                  <a:pt x="148120" y="44297"/>
                </a:lnTo>
                <a:lnTo>
                  <a:pt x="146596" y="48869"/>
                </a:lnTo>
                <a:lnTo>
                  <a:pt x="143548" y="50393"/>
                </a:lnTo>
                <a:lnTo>
                  <a:pt x="142024" y="53441"/>
                </a:lnTo>
                <a:lnTo>
                  <a:pt x="138976" y="54965"/>
                </a:lnTo>
                <a:lnTo>
                  <a:pt x="134404" y="54965"/>
                </a:lnTo>
                <a:lnTo>
                  <a:pt x="132880" y="53441"/>
                </a:lnTo>
                <a:lnTo>
                  <a:pt x="129832" y="51917"/>
                </a:lnTo>
                <a:lnTo>
                  <a:pt x="128308" y="51917"/>
                </a:lnTo>
                <a:lnTo>
                  <a:pt x="126784" y="48869"/>
                </a:lnTo>
                <a:lnTo>
                  <a:pt x="125260" y="47345"/>
                </a:lnTo>
                <a:lnTo>
                  <a:pt x="125260" y="44297"/>
                </a:lnTo>
                <a:lnTo>
                  <a:pt x="123736" y="42773"/>
                </a:lnTo>
                <a:lnTo>
                  <a:pt x="123736" y="36677"/>
                </a:lnTo>
                <a:lnTo>
                  <a:pt x="125260" y="33629"/>
                </a:lnTo>
                <a:lnTo>
                  <a:pt x="129832" y="29057"/>
                </a:lnTo>
                <a:lnTo>
                  <a:pt x="132880" y="27533"/>
                </a:lnTo>
                <a:lnTo>
                  <a:pt x="138976" y="27533"/>
                </a:lnTo>
                <a:lnTo>
                  <a:pt x="145072" y="30581"/>
                </a:lnTo>
                <a:lnTo>
                  <a:pt x="148120" y="36677"/>
                </a:lnTo>
                <a:lnTo>
                  <a:pt x="148120" y="24485"/>
                </a:lnTo>
                <a:lnTo>
                  <a:pt x="146596" y="22961"/>
                </a:lnTo>
                <a:lnTo>
                  <a:pt x="142024" y="21437"/>
                </a:lnTo>
                <a:lnTo>
                  <a:pt x="131356" y="21437"/>
                </a:lnTo>
                <a:lnTo>
                  <a:pt x="129832" y="22961"/>
                </a:lnTo>
                <a:lnTo>
                  <a:pt x="126784" y="24485"/>
                </a:lnTo>
                <a:lnTo>
                  <a:pt x="125260" y="26009"/>
                </a:lnTo>
                <a:lnTo>
                  <a:pt x="123736" y="29057"/>
                </a:lnTo>
                <a:lnTo>
                  <a:pt x="123736" y="18389"/>
                </a:lnTo>
                <a:lnTo>
                  <a:pt x="128308" y="9245"/>
                </a:lnTo>
                <a:lnTo>
                  <a:pt x="129832" y="7721"/>
                </a:lnTo>
                <a:lnTo>
                  <a:pt x="132880" y="6197"/>
                </a:lnTo>
                <a:lnTo>
                  <a:pt x="142024" y="6197"/>
                </a:lnTo>
                <a:lnTo>
                  <a:pt x="143548" y="9245"/>
                </a:lnTo>
                <a:lnTo>
                  <a:pt x="145072" y="9245"/>
                </a:lnTo>
                <a:lnTo>
                  <a:pt x="146596" y="12293"/>
                </a:lnTo>
                <a:lnTo>
                  <a:pt x="146596" y="15341"/>
                </a:lnTo>
                <a:lnTo>
                  <a:pt x="154216" y="13817"/>
                </a:lnTo>
                <a:lnTo>
                  <a:pt x="152692" y="9245"/>
                </a:lnTo>
                <a:lnTo>
                  <a:pt x="151168" y="6197"/>
                </a:lnTo>
                <a:lnTo>
                  <a:pt x="145072" y="101"/>
                </a:lnTo>
                <a:lnTo>
                  <a:pt x="131356" y="101"/>
                </a:lnTo>
                <a:lnTo>
                  <a:pt x="116014" y="41249"/>
                </a:lnTo>
                <a:lnTo>
                  <a:pt x="117538" y="48869"/>
                </a:lnTo>
                <a:lnTo>
                  <a:pt x="122212" y="53441"/>
                </a:lnTo>
                <a:lnTo>
                  <a:pt x="125260" y="58013"/>
                </a:lnTo>
                <a:lnTo>
                  <a:pt x="129832" y="61061"/>
                </a:lnTo>
                <a:lnTo>
                  <a:pt x="140500" y="61061"/>
                </a:lnTo>
                <a:lnTo>
                  <a:pt x="146596" y="58013"/>
                </a:lnTo>
                <a:lnTo>
                  <a:pt x="149644" y="54965"/>
                </a:lnTo>
                <a:lnTo>
                  <a:pt x="151168" y="53441"/>
                </a:lnTo>
                <a:lnTo>
                  <a:pt x="155740" y="44297"/>
                </a:lnTo>
                <a:lnTo>
                  <a:pt x="155740" y="33629"/>
                </a:lnTo>
                <a:close/>
              </a:path>
              <a:path w="335915" h="61595">
                <a:moveTo>
                  <a:pt x="201561" y="101"/>
                </a:moveTo>
                <a:lnTo>
                  <a:pt x="163360" y="101"/>
                </a:lnTo>
                <a:lnTo>
                  <a:pt x="163360" y="7721"/>
                </a:lnTo>
                <a:lnTo>
                  <a:pt x="192417" y="7721"/>
                </a:lnTo>
                <a:lnTo>
                  <a:pt x="187845" y="12293"/>
                </a:lnTo>
                <a:lnTo>
                  <a:pt x="184797" y="16865"/>
                </a:lnTo>
                <a:lnTo>
                  <a:pt x="175552" y="35153"/>
                </a:lnTo>
                <a:lnTo>
                  <a:pt x="174028" y="42773"/>
                </a:lnTo>
                <a:lnTo>
                  <a:pt x="170980" y="54965"/>
                </a:lnTo>
                <a:lnTo>
                  <a:pt x="170980" y="59537"/>
                </a:lnTo>
                <a:lnTo>
                  <a:pt x="178600" y="59537"/>
                </a:lnTo>
                <a:lnTo>
                  <a:pt x="178600" y="53441"/>
                </a:lnTo>
                <a:lnTo>
                  <a:pt x="180124" y="47345"/>
                </a:lnTo>
                <a:lnTo>
                  <a:pt x="181749" y="42773"/>
                </a:lnTo>
                <a:lnTo>
                  <a:pt x="183273" y="35153"/>
                </a:lnTo>
                <a:lnTo>
                  <a:pt x="186321" y="29057"/>
                </a:lnTo>
                <a:lnTo>
                  <a:pt x="190893" y="22961"/>
                </a:lnTo>
                <a:lnTo>
                  <a:pt x="193941" y="15341"/>
                </a:lnTo>
                <a:lnTo>
                  <a:pt x="198513" y="10769"/>
                </a:lnTo>
                <a:lnTo>
                  <a:pt x="201561" y="6197"/>
                </a:lnTo>
                <a:lnTo>
                  <a:pt x="201561" y="101"/>
                </a:lnTo>
                <a:close/>
              </a:path>
              <a:path w="335915" h="61595">
                <a:moveTo>
                  <a:pt x="236613" y="0"/>
                </a:moveTo>
                <a:lnTo>
                  <a:pt x="232041" y="0"/>
                </a:lnTo>
                <a:lnTo>
                  <a:pt x="230517" y="3048"/>
                </a:lnTo>
                <a:lnTo>
                  <a:pt x="222796" y="10668"/>
                </a:lnTo>
                <a:lnTo>
                  <a:pt x="218224" y="12192"/>
                </a:lnTo>
                <a:lnTo>
                  <a:pt x="215176" y="15240"/>
                </a:lnTo>
                <a:lnTo>
                  <a:pt x="215176" y="21336"/>
                </a:lnTo>
                <a:lnTo>
                  <a:pt x="216700" y="21336"/>
                </a:lnTo>
                <a:lnTo>
                  <a:pt x="222796" y="18288"/>
                </a:lnTo>
                <a:lnTo>
                  <a:pt x="224320" y="16764"/>
                </a:lnTo>
                <a:lnTo>
                  <a:pt x="227469" y="15240"/>
                </a:lnTo>
                <a:lnTo>
                  <a:pt x="228993" y="13716"/>
                </a:lnTo>
                <a:lnTo>
                  <a:pt x="228993" y="59537"/>
                </a:lnTo>
                <a:lnTo>
                  <a:pt x="236613" y="59537"/>
                </a:lnTo>
                <a:lnTo>
                  <a:pt x="236613" y="0"/>
                </a:lnTo>
                <a:close/>
              </a:path>
              <a:path w="335915" h="61595">
                <a:moveTo>
                  <a:pt x="276326" y="101"/>
                </a:moveTo>
                <a:lnTo>
                  <a:pt x="271754" y="101"/>
                </a:lnTo>
                <a:lnTo>
                  <a:pt x="270230" y="1625"/>
                </a:lnTo>
                <a:lnTo>
                  <a:pt x="268706" y="4673"/>
                </a:lnTo>
                <a:lnTo>
                  <a:pt x="262610" y="10769"/>
                </a:lnTo>
                <a:lnTo>
                  <a:pt x="259473" y="12293"/>
                </a:lnTo>
                <a:lnTo>
                  <a:pt x="254901" y="13817"/>
                </a:lnTo>
                <a:lnTo>
                  <a:pt x="254901" y="21437"/>
                </a:lnTo>
                <a:lnTo>
                  <a:pt x="256425" y="21437"/>
                </a:lnTo>
                <a:lnTo>
                  <a:pt x="262610" y="18389"/>
                </a:lnTo>
                <a:lnTo>
                  <a:pt x="267182" y="13817"/>
                </a:lnTo>
                <a:lnTo>
                  <a:pt x="270230" y="12293"/>
                </a:lnTo>
                <a:lnTo>
                  <a:pt x="270230" y="59537"/>
                </a:lnTo>
                <a:lnTo>
                  <a:pt x="276326" y="59537"/>
                </a:lnTo>
                <a:lnTo>
                  <a:pt x="276326" y="101"/>
                </a:lnTo>
                <a:close/>
              </a:path>
              <a:path w="335915" h="61595">
                <a:moveTo>
                  <a:pt x="335864" y="33629"/>
                </a:moveTo>
                <a:lnTo>
                  <a:pt x="329768" y="24485"/>
                </a:lnTo>
                <a:lnTo>
                  <a:pt x="326720" y="21437"/>
                </a:lnTo>
                <a:lnTo>
                  <a:pt x="322148" y="19913"/>
                </a:lnTo>
                <a:lnTo>
                  <a:pt x="313004" y="19913"/>
                </a:lnTo>
                <a:lnTo>
                  <a:pt x="308432" y="21437"/>
                </a:lnTo>
                <a:lnTo>
                  <a:pt x="305384" y="22961"/>
                </a:lnTo>
                <a:lnTo>
                  <a:pt x="308432" y="7721"/>
                </a:lnTo>
                <a:lnTo>
                  <a:pt x="332816" y="7721"/>
                </a:lnTo>
                <a:lnTo>
                  <a:pt x="332816" y="101"/>
                </a:lnTo>
                <a:lnTo>
                  <a:pt x="302336" y="101"/>
                </a:lnTo>
                <a:lnTo>
                  <a:pt x="297764" y="30581"/>
                </a:lnTo>
                <a:lnTo>
                  <a:pt x="303860" y="32105"/>
                </a:lnTo>
                <a:lnTo>
                  <a:pt x="308432" y="27533"/>
                </a:lnTo>
                <a:lnTo>
                  <a:pt x="309956" y="27533"/>
                </a:lnTo>
                <a:lnTo>
                  <a:pt x="313004" y="26009"/>
                </a:lnTo>
                <a:lnTo>
                  <a:pt x="319100" y="26009"/>
                </a:lnTo>
                <a:lnTo>
                  <a:pt x="322148" y="27533"/>
                </a:lnTo>
                <a:lnTo>
                  <a:pt x="323672" y="30581"/>
                </a:lnTo>
                <a:lnTo>
                  <a:pt x="326720" y="32105"/>
                </a:lnTo>
                <a:lnTo>
                  <a:pt x="328244" y="35153"/>
                </a:lnTo>
                <a:lnTo>
                  <a:pt x="328244" y="44297"/>
                </a:lnTo>
                <a:lnTo>
                  <a:pt x="326720" y="47345"/>
                </a:lnTo>
                <a:lnTo>
                  <a:pt x="323672" y="50393"/>
                </a:lnTo>
                <a:lnTo>
                  <a:pt x="322148" y="53441"/>
                </a:lnTo>
                <a:lnTo>
                  <a:pt x="319100" y="54965"/>
                </a:lnTo>
                <a:lnTo>
                  <a:pt x="311480" y="54965"/>
                </a:lnTo>
                <a:lnTo>
                  <a:pt x="309956" y="53441"/>
                </a:lnTo>
                <a:lnTo>
                  <a:pt x="306908" y="51917"/>
                </a:lnTo>
                <a:lnTo>
                  <a:pt x="305384" y="50393"/>
                </a:lnTo>
                <a:lnTo>
                  <a:pt x="303860" y="47345"/>
                </a:lnTo>
                <a:lnTo>
                  <a:pt x="303860" y="42773"/>
                </a:lnTo>
                <a:lnTo>
                  <a:pt x="296138" y="44297"/>
                </a:lnTo>
                <a:lnTo>
                  <a:pt x="296138" y="48869"/>
                </a:lnTo>
                <a:lnTo>
                  <a:pt x="297764" y="53441"/>
                </a:lnTo>
                <a:lnTo>
                  <a:pt x="302336" y="56489"/>
                </a:lnTo>
                <a:lnTo>
                  <a:pt x="305384" y="59537"/>
                </a:lnTo>
                <a:lnTo>
                  <a:pt x="309956" y="61061"/>
                </a:lnTo>
                <a:lnTo>
                  <a:pt x="322148" y="61061"/>
                </a:lnTo>
                <a:lnTo>
                  <a:pt x="326720" y="58013"/>
                </a:lnTo>
                <a:lnTo>
                  <a:pt x="331292" y="53441"/>
                </a:lnTo>
                <a:lnTo>
                  <a:pt x="334340" y="48869"/>
                </a:lnTo>
                <a:lnTo>
                  <a:pt x="335864" y="44297"/>
                </a:lnTo>
                <a:lnTo>
                  <a:pt x="335864" y="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994394" y="5466137"/>
            <a:ext cx="363071" cy="62994"/>
          </a:xfrm>
          <a:custGeom>
            <a:avLst/>
            <a:gdLst/>
            <a:ahLst/>
            <a:cxnLst/>
            <a:rect l="l" t="t" r="r" b="b"/>
            <a:pathLst>
              <a:path w="154304" h="61595">
                <a:moveTo>
                  <a:pt x="38188" y="15341"/>
                </a:moveTo>
                <a:lnTo>
                  <a:pt x="35140" y="9245"/>
                </a:lnTo>
                <a:lnTo>
                  <a:pt x="33528" y="7721"/>
                </a:lnTo>
                <a:lnTo>
                  <a:pt x="32766" y="6197"/>
                </a:lnTo>
                <a:lnTo>
                  <a:pt x="32004" y="4673"/>
                </a:lnTo>
                <a:lnTo>
                  <a:pt x="30480" y="3149"/>
                </a:lnTo>
                <a:lnTo>
                  <a:pt x="30480" y="13817"/>
                </a:lnTo>
                <a:lnTo>
                  <a:pt x="30480" y="45821"/>
                </a:lnTo>
                <a:lnTo>
                  <a:pt x="27432" y="48869"/>
                </a:lnTo>
                <a:lnTo>
                  <a:pt x="25908" y="53441"/>
                </a:lnTo>
                <a:lnTo>
                  <a:pt x="22860" y="54965"/>
                </a:lnTo>
                <a:lnTo>
                  <a:pt x="15240" y="54965"/>
                </a:lnTo>
                <a:lnTo>
                  <a:pt x="13716" y="53441"/>
                </a:lnTo>
                <a:lnTo>
                  <a:pt x="10668" y="48869"/>
                </a:lnTo>
                <a:lnTo>
                  <a:pt x="9144" y="45821"/>
                </a:lnTo>
                <a:lnTo>
                  <a:pt x="7620" y="39725"/>
                </a:lnTo>
                <a:lnTo>
                  <a:pt x="7620" y="19913"/>
                </a:lnTo>
                <a:lnTo>
                  <a:pt x="9144" y="13817"/>
                </a:lnTo>
                <a:lnTo>
                  <a:pt x="10668" y="9245"/>
                </a:lnTo>
                <a:lnTo>
                  <a:pt x="13716" y="6197"/>
                </a:lnTo>
                <a:lnTo>
                  <a:pt x="22860" y="6197"/>
                </a:lnTo>
                <a:lnTo>
                  <a:pt x="25908" y="7721"/>
                </a:lnTo>
                <a:lnTo>
                  <a:pt x="27432" y="10769"/>
                </a:lnTo>
                <a:lnTo>
                  <a:pt x="30480" y="13817"/>
                </a:lnTo>
                <a:lnTo>
                  <a:pt x="30480" y="3149"/>
                </a:lnTo>
                <a:lnTo>
                  <a:pt x="27432" y="1625"/>
                </a:lnTo>
                <a:lnTo>
                  <a:pt x="25908" y="101"/>
                </a:lnTo>
                <a:lnTo>
                  <a:pt x="10668" y="101"/>
                </a:lnTo>
                <a:lnTo>
                  <a:pt x="9144" y="3149"/>
                </a:lnTo>
                <a:lnTo>
                  <a:pt x="6096" y="4673"/>
                </a:lnTo>
                <a:lnTo>
                  <a:pt x="3048" y="9245"/>
                </a:lnTo>
                <a:lnTo>
                  <a:pt x="1524" y="12293"/>
                </a:lnTo>
                <a:lnTo>
                  <a:pt x="0" y="16865"/>
                </a:lnTo>
                <a:lnTo>
                  <a:pt x="0" y="41249"/>
                </a:lnTo>
                <a:lnTo>
                  <a:pt x="1524" y="48869"/>
                </a:lnTo>
                <a:lnTo>
                  <a:pt x="6096" y="54965"/>
                </a:lnTo>
                <a:lnTo>
                  <a:pt x="9144" y="58013"/>
                </a:lnTo>
                <a:lnTo>
                  <a:pt x="13716" y="61061"/>
                </a:lnTo>
                <a:lnTo>
                  <a:pt x="24384" y="61061"/>
                </a:lnTo>
                <a:lnTo>
                  <a:pt x="27432" y="59537"/>
                </a:lnTo>
                <a:lnTo>
                  <a:pt x="30480" y="56489"/>
                </a:lnTo>
                <a:lnTo>
                  <a:pt x="33528" y="54965"/>
                </a:lnTo>
                <a:lnTo>
                  <a:pt x="35140" y="51917"/>
                </a:lnTo>
                <a:lnTo>
                  <a:pt x="38188" y="42773"/>
                </a:lnTo>
                <a:lnTo>
                  <a:pt x="38188" y="15341"/>
                </a:lnTo>
                <a:close/>
              </a:path>
              <a:path w="154304" h="61595">
                <a:moveTo>
                  <a:pt x="59042" y="50304"/>
                </a:moveTo>
                <a:lnTo>
                  <a:pt x="49911" y="50304"/>
                </a:lnTo>
                <a:lnTo>
                  <a:pt x="49911" y="59436"/>
                </a:lnTo>
                <a:lnTo>
                  <a:pt x="59042" y="59436"/>
                </a:lnTo>
                <a:lnTo>
                  <a:pt x="59042" y="50304"/>
                </a:lnTo>
                <a:close/>
              </a:path>
              <a:path w="154304" h="61595">
                <a:moveTo>
                  <a:pt x="108394" y="35153"/>
                </a:moveTo>
                <a:lnTo>
                  <a:pt x="105346" y="32105"/>
                </a:lnTo>
                <a:lnTo>
                  <a:pt x="103720" y="30581"/>
                </a:lnTo>
                <a:lnTo>
                  <a:pt x="100672" y="27533"/>
                </a:lnTo>
                <a:lnTo>
                  <a:pt x="100672" y="36677"/>
                </a:lnTo>
                <a:lnTo>
                  <a:pt x="100672" y="48869"/>
                </a:lnTo>
                <a:lnTo>
                  <a:pt x="97624" y="50393"/>
                </a:lnTo>
                <a:lnTo>
                  <a:pt x="96100" y="53441"/>
                </a:lnTo>
                <a:lnTo>
                  <a:pt x="93052" y="54965"/>
                </a:lnTo>
                <a:lnTo>
                  <a:pt x="86956" y="54965"/>
                </a:lnTo>
                <a:lnTo>
                  <a:pt x="85432" y="53441"/>
                </a:lnTo>
                <a:lnTo>
                  <a:pt x="82384" y="53441"/>
                </a:lnTo>
                <a:lnTo>
                  <a:pt x="77812" y="48869"/>
                </a:lnTo>
                <a:lnTo>
                  <a:pt x="77812" y="45821"/>
                </a:lnTo>
                <a:lnTo>
                  <a:pt x="76288" y="44297"/>
                </a:lnTo>
                <a:lnTo>
                  <a:pt x="76288" y="38201"/>
                </a:lnTo>
                <a:lnTo>
                  <a:pt x="77812" y="35153"/>
                </a:lnTo>
                <a:lnTo>
                  <a:pt x="80860" y="33629"/>
                </a:lnTo>
                <a:lnTo>
                  <a:pt x="82384" y="32105"/>
                </a:lnTo>
                <a:lnTo>
                  <a:pt x="85432" y="30581"/>
                </a:lnTo>
                <a:lnTo>
                  <a:pt x="93052" y="30581"/>
                </a:lnTo>
                <a:lnTo>
                  <a:pt x="94576" y="32105"/>
                </a:lnTo>
                <a:lnTo>
                  <a:pt x="97624" y="33629"/>
                </a:lnTo>
                <a:lnTo>
                  <a:pt x="100672" y="36677"/>
                </a:lnTo>
                <a:lnTo>
                  <a:pt x="100672" y="27533"/>
                </a:lnTo>
                <a:lnTo>
                  <a:pt x="97624" y="27533"/>
                </a:lnTo>
                <a:lnTo>
                  <a:pt x="100672" y="26009"/>
                </a:lnTo>
                <a:lnTo>
                  <a:pt x="102196" y="24485"/>
                </a:lnTo>
                <a:lnTo>
                  <a:pt x="103720" y="22961"/>
                </a:lnTo>
                <a:lnTo>
                  <a:pt x="105346" y="19913"/>
                </a:lnTo>
                <a:lnTo>
                  <a:pt x="106870" y="18389"/>
                </a:lnTo>
                <a:lnTo>
                  <a:pt x="106870" y="10769"/>
                </a:lnTo>
                <a:lnTo>
                  <a:pt x="105346" y="7721"/>
                </a:lnTo>
                <a:lnTo>
                  <a:pt x="103009" y="6197"/>
                </a:lnTo>
                <a:lnTo>
                  <a:pt x="100672" y="4673"/>
                </a:lnTo>
                <a:lnTo>
                  <a:pt x="99148" y="3149"/>
                </a:lnTo>
                <a:lnTo>
                  <a:pt x="99148" y="12293"/>
                </a:lnTo>
                <a:lnTo>
                  <a:pt x="99148" y="16865"/>
                </a:lnTo>
                <a:lnTo>
                  <a:pt x="97624" y="19913"/>
                </a:lnTo>
                <a:lnTo>
                  <a:pt x="94576" y="22961"/>
                </a:lnTo>
                <a:lnTo>
                  <a:pt x="91528" y="24485"/>
                </a:lnTo>
                <a:lnTo>
                  <a:pt x="85432" y="24485"/>
                </a:lnTo>
                <a:lnTo>
                  <a:pt x="82384" y="21437"/>
                </a:lnTo>
                <a:lnTo>
                  <a:pt x="79336" y="19913"/>
                </a:lnTo>
                <a:lnTo>
                  <a:pt x="79336" y="12293"/>
                </a:lnTo>
                <a:lnTo>
                  <a:pt x="80860" y="9245"/>
                </a:lnTo>
                <a:lnTo>
                  <a:pt x="83908" y="6197"/>
                </a:lnTo>
                <a:lnTo>
                  <a:pt x="94576" y="6197"/>
                </a:lnTo>
                <a:lnTo>
                  <a:pt x="96100" y="7721"/>
                </a:lnTo>
                <a:lnTo>
                  <a:pt x="97624" y="10769"/>
                </a:lnTo>
                <a:lnTo>
                  <a:pt x="99148" y="12293"/>
                </a:lnTo>
                <a:lnTo>
                  <a:pt x="99148" y="3149"/>
                </a:lnTo>
                <a:lnTo>
                  <a:pt x="97624" y="1625"/>
                </a:lnTo>
                <a:lnTo>
                  <a:pt x="94576" y="101"/>
                </a:lnTo>
                <a:lnTo>
                  <a:pt x="83908" y="101"/>
                </a:lnTo>
                <a:lnTo>
                  <a:pt x="79336" y="1625"/>
                </a:lnTo>
                <a:lnTo>
                  <a:pt x="76288" y="3149"/>
                </a:lnTo>
                <a:lnTo>
                  <a:pt x="73240" y="6197"/>
                </a:lnTo>
                <a:lnTo>
                  <a:pt x="71716" y="10769"/>
                </a:lnTo>
                <a:lnTo>
                  <a:pt x="71716" y="19913"/>
                </a:lnTo>
                <a:lnTo>
                  <a:pt x="73240" y="22961"/>
                </a:lnTo>
                <a:lnTo>
                  <a:pt x="74764" y="24485"/>
                </a:lnTo>
                <a:lnTo>
                  <a:pt x="80860" y="27533"/>
                </a:lnTo>
                <a:lnTo>
                  <a:pt x="76288" y="27533"/>
                </a:lnTo>
                <a:lnTo>
                  <a:pt x="71716" y="32105"/>
                </a:lnTo>
                <a:lnTo>
                  <a:pt x="68668" y="38201"/>
                </a:lnTo>
                <a:lnTo>
                  <a:pt x="68668" y="47345"/>
                </a:lnTo>
                <a:lnTo>
                  <a:pt x="71716" y="51917"/>
                </a:lnTo>
                <a:lnTo>
                  <a:pt x="77812" y="58013"/>
                </a:lnTo>
                <a:lnTo>
                  <a:pt x="82384" y="61061"/>
                </a:lnTo>
                <a:lnTo>
                  <a:pt x="94576" y="61061"/>
                </a:lnTo>
                <a:lnTo>
                  <a:pt x="103720" y="54965"/>
                </a:lnTo>
                <a:lnTo>
                  <a:pt x="106870" y="51917"/>
                </a:lnTo>
                <a:lnTo>
                  <a:pt x="108394" y="47345"/>
                </a:lnTo>
                <a:lnTo>
                  <a:pt x="108394" y="35153"/>
                </a:lnTo>
                <a:close/>
              </a:path>
              <a:path w="154304" h="61595">
                <a:moveTo>
                  <a:pt x="154101" y="38100"/>
                </a:moveTo>
                <a:lnTo>
                  <a:pt x="146481" y="38100"/>
                </a:lnTo>
                <a:lnTo>
                  <a:pt x="146481" y="12192"/>
                </a:lnTo>
                <a:lnTo>
                  <a:pt x="146481" y="0"/>
                </a:lnTo>
                <a:lnTo>
                  <a:pt x="140385" y="0"/>
                </a:lnTo>
                <a:lnTo>
                  <a:pt x="138861" y="2120"/>
                </a:lnTo>
                <a:lnTo>
                  <a:pt x="138861" y="12192"/>
                </a:lnTo>
                <a:lnTo>
                  <a:pt x="138861" y="38100"/>
                </a:lnTo>
                <a:lnTo>
                  <a:pt x="120573" y="38100"/>
                </a:lnTo>
                <a:lnTo>
                  <a:pt x="138861" y="12192"/>
                </a:lnTo>
                <a:lnTo>
                  <a:pt x="138861" y="2120"/>
                </a:lnTo>
                <a:lnTo>
                  <a:pt x="112953" y="38100"/>
                </a:lnTo>
                <a:lnTo>
                  <a:pt x="112953" y="45821"/>
                </a:lnTo>
                <a:lnTo>
                  <a:pt x="138861" y="45821"/>
                </a:lnTo>
                <a:lnTo>
                  <a:pt x="138861" y="59537"/>
                </a:lnTo>
                <a:lnTo>
                  <a:pt x="146481" y="59537"/>
                </a:lnTo>
                <a:lnTo>
                  <a:pt x="146481" y="45821"/>
                </a:lnTo>
                <a:lnTo>
                  <a:pt x="154101" y="45821"/>
                </a:lnTo>
                <a:lnTo>
                  <a:pt x="15410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9" name="object 12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79962" y="7079716"/>
            <a:ext cx="212014" cy="70139"/>
          </a:xfrm>
          <a:prstGeom prst="rect">
            <a:avLst/>
          </a:prstGeom>
        </p:spPr>
      </p:pic>
      <p:sp>
        <p:nvSpPr>
          <p:cNvPr id="130" name="object 130"/>
          <p:cNvSpPr/>
          <p:nvPr/>
        </p:nvSpPr>
        <p:spPr>
          <a:xfrm>
            <a:off x="7282254" y="7099979"/>
            <a:ext cx="35859" cy="50006"/>
          </a:xfrm>
          <a:custGeom>
            <a:avLst/>
            <a:gdLst/>
            <a:ahLst/>
            <a:cxnLst/>
            <a:rect l="l" t="t" r="r" b="b"/>
            <a:pathLst>
              <a:path w="15239" h="48895">
                <a:moveTo>
                  <a:pt x="10668" y="13716"/>
                </a:moveTo>
                <a:lnTo>
                  <a:pt x="3048" y="13716"/>
                </a:lnTo>
                <a:lnTo>
                  <a:pt x="3048" y="12192"/>
                </a:lnTo>
                <a:lnTo>
                  <a:pt x="1524" y="12192"/>
                </a:lnTo>
                <a:lnTo>
                  <a:pt x="1524" y="10668"/>
                </a:lnTo>
                <a:lnTo>
                  <a:pt x="0" y="9144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3048" y="0"/>
                </a:lnTo>
                <a:lnTo>
                  <a:pt x="10668" y="0"/>
                </a:lnTo>
                <a:lnTo>
                  <a:pt x="13716" y="3048"/>
                </a:lnTo>
                <a:lnTo>
                  <a:pt x="13716" y="4572"/>
                </a:lnTo>
                <a:lnTo>
                  <a:pt x="15240" y="4572"/>
                </a:lnTo>
                <a:lnTo>
                  <a:pt x="15240" y="9144"/>
                </a:lnTo>
                <a:lnTo>
                  <a:pt x="13716" y="9144"/>
                </a:lnTo>
                <a:lnTo>
                  <a:pt x="13716" y="10668"/>
                </a:lnTo>
                <a:lnTo>
                  <a:pt x="10668" y="13716"/>
                </a:lnTo>
                <a:close/>
              </a:path>
              <a:path w="15239" h="48895">
                <a:moveTo>
                  <a:pt x="12192" y="36576"/>
                </a:moveTo>
                <a:lnTo>
                  <a:pt x="3048" y="36576"/>
                </a:lnTo>
                <a:lnTo>
                  <a:pt x="3048" y="35052"/>
                </a:lnTo>
                <a:lnTo>
                  <a:pt x="10668" y="35052"/>
                </a:lnTo>
                <a:lnTo>
                  <a:pt x="12192" y="36576"/>
                </a:lnTo>
                <a:close/>
              </a:path>
              <a:path w="15239" h="48895">
                <a:moveTo>
                  <a:pt x="10668" y="48768"/>
                </a:moveTo>
                <a:lnTo>
                  <a:pt x="3048" y="48768"/>
                </a:lnTo>
                <a:lnTo>
                  <a:pt x="3048" y="47244"/>
                </a:lnTo>
                <a:lnTo>
                  <a:pt x="1524" y="47244"/>
                </a:lnTo>
                <a:lnTo>
                  <a:pt x="1524" y="45720"/>
                </a:lnTo>
                <a:lnTo>
                  <a:pt x="0" y="44196"/>
                </a:lnTo>
                <a:lnTo>
                  <a:pt x="0" y="39624"/>
                </a:lnTo>
                <a:lnTo>
                  <a:pt x="1524" y="38100"/>
                </a:lnTo>
                <a:lnTo>
                  <a:pt x="1524" y="36576"/>
                </a:lnTo>
                <a:lnTo>
                  <a:pt x="13716" y="36576"/>
                </a:lnTo>
                <a:lnTo>
                  <a:pt x="13716" y="39624"/>
                </a:lnTo>
                <a:lnTo>
                  <a:pt x="15240" y="39624"/>
                </a:lnTo>
                <a:lnTo>
                  <a:pt x="15240" y="44196"/>
                </a:lnTo>
                <a:lnTo>
                  <a:pt x="13716" y="44196"/>
                </a:lnTo>
                <a:lnTo>
                  <a:pt x="13716" y="45720"/>
                </a:lnTo>
                <a:lnTo>
                  <a:pt x="10668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object 13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13614" y="7076599"/>
            <a:ext cx="3986828" cy="21372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05027" y="7084391"/>
            <a:ext cx="474007" cy="65463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79962" y="7201387"/>
            <a:ext cx="212014" cy="70236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7282254" y="7220090"/>
            <a:ext cx="35859" cy="51955"/>
          </a:xfrm>
          <a:custGeom>
            <a:avLst/>
            <a:gdLst/>
            <a:ahLst/>
            <a:cxnLst/>
            <a:rect l="l" t="t" r="r" b="b"/>
            <a:pathLst>
              <a:path w="15239" h="50800">
                <a:moveTo>
                  <a:pt x="10668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9144" y="0"/>
                </a:lnTo>
                <a:lnTo>
                  <a:pt x="10668" y="1524"/>
                </a:lnTo>
                <a:close/>
              </a:path>
              <a:path w="15239" h="50800">
                <a:moveTo>
                  <a:pt x="12192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12192" y="1524"/>
                </a:lnTo>
                <a:lnTo>
                  <a:pt x="12192" y="3048"/>
                </a:lnTo>
                <a:close/>
              </a:path>
              <a:path w="15239" h="50800">
                <a:moveTo>
                  <a:pt x="13716" y="12192"/>
                </a:moveTo>
                <a:lnTo>
                  <a:pt x="1524" y="12192"/>
                </a:lnTo>
                <a:lnTo>
                  <a:pt x="1524" y="10668"/>
                </a:lnTo>
                <a:lnTo>
                  <a:pt x="0" y="9144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13716" y="3048"/>
                </a:lnTo>
                <a:lnTo>
                  <a:pt x="13716" y="4572"/>
                </a:lnTo>
                <a:lnTo>
                  <a:pt x="15240" y="6096"/>
                </a:lnTo>
                <a:lnTo>
                  <a:pt x="15240" y="9144"/>
                </a:lnTo>
                <a:lnTo>
                  <a:pt x="13716" y="10668"/>
                </a:lnTo>
                <a:lnTo>
                  <a:pt x="13716" y="12192"/>
                </a:lnTo>
                <a:close/>
              </a:path>
              <a:path w="15239" h="50800">
                <a:moveTo>
                  <a:pt x="12192" y="13716"/>
                </a:moveTo>
                <a:lnTo>
                  <a:pt x="3048" y="13716"/>
                </a:lnTo>
                <a:lnTo>
                  <a:pt x="3048" y="12192"/>
                </a:lnTo>
                <a:lnTo>
                  <a:pt x="12192" y="12192"/>
                </a:lnTo>
                <a:lnTo>
                  <a:pt x="12192" y="13716"/>
                </a:lnTo>
                <a:close/>
              </a:path>
              <a:path w="15239" h="50800">
                <a:moveTo>
                  <a:pt x="9144" y="15240"/>
                </a:moveTo>
                <a:lnTo>
                  <a:pt x="6096" y="15240"/>
                </a:lnTo>
                <a:lnTo>
                  <a:pt x="4572" y="13716"/>
                </a:lnTo>
                <a:lnTo>
                  <a:pt x="10668" y="13716"/>
                </a:lnTo>
                <a:lnTo>
                  <a:pt x="9144" y="15240"/>
                </a:lnTo>
                <a:close/>
              </a:path>
              <a:path w="15239" h="50800">
                <a:moveTo>
                  <a:pt x="10668" y="36671"/>
                </a:moveTo>
                <a:lnTo>
                  <a:pt x="4572" y="36671"/>
                </a:lnTo>
                <a:lnTo>
                  <a:pt x="6096" y="35147"/>
                </a:lnTo>
                <a:lnTo>
                  <a:pt x="9144" y="35147"/>
                </a:lnTo>
                <a:lnTo>
                  <a:pt x="10668" y="36671"/>
                </a:lnTo>
                <a:close/>
              </a:path>
              <a:path w="15239" h="50800">
                <a:moveTo>
                  <a:pt x="12192" y="38195"/>
                </a:moveTo>
                <a:lnTo>
                  <a:pt x="3048" y="38195"/>
                </a:lnTo>
                <a:lnTo>
                  <a:pt x="3048" y="36671"/>
                </a:lnTo>
                <a:lnTo>
                  <a:pt x="12192" y="36671"/>
                </a:lnTo>
                <a:lnTo>
                  <a:pt x="12192" y="38195"/>
                </a:lnTo>
                <a:close/>
              </a:path>
              <a:path w="15239" h="50800">
                <a:moveTo>
                  <a:pt x="13716" y="47339"/>
                </a:moveTo>
                <a:lnTo>
                  <a:pt x="1524" y="47339"/>
                </a:lnTo>
                <a:lnTo>
                  <a:pt x="1524" y="45815"/>
                </a:lnTo>
                <a:lnTo>
                  <a:pt x="0" y="44291"/>
                </a:lnTo>
                <a:lnTo>
                  <a:pt x="0" y="41243"/>
                </a:lnTo>
                <a:lnTo>
                  <a:pt x="1524" y="39719"/>
                </a:lnTo>
                <a:lnTo>
                  <a:pt x="1524" y="38195"/>
                </a:lnTo>
                <a:lnTo>
                  <a:pt x="13716" y="38195"/>
                </a:lnTo>
                <a:lnTo>
                  <a:pt x="13716" y="39719"/>
                </a:lnTo>
                <a:lnTo>
                  <a:pt x="15240" y="41243"/>
                </a:lnTo>
                <a:lnTo>
                  <a:pt x="15240" y="44291"/>
                </a:lnTo>
                <a:lnTo>
                  <a:pt x="13716" y="45815"/>
                </a:lnTo>
                <a:lnTo>
                  <a:pt x="13716" y="47339"/>
                </a:lnTo>
                <a:close/>
              </a:path>
              <a:path w="15239" h="50800">
                <a:moveTo>
                  <a:pt x="12192" y="48863"/>
                </a:moveTo>
                <a:lnTo>
                  <a:pt x="3048" y="48863"/>
                </a:lnTo>
                <a:lnTo>
                  <a:pt x="3048" y="47339"/>
                </a:lnTo>
                <a:lnTo>
                  <a:pt x="12192" y="47339"/>
                </a:lnTo>
                <a:lnTo>
                  <a:pt x="12192" y="48863"/>
                </a:lnTo>
                <a:close/>
              </a:path>
              <a:path w="15239" h="50800">
                <a:moveTo>
                  <a:pt x="9144" y="50387"/>
                </a:moveTo>
                <a:lnTo>
                  <a:pt x="6096" y="50387"/>
                </a:lnTo>
                <a:lnTo>
                  <a:pt x="4572" y="48863"/>
                </a:lnTo>
                <a:lnTo>
                  <a:pt x="10668" y="48863"/>
                </a:lnTo>
                <a:lnTo>
                  <a:pt x="9144" y="50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object 1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05027" y="7206063"/>
            <a:ext cx="218962" cy="6556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695686" y="475969"/>
            <a:ext cx="2381249" cy="90498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8526" y="475968"/>
            <a:ext cx="1088313" cy="70139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695686" y="717752"/>
            <a:ext cx="3006313" cy="696028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5859989" y="979991"/>
            <a:ext cx="222624" cy="51955"/>
          </a:xfrm>
          <a:custGeom>
            <a:avLst/>
            <a:gdLst/>
            <a:ahLst/>
            <a:cxnLst/>
            <a:rect l="l" t="t" r="r" b="b"/>
            <a:pathLst>
              <a:path w="94614" h="50800">
                <a:moveTo>
                  <a:pt x="41148" y="10680"/>
                </a:moveTo>
                <a:lnTo>
                  <a:pt x="39624" y="9156"/>
                </a:lnTo>
                <a:lnTo>
                  <a:pt x="39624" y="7632"/>
                </a:lnTo>
                <a:lnTo>
                  <a:pt x="39624" y="6108"/>
                </a:lnTo>
                <a:lnTo>
                  <a:pt x="35052" y="1536"/>
                </a:lnTo>
                <a:lnTo>
                  <a:pt x="33528" y="1536"/>
                </a:lnTo>
                <a:lnTo>
                  <a:pt x="30480" y="12"/>
                </a:lnTo>
                <a:lnTo>
                  <a:pt x="12192" y="12"/>
                </a:lnTo>
                <a:lnTo>
                  <a:pt x="9144" y="1536"/>
                </a:lnTo>
                <a:lnTo>
                  <a:pt x="6096" y="1536"/>
                </a:lnTo>
                <a:lnTo>
                  <a:pt x="3048" y="3060"/>
                </a:lnTo>
                <a:lnTo>
                  <a:pt x="3048" y="12204"/>
                </a:lnTo>
                <a:lnTo>
                  <a:pt x="9144" y="9156"/>
                </a:lnTo>
                <a:lnTo>
                  <a:pt x="12192" y="9156"/>
                </a:lnTo>
                <a:lnTo>
                  <a:pt x="13716" y="7632"/>
                </a:lnTo>
                <a:lnTo>
                  <a:pt x="22860" y="7632"/>
                </a:lnTo>
                <a:lnTo>
                  <a:pt x="24384" y="9156"/>
                </a:lnTo>
                <a:lnTo>
                  <a:pt x="27432" y="9156"/>
                </a:lnTo>
                <a:lnTo>
                  <a:pt x="27432" y="10680"/>
                </a:lnTo>
                <a:lnTo>
                  <a:pt x="28956" y="10680"/>
                </a:lnTo>
                <a:lnTo>
                  <a:pt x="28956" y="13728"/>
                </a:lnTo>
                <a:lnTo>
                  <a:pt x="30480" y="15252"/>
                </a:lnTo>
                <a:lnTo>
                  <a:pt x="30480" y="18300"/>
                </a:lnTo>
                <a:lnTo>
                  <a:pt x="30480" y="27444"/>
                </a:lnTo>
                <a:lnTo>
                  <a:pt x="30480" y="33540"/>
                </a:lnTo>
                <a:lnTo>
                  <a:pt x="25908" y="38112"/>
                </a:lnTo>
                <a:lnTo>
                  <a:pt x="24384" y="38112"/>
                </a:lnTo>
                <a:lnTo>
                  <a:pt x="21336" y="41160"/>
                </a:lnTo>
                <a:lnTo>
                  <a:pt x="16764" y="41160"/>
                </a:lnTo>
                <a:lnTo>
                  <a:pt x="15240" y="39636"/>
                </a:lnTo>
                <a:lnTo>
                  <a:pt x="13716" y="39636"/>
                </a:lnTo>
                <a:lnTo>
                  <a:pt x="12192" y="38112"/>
                </a:lnTo>
                <a:lnTo>
                  <a:pt x="12192" y="32016"/>
                </a:lnTo>
                <a:lnTo>
                  <a:pt x="15240" y="28968"/>
                </a:lnTo>
                <a:lnTo>
                  <a:pt x="16764" y="28968"/>
                </a:lnTo>
                <a:lnTo>
                  <a:pt x="18288" y="27444"/>
                </a:lnTo>
                <a:lnTo>
                  <a:pt x="30480" y="27444"/>
                </a:lnTo>
                <a:lnTo>
                  <a:pt x="30480" y="18300"/>
                </a:lnTo>
                <a:lnTo>
                  <a:pt x="19812" y="18300"/>
                </a:lnTo>
                <a:lnTo>
                  <a:pt x="16764" y="19824"/>
                </a:lnTo>
                <a:lnTo>
                  <a:pt x="13716" y="19824"/>
                </a:lnTo>
                <a:lnTo>
                  <a:pt x="7620" y="22872"/>
                </a:lnTo>
                <a:lnTo>
                  <a:pt x="6096" y="22872"/>
                </a:lnTo>
                <a:lnTo>
                  <a:pt x="3048" y="24396"/>
                </a:lnTo>
                <a:lnTo>
                  <a:pt x="1524" y="25920"/>
                </a:lnTo>
                <a:lnTo>
                  <a:pt x="1524" y="28968"/>
                </a:lnTo>
                <a:lnTo>
                  <a:pt x="0" y="30492"/>
                </a:lnTo>
                <a:lnTo>
                  <a:pt x="0" y="39636"/>
                </a:lnTo>
                <a:lnTo>
                  <a:pt x="1524" y="41160"/>
                </a:lnTo>
                <a:lnTo>
                  <a:pt x="1524" y="42684"/>
                </a:lnTo>
                <a:lnTo>
                  <a:pt x="3048" y="44208"/>
                </a:lnTo>
                <a:lnTo>
                  <a:pt x="3048" y="45732"/>
                </a:lnTo>
                <a:lnTo>
                  <a:pt x="4572" y="47256"/>
                </a:lnTo>
                <a:lnTo>
                  <a:pt x="6096" y="47256"/>
                </a:lnTo>
                <a:lnTo>
                  <a:pt x="9144" y="48780"/>
                </a:lnTo>
                <a:lnTo>
                  <a:pt x="10668" y="48780"/>
                </a:lnTo>
                <a:lnTo>
                  <a:pt x="12192" y="50304"/>
                </a:lnTo>
                <a:lnTo>
                  <a:pt x="16764" y="50304"/>
                </a:lnTo>
                <a:lnTo>
                  <a:pt x="18288" y="48780"/>
                </a:lnTo>
                <a:lnTo>
                  <a:pt x="22860" y="48780"/>
                </a:lnTo>
                <a:lnTo>
                  <a:pt x="24384" y="47256"/>
                </a:lnTo>
                <a:lnTo>
                  <a:pt x="25908" y="47256"/>
                </a:lnTo>
                <a:lnTo>
                  <a:pt x="30480" y="42684"/>
                </a:lnTo>
                <a:lnTo>
                  <a:pt x="32004" y="42684"/>
                </a:lnTo>
                <a:lnTo>
                  <a:pt x="32004" y="48780"/>
                </a:lnTo>
                <a:lnTo>
                  <a:pt x="41148" y="48780"/>
                </a:lnTo>
                <a:lnTo>
                  <a:pt x="41148" y="42684"/>
                </a:lnTo>
                <a:lnTo>
                  <a:pt x="41148" y="41160"/>
                </a:lnTo>
                <a:lnTo>
                  <a:pt x="41148" y="27444"/>
                </a:lnTo>
                <a:lnTo>
                  <a:pt x="41148" y="10680"/>
                </a:lnTo>
                <a:close/>
              </a:path>
              <a:path w="94614" h="50800">
                <a:moveTo>
                  <a:pt x="94576" y="28956"/>
                </a:moveTo>
                <a:lnTo>
                  <a:pt x="88480" y="22860"/>
                </a:lnTo>
                <a:lnTo>
                  <a:pt x="86956" y="22860"/>
                </a:lnTo>
                <a:lnTo>
                  <a:pt x="85432" y="21336"/>
                </a:lnTo>
                <a:lnTo>
                  <a:pt x="82384" y="21336"/>
                </a:lnTo>
                <a:lnTo>
                  <a:pt x="79336" y="19812"/>
                </a:lnTo>
                <a:lnTo>
                  <a:pt x="77812" y="19812"/>
                </a:lnTo>
                <a:lnTo>
                  <a:pt x="74764" y="18288"/>
                </a:lnTo>
                <a:lnTo>
                  <a:pt x="73240" y="18288"/>
                </a:lnTo>
                <a:lnTo>
                  <a:pt x="71716" y="16764"/>
                </a:lnTo>
                <a:lnTo>
                  <a:pt x="70192" y="16764"/>
                </a:lnTo>
                <a:lnTo>
                  <a:pt x="68668" y="15240"/>
                </a:lnTo>
                <a:lnTo>
                  <a:pt x="68668" y="10668"/>
                </a:lnTo>
                <a:lnTo>
                  <a:pt x="71716" y="7620"/>
                </a:lnTo>
                <a:lnTo>
                  <a:pt x="80860" y="7620"/>
                </a:lnTo>
                <a:lnTo>
                  <a:pt x="83908" y="9144"/>
                </a:lnTo>
                <a:lnTo>
                  <a:pt x="88480" y="9144"/>
                </a:lnTo>
                <a:lnTo>
                  <a:pt x="91528" y="10668"/>
                </a:lnTo>
                <a:lnTo>
                  <a:pt x="91528" y="7620"/>
                </a:lnTo>
                <a:lnTo>
                  <a:pt x="91528" y="1524"/>
                </a:lnTo>
                <a:lnTo>
                  <a:pt x="88480" y="0"/>
                </a:lnTo>
                <a:lnTo>
                  <a:pt x="67144" y="0"/>
                </a:lnTo>
                <a:lnTo>
                  <a:pt x="64096" y="1524"/>
                </a:lnTo>
                <a:lnTo>
                  <a:pt x="62572" y="1524"/>
                </a:lnTo>
                <a:lnTo>
                  <a:pt x="56476" y="7620"/>
                </a:lnTo>
                <a:lnTo>
                  <a:pt x="56476" y="9144"/>
                </a:lnTo>
                <a:lnTo>
                  <a:pt x="54952" y="12192"/>
                </a:lnTo>
                <a:lnTo>
                  <a:pt x="54952" y="15240"/>
                </a:lnTo>
                <a:lnTo>
                  <a:pt x="56476" y="16764"/>
                </a:lnTo>
                <a:lnTo>
                  <a:pt x="56476" y="19812"/>
                </a:lnTo>
                <a:lnTo>
                  <a:pt x="61048" y="24384"/>
                </a:lnTo>
                <a:lnTo>
                  <a:pt x="64096" y="25908"/>
                </a:lnTo>
                <a:lnTo>
                  <a:pt x="65620" y="27432"/>
                </a:lnTo>
                <a:lnTo>
                  <a:pt x="70192" y="27432"/>
                </a:lnTo>
                <a:lnTo>
                  <a:pt x="71716" y="28956"/>
                </a:lnTo>
                <a:lnTo>
                  <a:pt x="74764" y="28956"/>
                </a:lnTo>
                <a:lnTo>
                  <a:pt x="76288" y="30480"/>
                </a:lnTo>
                <a:lnTo>
                  <a:pt x="77812" y="30480"/>
                </a:lnTo>
                <a:lnTo>
                  <a:pt x="79336" y="32004"/>
                </a:lnTo>
                <a:lnTo>
                  <a:pt x="80860" y="32004"/>
                </a:lnTo>
                <a:lnTo>
                  <a:pt x="80860" y="33528"/>
                </a:lnTo>
                <a:lnTo>
                  <a:pt x="82384" y="33528"/>
                </a:lnTo>
                <a:lnTo>
                  <a:pt x="82384" y="36576"/>
                </a:lnTo>
                <a:lnTo>
                  <a:pt x="79336" y="39624"/>
                </a:lnTo>
                <a:lnTo>
                  <a:pt x="77812" y="39624"/>
                </a:lnTo>
                <a:lnTo>
                  <a:pt x="76288" y="41148"/>
                </a:lnTo>
                <a:lnTo>
                  <a:pt x="67144" y="41148"/>
                </a:lnTo>
                <a:lnTo>
                  <a:pt x="64096" y="39624"/>
                </a:lnTo>
                <a:lnTo>
                  <a:pt x="61048" y="39624"/>
                </a:lnTo>
                <a:lnTo>
                  <a:pt x="54952" y="36576"/>
                </a:lnTo>
                <a:lnTo>
                  <a:pt x="54952" y="47244"/>
                </a:lnTo>
                <a:lnTo>
                  <a:pt x="58000" y="48768"/>
                </a:lnTo>
                <a:lnTo>
                  <a:pt x="64096" y="48768"/>
                </a:lnTo>
                <a:lnTo>
                  <a:pt x="67144" y="50292"/>
                </a:lnTo>
                <a:lnTo>
                  <a:pt x="76288" y="50292"/>
                </a:lnTo>
                <a:lnTo>
                  <a:pt x="77812" y="48768"/>
                </a:lnTo>
                <a:lnTo>
                  <a:pt x="83908" y="48768"/>
                </a:lnTo>
                <a:lnTo>
                  <a:pt x="85432" y="47244"/>
                </a:lnTo>
                <a:lnTo>
                  <a:pt x="88480" y="45720"/>
                </a:lnTo>
                <a:lnTo>
                  <a:pt x="90004" y="45720"/>
                </a:lnTo>
                <a:lnTo>
                  <a:pt x="91528" y="42672"/>
                </a:lnTo>
                <a:lnTo>
                  <a:pt x="93052" y="41148"/>
                </a:lnTo>
                <a:lnTo>
                  <a:pt x="94576" y="39624"/>
                </a:lnTo>
                <a:lnTo>
                  <a:pt x="94576" y="2895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244143" y="961192"/>
            <a:ext cx="341329" cy="88939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2699273" y="1563507"/>
            <a:ext cx="4123765" cy="212364"/>
            <a:chOff x="1147191" y="1528762"/>
            <a:chExt cx="1752600" cy="207645"/>
          </a:xfrm>
        </p:grpSpPr>
        <p:pic>
          <p:nvPicPr>
            <p:cNvPr id="142" name="object 1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7191" y="1528762"/>
              <a:ext cx="1271492" cy="20754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452306" y="1649349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4" h="22860">
                  <a:moveTo>
                    <a:pt x="10667" y="22859"/>
                  </a:moveTo>
                  <a:lnTo>
                    <a:pt x="1524" y="2285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2285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93549" y="1649349"/>
              <a:ext cx="306800" cy="8696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2827782" y="1649349"/>
              <a:ext cx="10795" cy="22860"/>
            </a:xfrm>
            <a:custGeom>
              <a:avLst/>
              <a:gdLst/>
              <a:ahLst/>
              <a:cxnLst/>
              <a:rect l="l" t="t" r="r" b="b"/>
              <a:pathLst>
                <a:path w="10794" h="22860">
                  <a:moveTo>
                    <a:pt x="9239" y="22859"/>
                  </a:moveTo>
                  <a:lnTo>
                    <a:pt x="1524" y="22859"/>
                  </a:lnTo>
                  <a:lnTo>
                    <a:pt x="0" y="0"/>
                  </a:lnTo>
                  <a:lnTo>
                    <a:pt x="10763" y="0"/>
                  </a:lnTo>
                  <a:lnTo>
                    <a:pt x="9239" y="2285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72073" y="1646300"/>
              <a:ext cx="27940" cy="90170"/>
            </a:xfrm>
            <a:custGeom>
              <a:avLst/>
              <a:gdLst/>
              <a:ahLst/>
              <a:cxnLst/>
              <a:rect l="l" t="t" r="r" b="b"/>
              <a:pathLst>
                <a:path w="27939" h="90169">
                  <a:moveTo>
                    <a:pt x="4572" y="90011"/>
                  </a:moveTo>
                  <a:lnTo>
                    <a:pt x="0" y="85439"/>
                  </a:lnTo>
                  <a:lnTo>
                    <a:pt x="6096" y="79343"/>
                  </a:lnTo>
                  <a:lnTo>
                    <a:pt x="10668" y="73247"/>
                  </a:lnTo>
                  <a:lnTo>
                    <a:pt x="13716" y="65627"/>
                  </a:lnTo>
                  <a:lnTo>
                    <a:pt x="16764" y="59531"/>
                  </a:lnTo>
                  <a:lnTo>
                    <a:pt x="18383" y="51911"/>
                  </a:lnTo>
                  <a:lnTo>
                    <a:pt x="18383" y="45719"/>
                  </a:lnTo>
                  <a:lnTo>
                    <a:pt x="17225" y="34575"/>
                  </a:lnTo>
                  <a:lnTo>
                    <a:pt x="13763" y="24003"/>
                  </a:lnTo>
                  <a:lnTo>
                    <a:pt x="8015" y="14001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4628" y="9691"/>
                  </a:lnTo>
                  <a:lnTo>
                    <a:pt x="21800" y="20383"/>
                  </a:lnTo>
                  <a:lnTo>
                    <a:pt x="26097" y="31932"/>
                  </a:lnTo>
                  <a:lnTo>
                    <a:pt x="27527" y="44195"/>
                  </a:lnTo>
                  <a:lnTo>
                    <a:pt x="27527" y="51911"/>
                  </a:lnTo>
                  <a:lnTo>
                    <a:pt x="26003" y="54959"/>
                  </a:lnTo>
                  <a:lnTo>
                    <a:pt x="26003" y="59531"/>
                  </a:lnTo>
                  <a:lnTo>
                    <a:pt x="24479" y="62579"/>
                  </a:lnTo>
                  <a:lnTo>
                    <a:pt x="22955" y="67151"/>
                  </a:lnTo>
                  <a:lnTo>
                    <a:pt x="21431" y="70199"/>
                  </a:lnTo>
                  <a:lnTo>
                    <a:pt x="18383" y="74771"/>
                  </a:lnTo>
                  <a:lnTo>
                    <a:pt x="15240" y="77819"/>
                  </a:lnTo>
                  <a:lnTo>
                    <a:pt x="13716" y="82391"/>
                  </a:lnTo>
                  <a:lnTo>
                    <a:pt x="9144" y="86963"/>
                  </a:lnTo>
                  <a:lnTo>
                    <a:pt x="4572" y="90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7" name="object 14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702857" y="2048828"/>
            <a:ext cx="488351" cy="70236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3345628" y="2048925"/>
            <a:ext cx="2859741" cy="91570"/>
            <a:chOff x="1421892" y="2003393"/>
            <a:chExt cx="1215390" cy="89535"/>
          </a:xfrm>
        </p:grpSpPr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21892" y="2004821"/>
              <a:ext cx="680942" cy="67151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109216" y="2003399"/>
              <a:ext cx="528320" cy="89535"/>
            </a:xfrm>
            <a:custGeom>
              <a:avLst/>
              <a:gdLst/>
              <a:ahLst/>
              <a:cxnLst/>
              <a:rect l="l" t="t" r="r" b="b"/>
              <a:pathLst>
                <a:path w="528319" h="89535">
                  <a:moveTo>
                    <a:pt x="54851" y="81445"/>
                  </a:moveTo>
                  <a:lnTo>
                    <a:pt x="0" y="81445"/>
                  </a:lnTo>
                  <a:lnTo>
                    <a:pt x="0" y="89052"/>
                  </a:lnTo>
                  <a:lnTo>
                    <a:pt x="54851" y="89052"/>
                  </a:lnTo>
                  <a:lnTo>
                    <a:pt x="54851" y="81445"/>
                  </a:lnTo>
                  <a:close/>
                </a:path>
                <a:path w="528319" h="89535">
                  <a:moveTo>
                    <a:pt x="98869" y="50292"/>
                  </a:moveTo>
                  <a:lnTo>
                    <a:pt x="97345" y="48768"/>
                  </a:lnTo>
                  <a:lnTo>
                    <a:pt x="97345" y="47244"/>
                  </a:lnTo>
                  <a:lnTo>
                    <a:pt x="95821" y="45720"/>
                  </a:lnTo>
                  <a:lnTo>
                    <a:pt x="94297" y="45720"/>
                  </a:lnTo>
                  <a:lnTo>
                    <a:pt x="92773" y="44196"/>
                  </a:lnTo>
                  <a:lnTo>
                    <a:pt x="91249" y="44196"/>
                  </a:lnTo>
                  <a:lnTo>
                    <a:pt x="89725" y="42672"/>
                  </a:lnTo>
                  <a:lnTo>
                    <a:pt x="86677" y="41148"/>
                  </a:lnTo>
                  <a:lnTo>
                    <a:pt x="83629" y="41148"/>
                  </a:lnTo>
                  <a:lnTo>
                    <a:pt x="82105" y="39624"/>
                  </a:lnTo>
                  <a:lnTo>
                    <a:pt x="78955" y="39624"/>
                  </a:lnTo>
                  <a:lnTo>
                    <a:pt x="77431" y="38100"/>
                  </a:lnTo>
                  <a:lnTo>
                    <a:pt x="74383" y="38100"/>
                  </a:lnTo>
                  <a:lnTo>
                    <a:pt x="74383" y="36576"/>
                  </a:lnTo>
                  <a:lnTo>
                    <a:pt x="72859" y="36576"/>
                  </a:lnTo>
                  <a:lnTo>
                    <a:pt x="72859" y="35052"/>
                  </a:lnTo>
                  <a:lnTo>
                    <a:pt x="71335" y="33528"/>
                  </a:lnTo>
                  <a:lnTo>
                    <a:pt x="71335" y="30480"/>
                  </a:lnTo>
                  <a:lnTo>
                    <a:pt x="72859" y="30480"/>
                  </a:lnTo>
                  <a:lnTo>
                    <a:pt x="72859" y="28956"/>
                  </a:lnTo>
                  <a:lnTo>
                    <a:pt x="74383" y="27432"/>
                  </a:lnTo>
                  <a:lnTo>
                    <a:pt x="77431" y="27432"/>
                  </a:lnTo>
                  <a:lnTo>
                    <a:pt x="78955" y="25806"/>
                  </a:lnTo>
                  <a:lnTo>
                    <a:pt x="86677" y="25806"/>
                  </a:lnTo>
                  <a:lnTo>
                    <a:pt x="88201" y="27432"/>
                  </a:lnTo>
                  <a:lnTo>
                    <a:pt x="95821" y="27432"/>
                  </a:lnTo>
                  <a:lnTo>
                    <a:pt x="95821" y="25806"/>
                  </a:lnTo>
                  <a:lnTo>
                    <a:pt x="95821" y="21234"/>
                  </a:lnTo>
                  <a:lnTo>
                    <a:pt x="94297" y="19710"/>
                  </a:lnTo>
                  <a:lnTo>
                    <a:pt x="75907" y="19710"/>
                  </a:lnTo>
                  <a:lnTo>
                    <a:pt x="72859" y="21234"/>
                  </a:lnTo>
                  <a:lnTo>
                    <a:pt x="71335" y="21234"/>
                  </a:lnTo>
                  <a:lnTo>
                    <a:pt x="68287" y="22758"/>
                  </a:lnTo>
                  <a:lnTo>
                    <a:pt x="65239" y="25806"/>
                  </a:lnTo>
                  <a:lnTo>
                    <a:pt x="65239" y="27432"/>
                  </a:lnTo>
                  <a:lnTo>
                    <a:pt x="63715" y="28956"/>
                  </a:lnTo>
                  <a:lnTo>
                    <a:pt x="63715" y="38100"/>
                  </a:lnTo>
                  <a:lnTo>
                    <a:pt x="66763" y="41148"/>
                  </a:lnTo>
                  <a:lnTo>
                    <a:pt x="66763" y="42672"/>
                  </a:lnTo>
                  <a:lnTo>
                    <a:pt x="68287" y="42672"/>
                  </a:lnTo>
                  <a:lnTo>
                    <a:pt x="69811" y="44196"/>
                  </a:lnTo>
                  <a:lnTo>
                    <a:pt x="72859" y="45720"/>
                  </a:lnTo>
                  <a:lnTo>
                    <a:pt x="74383" y="45720"/>
                  </a:lnTo>
                  <a:lnTo>
                    <a:pt x="75907" y="47244"/>
                  </a:lnTo>
                  <a:lnTo>
                    <a:pt x="77431" y="47244"/>
                  </a:lnTo>
                  <a:lnTo>
                    <a:pt x="80581" y="48768"/>
                  </a:lnTo>
                  <a:lnTo>
                    <a:pt x="85153" y="48768"/>
                  </a:lnTo>
                  <a:lnTo>
                    <a:pt x="86677" y="50292"/>
                  </a:lnTo>
                  <a:lnTo>
                    <a:pt x="88201" y="50292"/>
                  </a:lnTo>
                  <a:lnTo>
                    <a:pt x="88201" y="51816"/>
                  </a:lnTo>
                  <a:lnTo>
                    <a:pt x="89725" y="51816"/>
                  </a:lnTo>
                  <a:lnTo>
                    <a:pt x="89725" y="53340"/>
                  </a:lnTo>
                  <a:lnTo>
                    <a:pt x="91249" y="53340"/>
                  </a:lnTo>
                  <a:lnTo>
                    <a:pt x="91249" y="57912"/>
                  </a:lnTo>
                  <a:lnTo>
                    <a:pt x="88201" y="60960"/>
                  </a:lnTo>
                  <a:lnTo>
                    <a:pt x="86677" y="60960"/>
                  </a:lnTo>
                  <a:lnTo>
                    <a:pt x="83629" y="62484"/>
                  </a:lnTo>
                  <a:lnTo>
                    <a:pt x="75907" y="62484"/>
                  </a:lnTo>
                  <a:lnTo>
                    <a:pt x="72859" y="60960"/>
                  </a:lnTo>
                  <a:lnTo>
                    <a:pt x="65239" y="60960"/>
                  </a:lnTo>
                  <a:lnTo>
                    <a:pt x="62191" y="59436"/>
                  </a:lnTo>
                  <a:lnTo>
                    <a:pt x="62191" y="67056"/>
                  </a:lnTo>
                  <a:lnTo>
                    <a:pt x="65239" y="67056"/>
                  </a:lnTo>
                  <a:lnTo>
                    <a:pt x="68287" y="68580"/>
                  </a:lnTo>
                  <a:lnTo>
                    <a:pt x="86677" y="68580"/>
                  </a:lnTo>
                  <a:lnTo>
                    <a:pt x="88201" y="67056"/>
                  </a:lnTo>
                  <a:lnTo>
                    <a:pt x="91249" y="67056"/>
                  </a:lnTo>
                  <a:lnTo>
                    <a:pt x="92773" y="65532"/>
                  </a:lnTo>
                  <a:lnTo>
                    <a:pt x="94297" y="65532"/>
                  </a:lnTo>
                  <a:lnTo>
                    <a:pt x="95821" y="64008"/>
                  </a:lnTo>
                  <a:lnTo>
                    <a:pt x="95821" y="62484"/>
                  </a:lnTo>
                  <a:lnTo>
                    <a:pt x="97345" y="62484"/>
                  </a:lnTo>
                  <a:lnTo>
                    <a:pt x="97345" y="60960"/>
                  </a:lnTo>
                  <a:lnTo>
                    <a:pt x="98869" y="59436"/>
                  </a:lnTo>
                  <a:lnTo>
                    <a:pt x="98869" y="50292"/>
                  </a:lnTo>
                  <a:close/>
                </a:path>
                <a:path w="528319" h="89535">
                  <a:moveTo>
                    <a:pt x="155346" y="35052"/>
                  </a:moveTo>
                  <a:lnTo>
                    <a:pt x="153822" y="32004"/>
                  </a:lnTo>
                  <a:lnTo>
                    <a:pt x="153822" y="28956"/>
                  </a:lnTo>
                  <a:lnTo>
                    <a:pt x="152298" y="27432"/>
                  </a:lnTo>
                  <a:lnTo>
                    <a:pt x="150774" y="25806"/>
                  </a:lnTo>
                  <a:lnTo>
                    <a:pt x="146202" y="21234"/>
                  </a:lnTo>
                  <a:lnTo>
                    <a:pt x="146202" y="33528"/>
                  </a:lnTo>
                  <a:lnTo>
                    <a:pt x="146202" y="41148"/>
                  </a:lnTo>
                  <a:lnTo>
                    <a:pt x="121716" y="41148"/>
                  </a:lnTo>
                  <a:lnTo>
                    <a:pt x="121716" y="36576"/>
                  </a:lnTo>
                  <a:lnTo>
                    <a:pt x="123240" y="35052"/>
                  </a:lnTo>
                  <a:lnTo>
                    <a:pt x="123240" y="33528"/>
                  </a:lnTo>
                  <a:lnTo>
                    <a:pt x="124764" y="32004"/>
                  </a:lnTo>
                  <a:lnTo>
                    <a:pt x="124764" y="30480"/>
                  </a:lnTo>
                  <a:lnTo>
                    <a:pt x="127812" y="27432"/>
                  </a:lnTo>
                  <a:lnTo>
                    <a:pt x="129336" y="27432"/>
                  </a:lnTo>
                  <a:lnTo>
                    <a:pt x="130860" y="25806"/>
                  </a:lnTo>
                  <a:lnTo>
                    <a:pt x="138582" y="25806"/>
                  </a:lnTo>
                  <a:lnTo>
                    <a:pt x="140106" y="27432"/>
                  </a:lnTo>
                  <a:lnTo>
                    <a:pt x="141630" y="27432"/>
                  </a:lnTo>
                  <a:lnTo>
                    <a:pt x="143154" y="28956"/>
                  </a:lnTo>
                  <a:lnTo>
                    <a:pt x="143154" y="30480"/>
                  </a:lnTo>
                  <a:lnTo>
                    <a:pt x="146202" y="33528"/>
                  </a:lnTo>
                  <a:lnTo>
                    <a:pt x="146202" y="21234"/>
                  </a:lnTo>
                  <a:lnTo>
                    <a:pt x="143154" y="21234"/>
                  </a:lnTo>
                  <a:lnTo>
                    <a:pt x="141630" y="19710"/>
                  </a:lnTo>
                  <a:lnTo>
                    <a:pt x="127812" y="19710"/>
                  </a:lnTo>
                  <a:lnTo>
                    <a:pt x="124764" y="21234"/>
                  </a:lnTo>
                  <a:lnTo>
                    <a:pt x="123240" y="22758"/>
                  </a:lnTo>
                  <a:lnTo>
                    <a:pt x="120192" y="24282"/>
                  </a:lnTo>
                  <a:lnTo>
                    <a:pt x="118668" y="27432"/>
                  </a:lnTo>
                  <a:lnTo>
                    <a:pt x="117144" y="28956"/>
                  </a:lnTo>
                  <a:lnTo>
                    <a:pt x="114096" y="35052"/>
                  </a:lnTo>
                  <a:lnTo>
                    <a:pt x="114096" y="38100"/>
                  </a:lnTo>
                  <a:lnTo>
                    <a:pt x="112572" y="41148"/>
                  </a:lnTo>
                  <a:lnTo>
                    <a:pt x="112572" y="48768"/>
                  </a:lnTo>
                  <a:lnTo>
                    <a:pt x="114096" y="51816"/>
                  </a:lnTo>
                  <a:lnTo>
                    <a:pt x="114096" y="54864"/>
                  </a:lnTo>
                  <a:lnTo>
                    <a:pt x="117144" y="60960"/>
                  </a:lnTo>
                  <a:lnTo>
                    <a:pt x="120192" y="64008"/>
                  </a:lnTo>
                  <a:lnTo>
                    <a:pt x="129336" y="68580"/>
                  </a:lnTo>
                  <a:lnTo>
                    <a:pt x="147726" y="68580"/>
                  </a:lnTo>
                  <a:lnTo>
                    <a:pt x="150774" y="67056"/>
                  </a:lnTo>
                  <a:lnTo>
                    <a:pt x="152298" y="67056"/>
                  </a:lnTo>
                  <a:lnTo>
                    <a:pt x="152298" y="62484"/>
                  </a:lnTo>
                  <a:lnTo>
                    <a:pt x="152298" y="59436"/>
                  </a:lnTo>
                  <a:lnTo>
                    <a:pt x="150774" y="60960"/>
                  </a:lnTo>
                  <a:lnTo>
                    <a:pt x="143154" y="60960"/>
                  </a:lnTo>
                  <a:lnTo>
                    <a:pt x="141630" y="62484"/>
                  </a:lnTo>
                  <a:lnTo>
                    <a:pt x="132384" y="62484"/>
                  </a:lnTo>
                  <a:lnTo>
                    <a:pt x="127812" y="60960"/>
                  </a:lnTo>
                  <a:lnTo>
                    <a:pt x="126288" y="57912"/>
                  </a:lnTo>
                  <a:lnTo>
                    <a:pt x="123240" y="54864"/>
                  </a:lnTo>
                  <a:lnTo>
                    <a:pt x="121716" y="51816"/>
                  </a:lnTo>
                  <a:lnTo>
                    <a:pt x="121716" y="47244"/>
                  </a:lnTo>
                  <a:lnTo>
                    <a:pt x="155346" y="47244"/>
                  </a:lnTo>
                  <a:lnTo>
                    <a:pt x="155346" y="41148"/>
                  </a:lnTo>
                  <a:lnTo>
                    <a:pt x="155346" y="35052"/>
                  </a:lnTo>
                  <a:close/>
                </a:path>
                <a:path w="528319" h="89535">
                  <a:moveTo>
                    <a:pt x="207251" y="60960"/>
                  </a:moveTo>
                  <a:lnTo>
                    <a:pt x="193446" y="60960"/>
                  </a:lnTo>
                  <a:lnTo>
                    <a:pt x="193446" y="1422"/>
                  </a:lnTo>
                  <a:lnTo>
                    <a:pt x="170586" y="1422"/>
                  </a:lnTo>
                  <a:lnTo>
                    <a:pt x="170586" y="7518"/>
                  </a:lnTo>
                  <a:lnTo>
                    <a:pt x="184302" y="7518"/>
                  </a:lnTo>
                  <a:lnTo>
                    <a:pt x="184302" y="60960"/>
                  </a:lnTo>
                  <a:lnTo>
                    <a:pt x="169062" y="60960"/>
                  </a:lnTo>
                  <a:lnTo>
                    <a:pt x="169062" y="68580"/>
                  </a:lnTo>
                  <a:lnTo>
                    <a:pt x="207251" y="68580"/>
                  </a:lnTo>
                  <a:lnTo>
                    <a:pt x="207251" y="60960"/>
                  </a:lnTo>
                  <a:close/>
                </a:path>
                <a:path w="528319" h="89535">
                  <a:moveTo>
                    <a:pt x="262216" y="35052"/>
                  </a:moveTo>
                  <a:lnTo>
                    <a:pt x="260692" y="32004"/>
                  </a:lnTo>
                  <a:lnTo>
                    <a:pt x="260692" y="28956"/>
                  </a:lnTo>
                  <a:lnTo>
                    <a:pt x="259168" y="27432"/>
                  </a:lnTo>
                  <a:lnTo>
                    <a:pt x="257644" y="25806"/>
                  </a:lnTo>
                  <a:lnTo>
                    <a:pt x="254508" y="22758"/>
                  </a:lnTo>
                  <a:lnTo>
                    <a:pt x="254508" y="38100"/>
                  </a:lnTo>
                  <a:lnTo>
                    <a:pt x="252984" y="41148"/>
                  </a:lnTo>
                  <a:lnTo>
                    <a:pt x="228600" y="41148"/>
                  </a:lnTo>
                  <a:lnTo>
                    <a:pt x="228600" y="36576"/>
                  </a:lnTo>
                  <a:lnTo>
                    <a:pt x="230124" y="35052"/>
                  </a:lnTo>
                  <a:lnTo>
                    <a:pt x="230124" y="33528"/>
                  </a:lnTo>
                  <a:lnTo>
                    <a:pt x="233172" y="30480"/>
                  </a:lnTo>
                  <a:lnTo>
                    <a:pt x="233172" y="28956"/>
                  </a:lnTo>
                  <a:lnTo>
                    <a:pt x="234696" y="27432"/>
                  </a:lnTo>
                  <a:lnTo>
                    <a:pt x="236220" y="27432"/>
                  </a:lnTo>
                  <a:lnTo>
                    <a:pt x="237744" y="25806"/>
                  </a:lnTo>
                  <a:lnTo>
                    <a:pt x="245364" y="25806"/>
                  </a:lnTo>
                  <a:lnTo>
                    <a:pt x="246888" y="27432"/>
                  </a:lnTo>
                  <a:lnTo>
                    <a:pt x="248412" y="27432"/>
                  </a:lnTo>
                  <a:lnTo>
                    <a:pt x="251460" y="30480"/>
                  </a:lnTo>
                  <a:lnTo>
                    <a:pt x="251460" y="32004"/>
                  </a:lnTo>
                  <a:lnTo>
                    <a:pt x="252984" y="33528"/>
                  </a:lnTo>
                  <a:lnTo>
                    <a:pt x="252984" y="36576"/>
                  </a:lnTo>
                  <a:lnTo>
                    <a:pt x="254508" y="38100"/>
                  </a:lnTo>
                  <a:lnTo>
                    <a:pt x="254508" y="22758"/>
                  </a:lnTo>
                  <a:lnTo>
                    <a:pt x="252984" y="21234"/>
                  </a:lnTo>
                  <a:lnTo>
                    <a:pt x="249936" y="21234"/>
                  </a:lnTo>
                  <a:lnTo>
                    <a:pt x="248412" y="19710"/>
                  </a:lnTo>
                  <a:lnTo>
                    <a:pt x="234696" y="19710"/>
                  </a:lnTo>
                  <a:lnTo>
                    <a:pt x="233172" y="21234"/>
                  </a:lnTo>
                  <a:lnTo>
                    <a:pt x="227076" y="24282"/>
                  </a:lnTo>
                  <a:lnTo>
                    <a:pt x="225552" y="27432"/>
                  </a:lnTo>
                  <a:lnTo>
                    <a:pt x="224028" y="28956"/>
                  </a:lnTo>
                  <a:lnTo>
                    <a:pt x="220980" y="35052"/>
                  </a:lnTo>
                  <a:lnTo>
                    <a:pt x="220980" y="38100"/>
                  </a:lnTo>
                  <a:lnTo>
                    <a:pt x="219456" y="41148"/>
                  </a:lnTo>
                  <a:lnTo>
                    <a:pt x="219456" y="48768"/>
                  </a:lnTo>
                  <a:lnTo>
                    <a:pt x="220980" y="51816"/>
                  </a:lnTo>
                  <a:lnTo>
                    <a:pt x="220980" y="54864"/>
                  </a:lnTo>
                  <a:lnTo>
                    <a:pt x="224028" y="60960"/>
                  </a:lnTo>
                  <a:lnTo>
                    <a:pt x="227076" y="64008"/>
                  </a:lnTo>
                  <a:lnTo>
                    <a:pt x="236220" y="68580"/>
                  </a:lnTo>
                  <a:lnTo>
                    <a:pt x="254508" y="68580"/>
                  </a:lnTo>
                  <a:lnTo>
                    <a:pt x="257644" y="67056"/>
                  </a:lnTo>
                  <a:lnTo>
                    <a:pt x="259168" y="67056"/>
                  </a:lnTo>
                  <a:lnTo>
                    <a:pt x="259168" y="62484"/>
                  </a:lnTo>
                  <a:lnTo>
                    <a:pt x="259168" y="59436"/>
                  </a:lnTo>
                  <a:lnTo>
                    <a:pt x="257644" y="60960"/>
                  </a:lnTo>
                  <a:lnTo>
                    <a:pt x="249936" y="60960"/>
                  </a:lnTo>
                  <a:lnTo>
                    <a:pt x="248412" y="62484"/>
                  </a:lnTo>
                  <a:lnTo>
                    <a:pt x="239268" y="62484"/>
                  </a:lnTo>
                  <a:lnTo>
                    <a:pt x="234696" y="60960"/>
                  </a:lnTo>
                  <a:lnTo>
                    <a:pt x="233172" y="57912"/>
                  </a:lnTo>
                  <a:lnTo>
                    <a:pt x="230124" y="54864"/>
                  </a:lnTo>
                  <a:lnTo>
                    <a:pt x="228600" y="51816"/>
                  </a:lnTo>
                  <a:lnTo>
                    <a:pt x="228600" y="47244"/>
                  </a:lnTo>
                  <a:lnTo>
                    <a:pt x="262216" y="47244"/>
                  </a:lnTo>
                  <a:lnTo>
                    <a:pt x="262216" y="41148"/>
                  </a:lnTo>
                  <a:lnTo>
                    <a:pt x="262216" y="35052"/>
                  </a:lnTo>
                  <a:close/>
                </a:path>
                <a:path w="528319" h="89535">
                  <a:moveTo>
                    <a:pt x="312508" y="21247"/>
                  </a:moveTo>
                  <a:lnTo>
                    <a:pt x="310984" y="21247"/>
                  </a:lnTo>
                  <a:lnTo>
                    <a:pt x="307936" y="19723"/>
                  </a:lnTo>
                  <a:lnTo>
                    <a:pt x="292696" y="19723"/>
                  </a:lnTo>
                  <a:lnTo>
                    <a:pt x="283552" y="24295"/>
                  </a:lnTo>
                  <a:lnTo>
                    <a:pt x="282028" y="25819"/>
                  </a:lnTo>
                  <a:lnTo>
                    <a:pt x="275932" y="38100"/>
                  </a:lnTo>
                  <a:lnTo>
                    <a:pt x="275932" y="51816"/>
                  </a:lnTo>
                  <a:lnTo>
                    <a:pt x="277456" y="57912"/>
                  </a:lnTo>
                  <a:lnTo>
                    <a:pt x="282028" y="62484"/>
                  </a:lnTo>
                  <a:lnTo>
                    <a:pt x="285076" y="67056"/>
                  </a:lnTo>
                  <a:lnTo>
                    <a:pt x="291172" y="68580"/>
                  </a:lnTo>
                  <a:lnTo>
                    <a:pt x="306412" y="68580"/>
                  </a:lnTo>
                  <a:lnTo>
                    <a:pt x="307936" y="67056"/>
                  </a:lnTo>
                  <a:lnTo>
                    <a:pt x="310984" y="67056"/>
                  </a:lnTo>
                  <a:lnTo>
                    <a:pt x="312508" y="65532"/>
                  </a:lnTo>
                  <a:lnTo>
                    <a:pt x="312508" y="57912"/>
                  </a:lnTo>
                  <a:lnTo>
                    <a:pt x="310984" y="59436"/>
                  </a:lnTo>
                  <a:lnTo>
                    <a:pt x="307936" y="60960"/>
                  </a:lnTo>
                  <a:lnTo>
                    <a:pt x="294220" y="60960"/>
                  </a:lnTo>
                  <a:lnTo>
                    <a:pt x="288124" y="57912"/>
                  </a:lnTo>
                  <a:lnTo>
                    <a:pt x="285076" y="54864"/>
                  </a:lnTo>
                  <a:lnTo>
                    <a:pt x="283552" y="50292"/>
                  </a:lnTo>
                  <a:lnTo>
                    <a:pt x="283552" y="41148"/>
                  </a:lnTo>
                  <a:lnTo>
                    <a:pt x="285076" y="39624"/>
                  </a:lnTo>
                  <a:lnTo>
                    <a:pt x="285076" y="36576"/>
                  </a:lnTo>
                  <a:lnTo>
                    <a:pt x="286600" y="35052"/>
                  </a:lnTo>
                  <a:lnTo>
                    <a:pt x="286600" y="33528"/>
                  </a:lnTo>
                  <a:lnTo>
                    <a:pt x="291172" y="28956"/>
                  </a:lnTo>
                  <a:lnTo>
                    <a:pt x="294220" y="27432"/>
                  </a:lnTo>
                  <a:lnTo>
                    <a:pt x="295744" y="27432"/>
                  </a:lnTo>
                  <a:lnTo>
                    <a:pt x="297268" y="25819"/>
                  </a:lnTo>
                  <a:lnTo>
                    <a:pt x="301840" y="25819"/>
                  </a:lnTo>
                  <a:lnTo>
                    <a:pt x="304888" y="27432"/>
                  </a:lnTo>
                  <a:lnTo>
                    <a:pt x="307936" y="27432"/>
                  </a:lnTo>
                  <a:lnTo>
                    <a:pt x="310984" y="28956"/>
                  </a:lnTo>
                  <a:lnTo>
                    <a:pt x="312508" y="30480"/>
                  </a:lnTo>
                  <a:lnTo>
                    <a:pt x="312508" y="21247"/>
                  </a:lnTo>
                  <a:close/>
                </a:path>
                <a:path w="528319" h="89535">
                  <a:moveTo>
                    <a:pt x="367461" y="19710"/>
                  </a:moveTo>
                  <a:lnTo>
                    <a:pt x="346125" y="19710"/>
                  </a:lnTo>
                  <a:lnTo>
                    <a:pt x="346125" y="4470"/>
                  </a:lnTo>
                  <a:lnTo>
                    <a:pt x="338505" y="7518"/>
                  </a:lnTo>
                  <a:lnTo>
                    <a:pt x="338505" y="19710"/>
                  </a:lnTo>
                  <a:lnTo>
                    <a:pt x="324789" y="19710"/>
                  </a:lnTo>
                  <a:lnTo>
                    <a:pt x="324789" y="27432"/>
                  </a:lnTo>
                  <a:lnTo>
                    <a:pt x="338505" y="27432"/>
                  </a:lnTo>
                  <a:lnTo>
                    <a:pt x="338505" y="62484"/>
                  </a:lnTo>
                  <a:lnTo>
                    <a:pt x="341553" y="64008"/>
                  </a:lnTo>
                  <a:lnTo>
                    <a:pt x="344601" y="67056"/>
                  </a:lnTo>
                  <a:lnTo>
                    <a:pt x="349173" y="68580"/>
                  </a:lnTo>
                  <a:lnTo>
                    <a:pt x="364413" y="68580"/>
                  </a:lnTo>
                  <a:lnTo>
                    <a:pt x="365937" y="67056"/>
                  </a:lnTo>
                  <a:lnTo>
                    <a:pt x="367461" y="67056"/>
                  </a:lnTo>
                  <a:lnTo>
                    <a:pt x="367461" y="59436"/>
                  </a:lnTo>
                  <a:lnTo>
                    <a:pt x="365937" y="60960"/>
                  </a:lnTo>
                  <a:lnTo>
                    <a:pt x="350697" y="60960"/>
                  </a:lnTo>
                  <a:lnTo>
                    <a:pt x="347649" y="57912"/>
                  </a:lnTo>
                  <a:lnTo>
                    <a:pt x="346125" y="54864"/>
                  </a:lnTo>
                  <a:lnTo>
                    <a:pt x="346125" y="27432"/>
                  </a:lnTo>
                  <a:lnTo>
                    <a:pt x="367461" y="27432"/>
                  </a:lnTo>
                  <a:lnTo>
                    <a:pt x="367461" y="19710"/>
                  </a:lnTo>
                  <a:close/>
                </a:path>
                <a:path w="528319" h="89535">
                  <a:moveTo>
                    <a:pt x="408711" y="4572"/>
                  </a:moveTo>
                  <a:lnTo>
                    <a:pt x="407187" y="4572"/>
                  </a:lnTo>
                  <a:lnTo>
                    <a:pt x="407187" y="3048"/>
                  </a:lnTo>
                  <a:lnTo>
                    <a:pt x="405663" y="1524"/>
                  </a:lnTo>
                  <a:lnTo>
                    <a:pt x="404139" y="1524"/>
                  </a:lnTo>
                  <a:lnTo>
                    <a:pt x="404139" y="0"/>
                  </a:lnTo>
                  <a:lnTo>
                    <a:pt x="399567" y="0"/>
                  </a:lnTo>
                  <a:lnTo>
                    <a:pt x="399567" y="1524"/>
                  </a:lnTo>
                  <a:lnTo>
                    <a:pt x="396519" y="1524"/>
                  </a:lnTo>
                  <a:lnTo>
                    <a:pt x="396519" y="3048"/>
                  </a:lnTo>
                  <a:lnTo>
                    <a:pt x="394995" y="4572"/>
                  </a:lnTo>
                  <a:lnTo>
                    <a:pt x="394995" y="9144"/>
                  </a:lnTo>
                  <a:lnTo>
                    <a:pt x="398043" y="12192"/>
                  </a:lnTo>
                  <a:lnTo>
                    <a:pt x="399567" y="12192"/>
                  </a:lnTo>
                  <a:lnTo>
                    <a:pt x="399567" y="13716"/>
                  </a:lnTo>
                  <a:lnTo>
                    <a:pt x="404139" y="13716"/>
                  </a:lnTo>
                  <a:lnTo>
                    <a:pt x="404139" y="12192"/>
                  </a:lnTo>
                  <a:lnTo>
                    <a:pt x="405663" y="12192"/>
                  </a:lnTo>
                  <a:lnTo>
                    <a:pt x="405663" y="10668"/>
                  </a:lnTo>
                  <a:lnTo>
                    <a:pt x="407187" y="10668"/>
                  </a:lnTo>
                  <a:lnTo>
                    <a:pt x="407187" y="9144"/>
                  </a:lnTo>
                  <a:lnTo>
                    <a:pt x="408711" y="9144"/>
                  </a:lnTo>
                  <a:lnTo>
                    <a:pt x="408711" y="4572"/>
                  </a:lnTo>
                  <a:close/>
                </a:path>
                <a:path w="528319" h="89535">
                  <a:moveTo>
                    <a:pt x="420903" y="60960"/>
                  </a:moveTo>
                  <a:lnTo>
                    <a:pt x="407187" y="60960"/>
                  </a:lnTo>
                  <a:lnTo>
                    <a:pt x="407187" y="19812"/>
                  </a:lnTo>
                  <a:lnTo>
                    <a:pt x="384327" y="19812"/>
                  </a:lnTo>
                  <a:lnTo>
                    <a:pt x="384327" y="27432"/>
                  </a:lnTo>
                  <a:lnTo>
                    <a:pt x="399567" y="27432"/>
                  </a:lnTo>
                  <a:lnTo>
                    <a:pt x="399567" y="60960"/>
                  </a:lnTo>
                  <a:lnTo>
                    <a:pt x="382803" y="60960"/>
                  </a:lnTo>
                  <a:lnTo>
                    <a:pt x="382803" y="68580"/>
                  </a:lnTo>
                  <a:lnTo>
                    <a:pt x="420903" y="68580"/>
                  </a:lnTo>
                  <a:lnTo>
                    <a:pt x="420903" y="60960"/>
                  </a:lnTo>
                  <a:close/>
                </a:path>
                <a:path w="528319" h="89535">
                  <a:moveTo>
                    <a:pt x="477380" y="36576"/>
                  </a:moveTo>
                  <a:lnTo>
                    <a:pt x="474332" y="30480"/>
                  </a:lnTo>
                  <a:lnTo>
                    <a:pt x="474332" y="27432"/>
                  </a:lnTo>
                  <a:lnTo>
                    <a:pt x="471284" y="25819"/>
                  </a:lnTo>
                  <a:lnTo>
                    <a:pt x="469760" y="24295"/>
                  </a:lnTo>
                  <a:lnTo>
                    <a:pt x="469760" y="41148"/>
                  </a:lnTo>
                  <a:lnTo>
                    <a:pt x="469760" y="47244"/>
                  </a:lnTo>
                  <a:lnTo>
                    <a:pt x="468236" y="48768"/>
                  </a:lnTo>
                  <a:lnTo>
                    <a:pt x="468236" y="53340"/>
                  </a:lnTo>
                  <a:lnTo>
                    <a:pt x="465188" y="56388"/>
                  </a:lnTo>
                  <a:lnTo>
                    <a:pt x="465188" y="57912"/>
                  </a:lnTo>
                  <a:lnTo>
                    <a:pt x="462140" y="60960"/>
                  </a:lnTo>
                  <a:lnTo>
                    <a:pt x="459092" y="60960"/>
                  </a:lnTo>
                  <a:lnTo>
                    <a:pt x="457568" y="62484"/>
                  </a:lnTo>
                  <a:lnTo>
                    <a:pt x="452996" y="62484"/>
                  </a:lnTo>
                  <a:lnTo>
                    <a:pt x="451472" y="60960"/>
                  </a:lnTo>
                  <a:lnTo>
                    <a:pt x="449948" y="60960"/>
                  </a:lnTo>
                  <a:lnTo>
                    <a:pt x="448424" y="59436"/>
                  </a:lnTo>
                  <a:lnTo>
                    <a:pt x="446900" y="59436"/>
                  </a:lnTo>
                  <a:lnTo>
                    <a:pt x="443852" y="56388"/>
                  </a:lnTo>
                  <a:lnTo>
                    <a:pt x="442328" y="53340"/>
                  </a:lnTo>
                  <a:lnTo>
                    <a:pt x="442328" y="50292"/>
                  </a:lnTo>
                  <a:lnTo>
                    <a:pt x="440804" y="47244"/>
                  </a:lnTo>
                  <a:lnTo>
                    <a:pt x="440804" y="39624"/>
                  </a:lnTo>
                  <a:lnTo>
                    <a:pt x="442328" y="38100"/>
                  </a:lnTo>
                  <a:lnTo>
                    <a:pt x="442328" y="35052"/>
                  </a:lnTo>
                  <a:lnTo>
                    <a:pt x="443852" y="33528"/>
                  </a:lnTo>
                  <a:lnTo>
                    <a:pt x="443852" y="32004"/>
                  </a:lnTo>
                  <a:lnTo>
                    <a:pt x="448424" y="27432"/>
                  </a:lnTo>
                  <a:lnTo>
                    <a:pt x="449948" y="27432"/>
                  </a:lnTo>
                  <a:lnTo>
                    <a:pt x="452996" y="25819"/>
                  </a:lnTo>
                  <a:lnTo>
                    <a:pt x="457568" y="25819"/>
                  </a:lnTo>
                  <a:lnTo>
                    <a:pt x="459092" y="27432"/>
                  </a:lnTo>
                  <a:lnTo>
                    <a:pt x="460616" y="27432"/>
                  </a:lnTo>
                  <a:lnTo>
                    <a:pt x="462140" y="28956"/>
                  </a:lnTo>
                  <a:lnTo>
                    <a:pt x="463664" y="28956"/>
                  </a:lnTo>
                  <a:lnTo>
                    <a:pt x="468236" y="33528"/>
                  </a:lnTo>
                  <a:lnTo>
                    <a:pt x="468236" y="38100"/>
                  </a:lnTo>
                  <a:lnTo>
                    <a:pt x="469760" y="41148"/>
                  </a:lnTo>
                  <a:lnTo>
                    <a:pt x="469760" y="24295"/>
                  </a:lnTo>
                  <a:lnTo>
                    <a:pt x="468236" y="21247"/>
                  </a:lnTo>
                  <a:lnTo>
                    <a:pt x="465188" y="21247"/>
                  </a:lnTo>
                  <a:lnTo>
                    <a:pt x="462140" y="19723"/>
                  </a:lnTo>
                  <a:lnTo>
                    <a:pt x="448424" y="19723"/>
                  </a:lnTo>
                  <a:lnTo>
                    <a:pt x="445376" y="21247"/>
                  </a:lnTo>
                  <a:lnTo>
                    <a:pt x="443852" y="22771"/>
                  </a:lnTo>
                  <a:lnTo>
                    <a:pt x="440804" y="24295"/>
                  </a:lnTo>
                  <a:lnTo>
                    <a:pt x="439280" y="25819"/>
                  </a:lnTo>
                  <a:lnTo>
                    <a:pt x="436232" y="28956"/>
                  </a:lnTo>
                  <a:lnTo>
                    <a:pt x="434708" y="30480"/>
                  </a:lnTo>
                  <a:lnTo>
                    <a:pt x="434708" y="33528"/>
                  </a:lnTo>
                  <a:lnTo>
                    <a:pt x="433184" y="36576"/>
                  </a:lnTo>
                  <a:lnTo>
                    <a:pt x="433184" y="51816"/>
                  </a:lnTo>
                  <a:lnTo>
                    <a:pt x="434708" y="54864"/>
                  </a:lnTo>
                  <a:lnTo>
                    <a:pt x="434708" y="57912"/>
                  </a:lnTo>
                  <a:lnTo>
                    <a:pt x="436232" y="60960"/>
                  </a:lnTo>
                  <a:lnTo>
                    <a:pt x="439280" y="62484"/>
                  </a:lnTo>
                  <a:lnTo>
                    <a:pt x="442328" y="65532"/>
                  </a:lnTo>
                  <a:lnTo>
                    <a:pt x="448424" y="68580"/>
                  </a:lnTo>
                  <a:lnTo>
                    <a:pt x="462140" y="68580"/>
                  </a:lnTo>
                  <a:lnTo>
                    <a:pt x="463664" y="67056"/>
                  </a:lnTo>
                  <a:lnTo>
                    <a:pt x="469760" y="64008"/>
                  </a:lnTo>
                  <a:lnTo>
                    <a:pt x="471284" y="62484"/>
                  </a:lnTo>
                  <a:lnTo>
                    <a:pt x="477380" y="50292"/>
                  </a:lnTo>
                  <a:lnTo>
                    <a:pt x="477380" y="36576"/>
                  </a:lnTo>
                  <a:close/>
                </a:path>
                <a:path w="528319" h="89535">
                  <a:moveTo>
                    <a:pt x="527773" y="30480"/>
                  </a:moveTo>
                  <a:lnTo>
                    <a:pt x="526249" y="27432"/>
                  </a:lnTo>
                  <a:lnTo>
                    <a:pt x="525462" y="25806"/>
                  </a:lnTo>
                  <a:lnTo>
                    <a:pt x="524725" y="24282"/>
                  </a:lnTo>
                  <a:lnTo>
                    <a:pt x="521677" y="21234"/>
                  </a:lnTo>
                  <a:lnTo>
                    <a:pt x="518629" y="19710"/>
                  </a:lnTo>
                  <a:lnTo>
                    <a:pt x="506437" y="19710"/>
                  </a:lnTo>
                  <a:lnTo>
                    <a:pt x="504913" y="21234"/>
                  </a:lnTo>
                  <a:lnTo>
                    <a:pt x="503389" y="21234"/>
                  </a:lnTo>
                  <a:lnTo>
                    <a:pt x="501865" y="22758"/>
                  </a:lnTo>
                  <a:lnTo>
                    <a:pt x="501865" y="24282"/>
                  </a:lnTo>
                  <a:lnTo>
                    <a:pt x="500341" y="24282"/>
                  </a:lnTo>
                  <a:lnTo>
                    <a:pt x="498817" y="25806"/>
                  </a:lnTo>
                  <a:lnTo>
                    <a:pt x="497293" y="27432"/>
                  </a:lnTo>
                  <a:lnTo>
                    <a:pt x="497293" y="19710"/>
                  </a:lnTo>
                  <a:lnTo>
                    <a:pt x="489673" y="19710"/>
                  </a:lnTo>
                  <a:lnTo>
                    <a:pt x="489673" y="68580"/>
                  </a:lnTo>
                  <a:lnTo>
                    <a:pt x="497293" y="68580"/>
                  </a:lnTo>
                  <a:lnTo>
                    <a:pt x="497293" y="36576"/>
                  </a:lnTo>
                  <a:lnTo>
                    <a:pt x="506437" y="27432"/>
                  </a:lnTo>
                  <a:lnTo>
                    <a:pt x="509485" y="27432"/>
                  </a:lnTo>
                  <a:lnTo>
                    <a:pt x="511009" y="25806"/>
                  </a:lnTo>
                  <a:lnTo>
                    <a:pt x="514057" y="25806"/>
                  </a:lnTo>
                  <a:lnTo>
                    <a:pt x="515581" y="27432"/>
                  </a:lnTo>
                  <a:lnTo>
                    <a:pt x="518629" y="30480"/>
                  </a:lnTo>
                  <a:lnTo>
                    <a:pt x="520153" y="33528"/>
                  </a:lnTo>
                  <a:lnTo>
                    <a:pt x="520153" y="68580"/>
                  </a:lnTo>
                  <a:lnTo>
                    <a:pt x="527773" y="68580"/>
                  </a:lnTo>
                  <a:lnTo>
                    <a:pt x="527773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1" name="object 15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366286" y="2047269"/>
            <a:ext cx="725692" cy="90498"/>
          </a:xfrm>
          <a:prstGeom prst="rect">
            <a:avLst/>
          </a:prstGeom>
        </p:spPr>
      </p:pic>
      <p:sp>
        <p:nvSpPr>
          <p:cNvPr id="152" name="object 152"/>
          <p:cNvSpPr/>
          <p:nvPr/>
        </p:nvSpPr>
        <p:spPr>
          <a:xfrm>
            <a:off x="7242797" y="2048840"/>
            <a:ext cx="1990162" cy="91570"/>
          </a:xfrm>
          <a:custGeom>
            <a:avLst/>
            <a:gdLst/>
            <a:ahLst/>
            <a:cxnLst/>
            <a:rect l="l" t="t" r="r" b="b"/>
            <a:pathLst>
              <a:path w="845820" h="89535">
                <a:moveTo>
                  <a:pt x="42672" y="19799"/>
                </a:moveTo>
                <a:lnTo>
                  <a:pt x="21336" y="19799"/>
                </a:lnTo>
                <a:lnTo>
                  <a:pt x="21336" y="4559"/>
                </a:lnTo>
                <a:lnTo>
                  <a:pt x="12192" y="7607"/>
                </a:lnTo>
                <a:lnTo>
                  <a:pt x="12192" y="19799"/>
                </a:lnTo>
                <a:lnTo>
                  <a:pt x="0" y="19799"/>
                </a:lnTo>
                <a:lnTo>
                  <a:pt x="0" y="27520"/>
                </a:lnTo>
                <a:lnTo>
                  <a:pt x="12192" y="27520"/>
                </a:lnTo>
                <a:lnTo>
                  <a:pt x="12192" y="58000"/>
                </a:lnTo>
                <a:lnTo>
                  <a:pt x="13716" y="62572"/>
                </a:lnTo>
                <a:lnTo>
                  <a:pt x="16764" y="64096"/>
                </a:lnTo>
                <a:lnTo>
                  <a:pt x="19812" y="67144"/>
                </a:lnTo>
                <a:lnTo>
                  <a:pt x="24384" y="68668"/>
                </a:lnTo>
                <a:lnTo>
                  <a:pt x="38100" y="68668"/>
                </a:lnTo>
                <a:lnTo>
                  <a:pt x="41148" y="67144"/>
                </a:lnTo>
                <a:lnTo>
                  <a:pt x="42672" y="67144"/>
                </a:lnTo>
                <a:lnTo>
                  <a:pt x="42672" y="59524"/>
                </a:lnTo>
                <a:lnTo>
                  <a:pt x="41148" y="61048"/>
                </a:lnTo>
                <a:lnTo>
                  <a:pt x="25908" y="61048"/>
                </a:lnTo>
                <a:lnTo>
                  <a:pt x="24384" y="59524"/>
                </a:lnTo>
                <a:lnTo>
                  <a:pt x="21336" y="58000"/>
                </a:lnTo>
                <a:lnTo>
                  <a:pt x="21336" y="27520"/>
                </a:lnTo>
                <a:lnTo>
                  <a:pt x="42672" y="27520"/>
                </a:lnTo>
                <a:lnTo>
                  <a:pt x="42672" y="19799"/>
                </a:lnTo>
                <a:close/>
              </a:path>
              <a:path w="845820" h="89535">
                <a:moveTo>
                  <a:pt x="99161" y="32092"/>
                </a:moveTo>
                <a:lnTo>
                  <a:pt x="97637" y="27520"/>
                </a:lnTo>
                <a:lnTo>
                  <a:pt x="96062" y="25895"/>
                </a:lnTo>
                <a:lnTo>
                  <a:pt x="94589" y="24371"/>
                </a:lnTo>
                <a:lnTo>
                  <a:pt x="93065" y="21323"/>
                </a:lnTo>
                <a:lnTo>
                  <a:pt x="88493" y="19799"/>
                </a:lnTo>
                <a:lnTo>
                  <a:pt x="77825" y="19799"/>
                </a:lnTo>
                <a:lnTo>
                  <a:pt x="76301" y="21323"/>
                </a:lnTo>
                <a:lnTo>
                  <a:pt x="73253" y="22847"/>
                </a:lnTo>
                <a:lnTo>
                  <a:pt x="70205" y="25895"/>
                </a:lnTo>
                <a:lnTo>
                  <a:pt x="67157" y="29044"/>
                </a:lnTo>
                <a:lnTo>
                  <a:pt x="67157" y="19799"/>
                </a:lnTo>
                <a:lnTo>
                  <a:pt x="59537" y="19799"/>
                </a:lnTo>
                <a:lnTo>
                  <a:pt x="59537" y="68668"/>
                </a:lnTo>
                <a:lnTo>
                  <a:pt x="67157" y="68668"/>
                </a:lnTo>
                <a:lnTo>
                  <a:pt x="67157" y="36664"/>
                </a:lnTo>
                <a:lnTo>
                  <a:pt x="73253" y="30568"/>
                </a:lnTo>
                <a:lnTo>
                  <a:pt x="74777" y="30568"/>
                </a:lnTo>
                <a:lnTo>
                  <a:pt x="76301" y="29044"/>
                </a:lnTo>
                <a:lnTo>
                  <a:pt x="77825" y="27520"/>
                </a:lnTo>
                <a:lnTo>
                  <a:pt x="80873" y="27520"/>
                </a:lnTo>
                <a:lnTo>
                  <a:pt x="82397" y="25895"/>
                </a:lnTo>
                <a:lnTo>
                  <a:pt x="85445" y="25895"/>
                </a:lnTo>
                <a:lnTo>
                  <a:pt x="86969" y="27520"/>
                </a:lnTo>
                <a:lnTo>
                  <a:pt x="88493" y="29044"/>
                </a:lnTo>
                <a:lnTo>
                  <a:pt x="90017" y="32092"/>
                </a:lnTo>
                <a:lnTo>
                  <a:pt x="90017" y="38188"/>
                </a:lnTo>
                <a:lnTo>
                  <a:pt x="99161" y="38188"/>
                </a:lnTo>
                <a:lnTo>
                  <a:pt x="99161" y="32092"/>
                </a:lnTo>
                <a:close/>
              </a:path>
              <a:path w="845820" h="89535">
                <a:moveTo>
                  <a:pt x="149542" y="32092"/>
                </a:moveTo>
                <a:lnTo>
                  <a:pt x="148018" y="30568"/>
                </a:lnTo>
                <a:lnTo>
                  <a:pt x="148018" y="27520"/>
                </a:lnTo>
                <a:lnTo>
                  <a:pt x="146494" y="25895"/>
                </a:lnTo>
                <a:lnTo>
                  <a:pt x="146494" y="24371"/>
                </a:lnTo>
                <a:lnTo>
                  <a:pt x="143446" y="22847"/>
                </a:lnTo>
                <a:lnTo>
                  <a:pt x="141922" y="21323"/>
                </a:lnTo>
                <a:lnTo>
                  <a:pt x="140398" y="21323"/>
                </a:lnTo>
                <a:lnTo>
                  <a:pt x="138874" y="19799"/>
                </a:lnTo>
                <a:lnTo>
                  <a:pt x="122110" y="19799"/>
                </a:lnTo>
                <a:lnTo>
                  <a:pt x="120586" y="21323"/>
                </a:lnTo>
                <a:lnTo>
                  <a:pt x="114490" y="21323"/>
                </a:lnTo>
                <a:lnTo>
                  <a:pt x="114490" y="30568"/>
                </a:lnTo>
                <a:lnTo>
                  <a:pt x="116014" y="29044"/>
                </a:lnTo>
                <a:lnTo>
                  <a:pt x="119062" y="27520"/>
                </a:lnTo>
                <a:lnTo>
                  <a:pt x="125158" y="27520"/>
                </a:lnTo>
                <a:lnTo>
                  <a:pt x="126682" y="25895"/>
                </a:lnTo>
                <a:lnTo>
                  <a:pt x="134302" y="25895"/>
                </a:lnTo>
                <a:lnTo>
                  <a:pt x="135826" y="27520"/>
                </a:lnTo>
                <a:lnTo>
                  <a:pt x="138874" y="29044"/>
                </a:lnTo>
                <a:lnTo>
                  <a:pt x="140398" y="30568"/>
                </a:lnTo>
                <a:lnTo>
                  <a:pt x="140398" y="39712"/>
                </a:lnTo>
                <a:lnTo>
                  <a:pt x="140398" y="45808"/>
                </a:lnTo>
                <a:lnTo>
                  <a:pt x="140398" y="54952"/>
                </a:lnTo>
                <a:lnTo>
                  <a:pt x="138874" y="58000"/>
                </a:lnTo>
                <a:lnTo>
                  <a:pt x="132778" y="61048"/>
                </a:lnTo>
                <a:lnTo>
                  <a:pt x="131254" y="61048"/>
                </a:lnTo>
                <a:lnTo>
                  <a:pt x="128206" y="62572"/>
                </a:lnTo>
                <a:lnTo>
                  <a:pt x="123634" y="62572"/>
                </a:lnTo>
                <a:lnTo>
                  <a:pt x="122110" y="61048"/>
                </a:lnTo>
                <a:lnTo>
                  <a:pt x="120586" y="61048"/>
                </a:lnTo>
                <a:lnTo>
                  <a:pt x="120586" y="59524"/>
                </a:lnTo>
                <a:lnTo>
                  <a:pt x="119062" y="59524"/>
                </a:lnTo>
                <a:lnTo>
                  <a:pt x="119062" y="50380"/>
                </a:lnTo>
                <a:lnTo>
                  <a:pt x="120586" y="48856"/>
                </a:lnTo>
                <a:lnTo>
                  <a:pt x="122110" y="48856"/>
                </a:lnTo>
                <a:lnTo>
                  <a:pt x="122110" y="47332"/>
                </a:lnTo>
                <a:lnTo>
                  <a:pt x="125158" y="47332"/>
                </a:lnTo>
                <a:lnTo>
                  <a:pt x="126682" y="45808"/>
                </a:lnTo>
                <a:lnTo>
                  <a:pt x="140398" y="45808"/>
                </a:lnTo>
                <a:lnTo>
                  <a:pt x="140398" y="39712"/>
                </a:lnTo>
                <a:lnTo>
                  <a:pt x="123634" y="39712"/>
                </a:lnTo>
                <a:lnTo>
                  <a:pt x="119062" y="41236"/>
                </a:lnTo>
                <a:lnTo>
                  <a:pt x="114490" y="44284"/>
                </a:lnTo>
                <a:lnTo>
                  <a:pt x="111442" y="47332"/>
                </a:lnTo>
                <a:lnTo>
                  <a:pt x="109918" y="50380"/>
                </a:lnTo>
                <a:lnTo>
                  <a:pt x="109918" y="59524"/>
                </a:lnTo>
                <a:lnTo>
                  <a:pt x="111442" y="61048"/>
                </a:lnTo>
                <a:lnTo>
                  <a:pt x="111442" y="62572"/>
                </a:lnTo>
                <a:lnTo>
                  <a:pt x="112966" y="64096"/>
                </a:lnTo>
                <a:lnTo>
                  <a:pt x="112966" y="65620"/>
                </a:lnTo>
                <a:lnTo>
                  <a:pt x="114490" y="65620"/>
                </a:lnTo>
                <a:lnTo>
                  <a:pt x="116014" y="67144"/>
                </a:lnTo>
                <a:lnTo>
                  <a:pt x="117538" y="67144"/>
                </a:lnTo>
                <a:lnTo>
                  <a:pt x="120586" y="68668"/>
                </a:lnTo>
                <a:lnTo>
                  <a:pt x="131254" y="68668"/>
                </a:lnTo>
                <a:lnTo>
                  <a:pt x="134302" y="67144"/>
                </a:lnTo>
                <a:lnTo>
                  <a:pt x="135826" y="65620"/>
                </a:lnTo>
                <a:lnTo>
                  <a:pt x="138874" y="64096"/>
                </a:lnTo>
                <a:lnTo>
                  <a:pt x="140398" y="62572"/>
                </a:lnTo>
                <a:lnTo>
                  <a:pt x="141922" y="61048"/>
                </a:lnTo>
                <a:lnTo>
                  <a:pt x="141922" y="68668"/>
                </a:lnTo>
                <a:lnTo>
                  <a:pt x="149542" y="68668"/>
                </a:lnTo>
                <a:lnTo>
                  <a:pt x="149542" y="45808"/>
                </a:lnTo>
                <a:lnTo>
                  <a:pt x="149542" y="32092"/>
                </a:lnTo>
                <a:close/>
              </a:path>
              <a:path w="845820" h="89535">
                <a:moveTo>
                  <a:pt x="190779" y="4572"/>
                </a:moveTo>
                <a:lnTo>
                  <a:pt x="189255" y="4572"/>
                </a:lnTo>
                <a:lnTo>
                  <a:pt x="189255" y="3048"/>
                </a:lnTo>
                <a:lnTo>
                  <a:pt x="187731" y="1524"/>
                </a:lnTo>
                <a:lnTo>
                  <a:pt x="186207" y="1524"/>
                </a:lnTo>
                <a:lnTo>
                  <a:pt x="186207" y="0"/>
                </a:lnTo>
                <a:lnTo>
                  <a:pt x="181635" y="0"/>
                </a:lnTo>
                <a:lnTo>
                  <a:pt x="181635" y="1524"/>
                </a:lnTo>
                <a:lnTo>
                  <a:pt x="178587" y="1524"/>
                </a:lnTo>
                <a:lnTo>
                  <a:pt x="178587" y="3048"/>
                </a:lnTo>
                <a:lnTo>
                  <a:pt x="177063" y="4572"/>
                </a:lnTo>
                <a:lnTo>
                  <a:pt x="177063" y="9144"/>
                </a:lnTo>
                <a:lnTo>
                  <a:pt x="180111" y="12192"/>
                </a:lnTo>
                <a:lnTo>
                  <a:pt x="181635" y="12192"/>
                </a:lnTo>
                <a:lnTo>
                  <a:pt x="181635" y="13716"/>
                </a:lnTo>
                <a:lnTo>
                  <a:pt x="186207" y="13716"/>
                </a:lnTo>
                <a:lnTo>
                  <a:pt x="186207" y="12192"/>
                </a:lnTo>
                <a:lnTo>
                  <a:pt x="187731" y="12192"/>
                </a:lnTo>
                <a:lnTo>
                  <a:pt x="187731" y="10668"/>
                </a:lnTo>
                <a:lnTo>
                  <a:pt x="189255" y="10668"/>
                </a:lnTo>
                <a:lnTo>
                  <a:pt x="189255" y="9144"/>
                </a:lnTo>
                <a:lnTo>
                  <a:pt x="190779" y="9144"/>
                </a:lnTo>
                <a:lnTo>
                  <a:pt x="190779" y="4572"/>
                </a:lnTo>
                <a:close/>
              </a:path>
              <a:path w="845820" h="89535">
                <a:moveTo>
                  <a:pt x="202971" y="61048"/>
                </a:moveTo>
                <a:lnTo>
                  <a:pt x="189255" y="61048"/>
                </a:lnTo>
                <a:lnTo>
                  <a:pt x="189255" y="19812"/>
                </a:lnTo>
                <a:lnTo>
                  <a:pt x="166395" y="19812"/>
                </a:lnTo>
                <a:lnTo>
                  <a:pt x="166395" y="27520"/>
                </a:lnTo>
                <a:lnTo>
                  <a:pt x="180111" y="27520"/>
                </a:lnTo>
                <a:lnTo>
                  <a:pt x="180111" y="61048"/>
                </a:lnTo>
                <a:lnTo>
                  <a:pt x="164871" y="61048"/>
                </a:lnTo>
                <a:lnTo>
                  <a:pt x="164871" y="68668"/>
                </a:lnTo>
                <a:lnTo>
                  <a:pt x="202971" y="68668"/>
                </a:lnTo>
                <a:lnTo>
                  <a:pt x="202971" y="61048"/>
                </a:lnTo>
                <a:close/>
              </a:path>
              <a:path w="845820" h="89535">
                <a:moveTo>
                  <a:pt x="256311" y="30568"/>
                </a:moveTo>
                <a:lnTo>
                  <a:pt x="254787" y="27520"/>
                </a:lnTo>
                <a:lnTo>
                  <a:pt x="254012" y="25895"/>
                </a:lnTo>
                <a:lnTo>
                  <a:pt x="253263" y="24371"/>
                </a:lnTo>
                <a:lnTo>
                  <a:pt x="250215" y="21323"/>
                </a:lnTo>
                <a:lnTo>
                  <a:pt x="247167" y="19799"/>
                </a:lnTo>
                <a:lnTo>
                  <a:pt x="234975" y="19799"/>
                </a:lnTo>
                <a:lnTo>
                  <a:pt x="233451" y="21323"/>
                </a:lnTo>
                <a:lnTo>
                  <a:pt x="231927" y="21323"/>
                </a:lnTo>
                <a:lnTo>
                  <a:pt x="230403" y="22847"/>
                </a:lnTo>
                <a:lnTo>
                  <a:pt x="230403" y="24371"/>
                </a:lnTo>
                <a:lnTo>
                  <a:pt x="228879" y="24371"/>
                </a:lnTo>
                <a:lnTo>
                  <a:pt x="227355" y="25895"/>
                </a:lnTo>
                <a:lnTo>
                  <a:pt x="225831" y="27520"/>
                </a:lnTo>
                <a:lnTo>
                  <a:pt x="225831" y="19799"/>
                </a:lnTo>
                <a:lnTo>
                  <a:pt x="218211" y="19799"/>
                </a:lnTo>
                <a:lnTo>
                  <a:pt x="218211" y="68668"/>
                </a:lnTo>
                <a:lnTo>
                  <a:pt x="225831" y="68668"/>
                </a:lnTo>
                <a:lnTo>
                  <a:pt x="225831" y="36664"/>
                </a:lnTo>
                <a:lnTo>
                  <a:pt x="234975" y="27520"/>
                </a:lnTo>
                <a:lnTo>
                  <a:pt x="238023" y="27520"/>
                </a:lnTo>
                <a:lnTo>
                  <a:pt x="239547" y="25895"/>
                </a:lnTo>
                <a:lnTo>
                  <a:pt x="242595" y="25895"/>
                </a:lnTo>
                <a:lnTo>
                  <a:pt x="244119" y="27520"/>
                </a:lnTo>
                <a:lnTo>
                  <a:pt x="247167" y="30568"/>
                </a:lnTo>
                <a:lnTo>
                  <a:pt x="248691" y="33616"/>
                </a:lnTo>
                <a:lnTo>
                  <a:pt x="248691" y="68668"/>
                </a:lnTo>
                <a:lnTo>
                  <a:pt x="256311" y="68668"/>
                </a:lnTo>
                <a:lnTo>
                  <a:pt x="256311" y="30568"/>
                </a:lnTo>
                <a:close/>
              </a:path>
              <a:path w="845820" h="89535">
                <a:moveTo>
                  <a:pt x="317284" y="81534"/>
                </a:moveTo>
                <a:lnTo>
                  <a:pt x="262420" y="81534"/>
                </a:lnTo>
                <a:lnTo>
                  <a:pt x="262420" y="89141"/>
                </a:lnTo>
                <a:lnTo>
                  <a:pt x="317284" y="89141"/>
                </a:lnTo>
                <a:lnTo>
                  <a:pt x="317284" y="81534"/>
                </a:lnTo>
                <a:close/>
              </a:path>
              <a:path w="845820" h="89535">
                <a:moveTo>
                  <a:pt x="363283" y="19799"/>
                </a:moveTo>
                <a:lnTo>
                  <a:pt x="341947" y="19799"/>
                </a:lnTo>
                <a:lnTo>
                  <a:pt x="341947" y="4559"/>
                </a:lnTo>
                <a:lnTo>
                  <a:pt x="334225" y="7607"/>
                </a:lnTo>
                <a:lnTo>
                  <a:pt x="334225" y="19799"/>
                </a:lnTo>
                <a:lnTo>
                  <a:pt x="320509" y="19799"/>
                </a:lnTo>
                <a:lnTo>
                  <a:pt x="320509" y="27520"/>
                </a:lnTo>
                <a:lnTo>
                  <a:pt x="334225" y="27520"/>
                </a:lnTo>
                <a:lnTo>
                  <a:pt x="334225" y="58000"/>
                </a:lnTo>
                <a:lnTo>
                  <a:pt x="335749" y="62572"/>
                </a:lnTo>
                <a:lnTo>
                  <a:pt x="338899" y="64096"/>
                </a:lnTo>
                <a:lnTo>
                  <a:pt x="341947" y="67144"/>
                </a:lnTo>
                <a:lnTo>
                  <a:pt x="344995" y="68668"/>
                </a:lnTo>
                <a:lnTo>
                  <a:pt x="360235" y="68668"/>
                </a:lnTo>
                <a:lnTo>
                  <a:pt x="361759" y="67144"/>
                </a:lnTo>
                <a:lnTo>
                  <a:pt x="363283" y="67144"/>
                </a:lnTo>
                <a:lnTo>
                  <a:pt x="363283" y="59524"/>
                </a:lnTo>
                <a:lnTo>
                  <a:pt x="361759" y="61048"/>
                </a:lnTo>
                <a:lnTo>
                  <a:pt x="346519" y="61048"/>
                </a:lnTo>
                <a:lnTo>
                  <a:pt x="343471" y="58000"/>
                </a:lnTo>
                <a:lnTo>
                  <a:pt x="341947" y="54952"/>
                </a:lnTo>
                <a:lnTo>
                  <a:pt x="341947" y="27520"/>
                </a:lnTo>
                <a:lnTo>
                  <a:pt x="363283" y="27520"/>
                </a:lnTo>
                <a:lnTo>
                  <a:pt x="363283" y="19799"/>
                </a:lnTo>
                <a:close/>
              </a:path>
              <a:path w="845820" h="89535">
                <a:moveTo>
                  <a:pt x="418236" y="32092"/>
                </a:moveTo>
                <a:lnTo>
                  <a:pt x="416712" y="29044"/>
                </a:lnTo>
                <a:lnTo>
                  <a:pt x="415188" y="27520"/>
                </a:lnTo>
                <a:lnTo>
                  <a:pt x="413664" y="25895"/>
                </a:lnTo>
                <a:lnTo>
                  <a:pt x="412140" y="22847"/>
                </a:lnTo>
                <a:lnTo>
                  <a:pt x="410616" y="22085"/>
                </a:lnTo>
                <a:lnTo>
                  <a:pt x="410616" y="36664"/>
                </a:lnTo>
                <a:lnTo>
                  <a:pt x="410616" y="41236"/>
                </a:lnTo>
                <a:lnTo>
                  <a:pt x="384619" y="41236"/>
                </a:lnTo>
                <a:lnTo>
                  <a:pt x="384619" y="38188"/>
                </a:lnTo>
                <a:lnTo>
                  <a:pt x="386143" y="36664"/>
                </a:lnTo>
                <a:lnTo>
                  <a:pt x="386143" y="35140"/>
                </a:lnTo>
                <a:lnTo>
                  <a:pt x="387667" y="33616"/>
                </a:lnTo>
                <a:lnTo>
                  <a:pt x="387667" y="32092"/>
                </a:lnTo>
                <a:lnTo>
                  <a:pt x="390715" y="29044"/>
                </a:lnTo>
                <a:lnTo>
                  <a:pt x="390715" y="27520"/>
                </a:lnTo>
                <a:lnTo>
                  <a:pt x="392239" y="27520"/>
                </a:lnTo>
                <a:lnTo>
                  <a:pt x="393763" y="25895"/>
                </a:lnTo>
                <a:lnTo>
                  <a:pt x="401472" y="25895"/>
                </a:lnTo>
                <a:lnTo>
                  <a:pt x="402996" y="27520"/>
                </a:lnTo>
                <a:lnTo>
                  <a:pt x="404520" y="27520"/>
                </a:lnTo>
                <a:lnTo>
                  <a:pt x="409092" y="32092"/>
                </a:lnTo>
                <a:lnTo>
                  <a:pt x="409092" y="35140"/>
                </a:lnTo>
                <a:lnTo>
                  <a:pt x="410616" y="36664"/>
                </a:lnTo>
                <a:lnTo>
                  <a:pt x="410616" y="22085"/>
                </a:lnTo>
                <a:lnTo>
                  <a:pt x="409092" y="21323"/>
                </a:lnTo>
                <a:lnTo>
                  <a:pt x="407568" y="21323"/>
                </a:lnTo>
                <a:lnTo>
                  <a:pt x="404520" y="19799"/>
                </a:lnTo>
                <a:lnTo>
                  <a:pt x="392239" y="19799"/>
                </a:lnTo>
                <a:lnTo>
                  <a:pt x="386143" y="22847"/>
                </a:lnTo>
                <a:lnTo>
                  <a:pt x="384619" y="24371"/>
                </a:lnTo>
                <a:lnTo>
                  <a:pt x="381571" y="27520"/>
                </a:lnTo>
                <a:lnTo>
                  <a:pt x="380047" y="29044"/>
                </a:lnTo>
                <a:lnTo>
                  <a:pt x="378523" y="32092"/>
                </a:lnTo>
                <a:lnTo>
                  <a:pt x="378523" y="35140"/>
                </a:lnTo>
                <a:lnTo>
                  <a:pt x="376999" y="38188"/>
                </a:lnTo>
                <a:lnTo>
                  <a:pt x="376999" y="51904"/>
                </a:lnTo>
                <a:lnTo>
                  <a:pt x="378523" y="54952"/>
                </a:lnTo>
                <a:lnTo>
                  <a:pt x="378523" y="58000"/>
                </a:lnTo>
                <a:lnTo>
                  <a:pt x="380047" y="61048"/>
                </a:lnTo>
                <a:lnTo>
                  <a:pt x="381571" y="62572"/>
                </a:lnTo>
                <a:lnTo>
                  <a:pt x="384619" y="64096"/>
                </a:lnTo>
                <a:lnTo>
                  <a:pt x="386143" y="65620"/>
                </a:lnTo>
                <a:lnTo>
                  <a:pt x="392239" y="68668"/>
                </a:lnTo>
                <a:lnTo>
                  <a:pt x="412140" y="68668"/>
                </a:lnTo>
                <a:lnTo>
                  <a:pt x="413664" y="67144"/>
                </a:lnTo>
                <a:lnTo>
                  <a:pt x="416712" y="67144"/>
                </a:lnTo>
                <a:lnTo>
                  <a:pt x="416712" y="62572"/>
                </a:lnTo>
                <a:lnTo>
                  <a:pt x="416712" y="59524"/>
                </a:lnTo>
                <a:lnTo>
                  <a:pt x="415188" y="59524"/>
                </a:lnTo>
                <a:lnTo>
                  <a:pt x="413664" y="61048"/>
                </a:lnTo>
                <a:lnTo>
                  <a:pt x="406044" y="61048"/>
                </a:lnTo>
                <a:lnTo>
                  <a:pt x="406044" y="62572"/>
                </a:lnTo>
                <a:lnTo>
                  <a:pt x="395376" y="62572"/>
                </a:lnTo>
                <a:lnTo>
                  <a:pt x="392239" y="61048"/>
                </a:lnTo>
                <a:lnTo>
                  <a:pt x="386143" y="54952"/>
                </a:lnTo>
                <a:lnTo>
                  <a:pt x="384619" y="51904"/>
                </a:lnTo>
                <a:lnTo>
                  <a:pt x="384619" y="47332"/>
                </a:lnTo>
                <a:lnTo>
                  <a:pt x="418236" y="47332"/>
                </a:lnTo>
                <a:lnTo>
                  <a:pt x="418236" y="41236"/>
                </a:lnTo>
                <a:lnTo>
                  <a:pt x="418236" y="32092"/>
                </a:lnTo>
                <a:close/>
              </a:path>
              <a:path w="845820" h="89535">
                <a:moveTo>
                  <a:pt x="470154" y="51904"/>
                </a:moveTo>
                <a:lnTo>
                  <a:pt x="468630" y="50380"/>
                </a:lnTo>
                <a:lnTo>
                  <a:pt x="468630" y="48856"/>
                </a:lnTo>
                <a:lnTo>
                  <a:pt x="467106" y="47332"/>
                </a:lnTo>
                <a:lnTo>
                  <a:pt x="467106" y="45808"/>
                </a:lnTo>
                <a:lnTo>
                  <a:pt x="465582" y="45808"/>
                </a:lnTo>
                <a:lnTo>
                  <a:pt x="464058" y="44284"/>
                </a:lnTo>
                <a:lnTo>
                  <a:pt x="462534" y="44284"/>
                </a:lnTo>
                <a:lnTo>
                  <a:pt x="459486" y="42760"/>
                </a:lnTo>
                <a:lnTo>
                  <a:pt x="457962" y="41236"/>
                </a:lnTo>
                <a:lnTo>
                  <a:pt x="454914" y="41236"/>
                </a:lnTo>
                <a:lnTo>
                  <a:pt x="451764" y="39712"/>
                </a:lnTo>
                <a:lnTo>
                  <a:pt x="450240" y="39712"/>
                </a:lnTo>
                <a:lnTo>
                  <a:pt x="448716" y="38188"/>
                </a:lnTo>
                <a:lnTo>
                  <a:pt x="445668" y="38188"/>
                </a:lnTo>
                <a:lnTo>
                  <a:pt x="442620" y="35140"/>
                </a:lnTo>
                <a:lnTo>
                  <a:pt x="442620" y="29044"/>
                </a:lnTo>
                <a:lnTo>
                  <a:pt x="444144" y="29044"/>
                </a:lnTo>
                <a:lnTo>
                  <a:pt x="444144" y="27520"/>
                </a:lnTo>
                <a:lnTo>
                  <a:pt x="448716" y="27520"/>
                </a:lnTo>
                <a:lnTo>
                  <a:pt x="448716" y="25895"/>
                </a:lnTo>
                <a:lnTo>
                  <a:pt x="456438" y="25895"/>
                </a:lnTo>
                <a:lnTo>
                  <a:pt x="459486" y="27520"/>
                </a:lnTo>
                <a:lnTo>
                  <a:pt x="467106" y="27520"/>
                </a:lnTo>
                <a:lnTo>
                  <a:pt x="467106" y="25895"/>
                </a:lnTo>
                <a:lnTo>
                  <a:pt x="467106" y="21323"/>
                </a:lnTo>
                <a:lnTo>
                  <a:pt x="464058" y="19799"/>
                </a:lnTo>
                <a:lnTo>
                  <a:pt x="445668" y="19799"/>
                </a:lnTo>
                <a:lnTo>
                  <a:pt x="444144" y="21323"/>
                </a:lnTo>
                <a:lnTo>
                  <a:pt x="441096" y="21323"/>
                </a:lnTo>
                <a:lnTo>
                  <a:pt x="436524" y="25895"/>
                </a:lnTo>
                <a:lnTo>
                  <a:pt x="435000" y="27520"/>
                </a:lnTo>
                <a:lnTo>
                  <a:pt x="435000" y="29044"/>
                </a:lnTo>
                <a:lnTo>
                  <a:pt x="433476" y="30568"/>
                </a:lnTo>
                <a:lnTo>
                  <a:pt x="433476" y="36664"/>
                </a:lnTo>
                <a:lnTo>
                  <a:pt x="435000" y="38188"/>
                </a:lnTo>
                <a:lnTo>
                  <a:pt x="435000" y="39712"/>
                </a:lnTo>
                <a:lnTo>
                  <a:pt x="438048" y="42760"/>
                </a:lnTo>
                <a:lnTo>
                  <a:pt x="439572" y="42760"/>
                </a:lnTo>
                <a:lnTo>
                  <a:pt x="442620" y="45808"/>
                </a:lnTo>
                <a:lnTo>
                  <a:pt x="444144" y="45808"/>
                </a:lnTo>
                <a:lnTo>
                  <a:pt x="447192" y="47332"/>
                </a:lnTo>
                <a:lnTo>
                  <a:pt x="448716" y="47332"/>
                </a:lnTo>
                <a:lnTo>
                  <a:pt x="451764" y="48856"/>
                </a:lnTo>
                <a:lnTo>
                  <a:pt x="454914" y="48856"/>
                </a:lnTo>
                <a:lnTo>
                  <a:pt x="457962" y="50380"/>
                </a:lnTo>
                <a:lnTo>
                  <a:pt x="461010" y="53428"/>
                </a:lnTo>
                <a:lnTo>
                  <a:pt x="461010" y="59524"/>
                </a:lnTo>
                <a:lnTo>
                  <a:pt x="457962" y="61048"/>
                </a:lnTo>
                <a:lnTo>
                  <a:pt x="456438" y="61048"/>
                </a:lnTo>
                <a:lnTo>
                  <a:pt x="453288" y="62572"/>
                </a:lnTo>
                <a:lnTo>
                  <a:pt x="447192" y="62572"/>
                </a:lnTo>
                <a:lnTo>
                  <a:pt x="444144" y="61048"/>
                </a:lnTo>
                <a:lnTo>
                  <a:pt x="436524" y="61048"/>
                </a:lnTo>
                <a:lnTo>
                  <a:pt x="433476" y="59524"/>
                </a:lnTo>
                <a:lnTo>
                  <a:pt x="433476" y="67144"/>
                </a:lnTo>
                <a:lnTo>
                  <a:pt x="435000" y="67144"/>
                </a:lnTo>
                <a:lnTo>
                  <a:pt x="438048" y="68668"/>
                </a:lnTo>
                <a:lnTo>
                  <a:pt x="457962" y="68668"/>
                </a:lnTo>
                <a:lnTo>
                  <a:pt x="459486" y="67144"/>
                </a:lnTo>
                <a:lnTo>
                  <a:pt x="462534" y="67144"/>
                </a:lnTo>
                <a:lnTo>
                  <a:pt x="467106" y="62572"/>
                </a:lnTo>
                <a:lnTo>
                  <a:pt x="468630" y="61048"/>
                </a:lnTo>
                <a:lnTo>
                  <a:pt x="468630" y="59524"/>
                </a:lnTo>
                <a:lnTo>
                  <a:pt x="470154" y="58000"/>
                </a:lnTo>
                <a:lnTo>
                  <a:pt x="470154" y="51904"/>
                </a:lnTo>
                <a:close/>
              </a:path>
              <a:path w="845820" h="89535">
                <a:moveTo>
                  <a:pt x="523595" y="19799"/>
                </a:moveTo>
                <a:lnTo>
                  <a:pt x="502158" y="19799"/>
                </a:lnTo>
                <a:lnTo>
                  <a:pt x="502158" y="4559"/>
                </a:lnTo>
                <a:lnTo>
                  <a:pt x="494538" y="7607"/>
                </a:lnTo>
                <a:lnTo>
                  <a:pt x="494538" y="19799"/>
                </a:lnTo>
                <a:lnTo>
                  <a:pt x="480822" y="19799"/>
                </a:lnTo>
                <a:lnTo>
                  <a:pt x="480822" y="27520"/>
                </a:lnTo>
                <a:lnTo>
                  <a:pt x="494538" y="27520"/>
                </a:lnTo>
                <a:lnTo>
                  <a:pt x="494538" y="58000"/>
                </a:lnTo>
                <a:lnTo>
                  <a:pt x="496062" y="62572"/>
                </a:lnTo>
                <a:lnTo>
                  <a:pt x="499110" y="64096"/>
                </a:lnTo>
                <a:lnTo>
                  <a:pt x="502158" y="67144"/>
                </a:lnTo>
                <a:lnTo>
                  <a:pt x="506730" y="68668"/>
                </a:lnTo>
                <a:lnTo>
                  <a:pt x="520547" y="68668"/>
                </a:lnTo>
                <a:lnTo>
                  <a:pt x="522071" y="67144"/>
                </a:lnTo>
                <a:lnTo>
                  <a:pt x="523595" y="67144"/>
                </a:lnTo>
                <a:lnTo>
                  <a:pt x="523595" y="59524"/>
                </a:lnTo>
                <a:lnTo>
                  <a:pt x="522071" y="61048"/>
                </a:lnTo>
                <a:lnTo>
                  <a:pt x="506730" y="61048"/>
                </a:lnTo>
                <a:lnTo>
                  <a:pt x="503682" y="58000"/>
                </a:lnTo>
                <a:lnTo>
                  <a:pt x="502158" y="54952"/>
                </a:lnTo>
                <a:lnTo>
                  <a:pt x="502158" y="27520"/>
                </a:lnTo>
                <a:lnTo>
                  <a:pt x="523595" y="27520"/>
                </a:lnTo>
                <a:lnTo>
                  <a:pt x="523595" y="19799"/>
                </a:lnTo>
                <a:close/>
              </a:path>
              <a:path w="845820" h="89535">
                <a:moveTo>
                  <a:pt x="585508" y="81534"/>
                </a:moveTo>
                <a:lnTo>
                  <a:pt x="530644" y="81534"/>
                </a:lnTo>
                <a:lnTo>
                  <a:pt x="530644" y="89141"/>
                </a:lnTo>
                <a:lnTo>
                  <a:pt x="585508" y="89141"/>
                </a:lnTo>
                <a:lnTo>
                  <a:pt x="585508" y="81534"/>
                </a:lnTo>
                <a:close/>
              </a:path>
              <a:path w="845820" h="89535">
                <a:moveTo>
                  <a:pt x="630453" y="51904"/>
                </a:moveTo>
                <a:lnTo>
                  <a:pt x="628929" y="50380"/>
                </a:lnTo>
                <a:lnTo>
                  <a:pt x="628929" y="47332"/>
                </a:lnTo>
                <a:lnTo>
                  <a:pt x="627316" y="45808"/>
                </a:lnTo>
                <a:lnTo>
                  <a:pt x="625792" y="45808"/>
                </a:lnTo>
                <a:lnTo>
                  <a:pt x="624268" y="44284"/>
                </a:lnTo>
                <a:lnTo>
                  <a:pt x="622744" y="44284"/>
                </a:lnTo>
                <a:lnTo>
                  <a:pt x="619696" y="42760"/>
                </a:lnTo>
                <a:lnTo>
                  <a:pt x="618172" y="41236"/>
                </a:lnTo>
                <a:lnTo>
                  <a:pt x="615124" y="41236"/>
                </a:lnTo>
                <a:lnTo>
                  <a:pt x="612076" y="39712"/>
                </a:lnTo>
                <a:lnTo>
                  <a:pt x="610552" y="39712"/>
                </a:lnTo>
                <a:lnTo>
                  <a:pt x="609028" y="38188"/>
                </a:lnTo>
                <a:lnTo>
                  <a:pt x="605980" y="38188"/>
                </a:lnTo>
                <a:lnTo>
                  <a:pt x="602932" y="35140"/>
                </a:lnTo>
                <a:lnTo>
                  <a:pt x="602932" y="29044"/>
                </a:lnTo>
                <a:lnTo>
                  <a:pt x="604456" y="29044"/>
                </a:lnTo>
                <a:lnTo>
                  <a:pt x="604456" y="27520"/>
                </a:lnTo>
                <a:lnTo>
                  <a:pt x="609028" y="27520"/>
                </a:lnTo>
                <a:lnTo>
                  <a:pt x="610552" y="25895"/>
                </a:lnTo>
                <a:lnTo>
                  <a:pt x="618172" y="25895"/>
                </a:lnTo>
                <a:lnTo>
                  <a:pt x="619696" y="27520"/>
                </a:lnTo>
                <a:lnTo>
                  <a:pt x="627316" y="27520"/>
                </a:lnTo>
                <a:lnTo>
                  <a:pt x="627316" y="25895"/>
                </a:lnTo>
                <a:lnTo>
                  <a:pt x="627316" y="21323"/>
                </a:lnTo>
                <a:lnTo>
                  <a:pt x="624268" y="19799"/>
                </a:lnTo>
                <a:lnTo>
                  <a:pt x="607504" y="19799"/>
                </a:lnTo>
                <a:lnTo>
                  <a:pt x="604456" y="21323"/>
                </a:lnTo>
                <a:lnTo>
                  <a:pt x="601408" y="21323"/>
                </a:lnTo>
                <a:lnTo>
                  <a:pt x="596836" y="25895"/>
                </a:lnTo>
                <a:lnTo>
                  <a:pt x="595312" y="27520"/>
                </a:lnTo>
                <a:lnTo>
                  <a:pt x="595312" y="30568"/>
                </a:lnTo>
                <a:lnTo>
                  <a:pt x="593788" y="32092"/>
                </a:lnTo>
                <a:lnTo>
                  <a:pt x="593788" y="35140"/>
                </a:lnTo>
                <a:lnTo>
                  <a:pt x="595312" y="36664"/>
                </a:lnTo>
                <a:lnTo>
                  <a:pt x="595312" y="38188"/>
                </a:lnTo>
                <a:lnTo>
                  <a:pt x="596836" y="39712"/>
                </a:lnTo>
                <a:lnTo>
                  <a:pt x="596836" y="41236"/>
                </a:lnTo>
                <a:lnTo>
                  <a:pt x="598360" y="42760"/>
                </a:lnTo>
                <a:lnTo>
                  <a:pt x="599884" y="42760"/>
                </a:lnTo>
                <a:lnTo>
                  <a:pt x="602932" y="45808"/>
                </a:lnTo>
                <a:lnTo>
                  <a:pt x="604456" y="45808"/>
                </a:lnTo>
                <a:lnTo>
                  <a:pt x="607504" y="47332"/>
                </a:lnTo>
                <a:lnTo>
                  <a:pt x="609028" y="47332"/>
                </a:lnTo>
                <a:lnTo>
                  <a:pt x="612076" y="48856"/>
                </a:lnTo>
                <a:lnTo>
                  <a:pt x="616648" y="48856"/>
                </a:lnTo>
                <a:lnTo>
                  <a:pt x="618172" y="50380"/>
                </a:lnTo>
                <a:lnTo>
                  <a:pt x="619696" y="50380"/>
                </a:lnTo>
                <a:lnTo>
                  <a:pt x="619696" y="51904"/>
                </a:lnTo>
                <a:lnTo>
                  <a:pt x="621220" y="51904"/>
                </a:lnTo>
                <a:lnTo>
                  <a:pt x="621220" y="59524"/>
                </a:lnTo>
                <a:lnTo>
                  <a:pt x="619696" y="61048"/>
                </a:lnTo>
                <a:lnTo>
                  <a:pt x="616648" y="61048"/>
                </a:lnTo>
                <a:lnTo>
                  <a:pt x="613600" y="62572"/>
                </a:lnTo>
                <a:lnTo>
                  <a:pt x="607504" y="62572"/>
                </a:lnTo>
                <a:lnTo>
                  <a:pt x="604456" y="61048"/>
                </a:lnTo>
                <a:lnTo>
                  <a:pt x="596836" y="61048"/>
                </a:lnTo>
                <a:lnTo>
                  <a:pt x="593788" y="59524"/>
                </a:lnTo>
                <a:lnTo>
                  <a:pt x="593788" y="67144"/>
                </a:lnTo>
                <a:lnTo>
                  <a:pt x="596836" y="67144"/>
                </a:lnTo>
                <a:lnTo>
                  <a:pt x="598360" y="68668"/>
                </a:lnTo>
                <a:lnTo>
                  <a:pt x="618172" y="68668"/>
                </a:lnTo>
                <a:lnTo>
                  <a:pt x="619696" y="67144"/>
                </a:lnTo>
                <a:lnTo>
                  <a:pt x="622744" y="67144"/>
                </a:lnTo>
                <a:lnTo>
                  <a:pt x="624268" y="65620"/>
                </a:lnTo>
                <a:lnTo>
                  <a:pt x="625792" y="65620"/>
                </a:lnTo>
                <a:lnTo>
                  <a:pt x="625792" y="64096"/>
                </a:lnTo>
                <a:lnTo>
                  <a:pt x="627316" y="62572"/>
                </a:lnTo>
                <a:lnTo>
                  <a:pt x="628929" y="62572"/>
                </a:lnTo>
                <a:lnTo>
                  <a:pt x="628929" y="59524"/>
                </a:lnTo>
                <a:lnTo>
                  <a:pt x="630453" y="58000"/>
                </a:lnTo>
                <a:lnTo>
                  <a:pt x="630453" y="51904"/>
                </a:lnTo>
                <a:close/>
              </a:path>
              <a:path w="845820" h="89535">
                <a:moveTo>
                  <a:pt x="686841" y="36664"/>
                </a:moveTo>
                <a:lnTo>
                  <a:pt x="685317" y="33616"/>
                </a:lnTo>
                <a:lnTo>
                  <a:pt x="685317" y="30568"/>
                </a:lnTo>
                <a:lnTo>
                  <a:pt x="683793" y="27520"/>
                </a:lnTo>
                <a:lnTo>
                  <a:pt x="682269" y="25895"/>
                </a:lnTo>
                <a:lnTo>
                  <a:pt x="677697" y="21323"/>
                </a:lnTo>
                <a:lnTo>
                  <a:pt x="677697" y="33616"/>
                </a:lnTo>
                <a:lnTo>
                  <a:pt x="677697" y="54952"/>
                </a:lnTo>
                <a:lnTo>
                  <a:pt x="671601" y="61048"/>
                </a:lnTo>
                <a:lnTo>
                  <a:pt x="668553" y="62572"/>
                </a:lnTo>
                <a:lnTo>
                  <a:pt x="662457" y="62572"/>
                </a:lnTo>
                <a:lnTo>
                  <a:pt x="660933" y="61048"/>
                </a:lnTo>
                <a:lnTo>
                  <a:pt x="656361" y="61048"/>
                </a:lnTo>
                <a:lnTo>
                  <a:pt x="654837" y="59524"/>
                </a:lnTo>
                <a:lnTo>
                  <a:pt x="654837" y="36664"/>
                </a:lnTo>
                <a:lnTo>
                  <a:pt x="657885" y="33616"/>
                </a:lnTo>
                <a:lnTo>
                  <a:pt x="657885" y="32092"/>
                </a:lnTo>
                <a:lnTo>
                  <a:pt x="660933" y="29044"/>
                </a:lnTo>
                <a:lnTo>
                  <a:pt x="662457" y="29044"/>
                </a:lnTo>
                <a:lnTo>
                  <a:pt x="663981" y="27520"/>
                </a:lnTo>
                <a:lnTo>
                  <a:pt x="667029" y="27520"/>
                </a:lnTo>
                <a:lnTo>
                  <a:pt x="667029" y="25895"/>
                </a:lnTo>
                <a:lnTo>
                  <a:pt x="670077" y="25895"/>
                </a:lnTo>
                <a:lnTo>
                  <a:pt x="671601" y="27520"/>
                </a:lnTo>
                <a:lnTo>
                  <a:pt x="673125" y="27520"/>
                </a:lnTo>
                <a:lnTo>
                  <a:pt x="674649" y="29044"/>
                </a:lnTo>
                <a:lnTo>
                  <a:pt x="674649" y="30568"/>
                </a:lnTo>
                <a:lnTo>
                  <a:pt x="677697" y="33616"/>
                </a:lnTo>
                <a:lnTo>
                  <a:pt x="677697" y="21323"/>
                </a:lnTo>
                <a:lnTo>
                  <a:pt x="676173" y="19799"/>
                </a:lnTo>
                <a:lnTo>
                  <a:pt x="663981" y="19799"/>
                </a:lnTo>
                <a:lnTo>
                  <a:pt x="660933" y="21323"/>
                </a:lnTo>
                <a:lnTo>
                  <a:pt x="659409" y="22847"/>
                </a:lnTo>
                <a:lnTo>
                  <a:pt x="656361" y="24371"/>
                </a:lnTo>
                <a:lnTo>
                  <a:pt x="653313" y="29044"/>
                </a:lnTo>
                <a:lnTo>
                  <a:pt x="653313" y="19799"/>
                </a:lnTo>
                <a:lnTo>
                  <a:pt x="645693" y="19799"/>
                </a:lnTo>
                <a:lnTo>
                  <a:pt x="645693" y="86956"/>
                </a:lnTo>
                <a:lnTo>
                  <a:pt x="654837" y="86956"/>
                </a:lnTo>
                <a:lnTo>
                  <a:pt x="654837" y="67144"/>
                </a:lnTo>
                <a:lnTo>
                  <a:pt x="656361" y="68668"/>
                </a:lnTo>
                <a:lnTo>
                  <a:pt x="670077" y="68668"/>
                </a:lnTo>
                <a:lnTo>
                  <a:pt x="673125" y="67144"/>
                </a:lnTo>
                <a:lnTo>
                  <a:pt x="676173" y="65620"/>
                </a:lnTo>
                <a:lnTo>
                  <a:pt x="677697" y="64096"/>
                </a:lnTo>
                <a:lnTo>
                  <a:pt x="680745" y="62572"/>
                </a:lnTo>
                <a:lnTo>
                  <a:pt x="682269" y="59524"/>
                </a:lnTo>
                <a:lnTo>
                  <a:pt x="683793" y="58000"/>
                </a:lnTo>
                <a:lnTo>
                  <a:pt x="686841" y="51904"/>
                </a:lnTo>
                <a:lnTo>
                  <a:pt x="686841" y="36664"/>
                </a:lnTo>
                <a:close/>
              </a:path>
              <a:path w="845820" h="89535">
                <a:moveTo>
                  <a:pt x="738759" y="61048"/>
                </a:moveTo>
                <a:lnTo>
                  <a:pt x="723519" y="61048"/>
                </a:lnTo>
                <a:lnTo>
                  <a:pt x="723519" y="1511"/>
                </a:lnTo>
                <a:lnTo>
                  <a:pt x="702183" y="1511"/>
                </a:lnTo>
                <a:lnTo>
                  <a:pt x="702183" y="7607"/>
                </a:lnTo>
                <a:lnTo>
                  <a:pt x="715899" y="7607"/>
                </a:lnTo>
                <a:lnTo>
                  <a:pt x="715899" y="61048"/>
                </a:lnTo>
                <a:lnTo>
                  <a:pt x="700659" y="61048"/>
                </a:lnTo>
                <a:lnTo>
                  <a:pt x="700659" y="68668"/>
                </a:lnTo>
                <a:lnTo>
                  <a:pt x="738759" y="68668"/>
                </a:lnTo>
                <a:lnTo>
                  <a:pt x="738759" y="61048"/>
                </a:lnTo>
                <a:close/>
              </a:path>
              <a:path w="845820" h="89535">
                <a:moveTo>
                  <a:pt x="778484" y="3048"/>
                </a:moveTo>
                <a:lnTo>
                  <a:pt x="776960" y="3048"/>
                </a:lnTo>
                <a:lnTo>
                  <a:pt x="776960" y="1524"/>
                </a:lnTo>
                <a:lnTo>
                  <a:pt x="775436" y="1524"/>
                </a:lnTo>
                <a:lnTo>
                  <a:pt x="773912" y="0"/>
                </a:lnTo>
                <a:lnTo>
                  <a:pt x="770864" y="0"/>
                </a:lnTo>
                <a:lnTo>
                  <a:pt x="769340" y="1524"/>
                </a:lnTo>
                <a:lnTo>
                  <a:pt x="767816" y="1524"/>
                </a:lnTo>
                <a:lnTo>
                  <a:pt x="767816" y="3048"/>
                </a:lnTo>
                <a:lnTo>
                  <a:pt x="766292" y="3048"/>
                </a:lnTo>
                <a:lnTo>
                  <a:pt x="766292" y="10668"/>
                </a:lnTo>
                <a:lnTo>
                  <a:pt x="767816" y="10668"/>
                </a:lnTo>
                <a:lnTo>
                  <a:pt x="767816" y="12192"/>
                </a:lnTo>
                <a:lnTo>
                  <a:pt x="769340" y="12192"/>
                </a:lnTo>
                <a:lnTo>
                  <a:pt x="770864" y="13716"/>
                </a:lnTo>
                <a:lnTo>
                  <a:pt x="773912" y="13716"/>
                </a:lnTo>
                <a:lnTo>
                  <a:pt x="775436" y="12192"/>
                </a:lnTo>
                <a:lnTo>
                  <a:pt x="776960" y="12192"/>
                </a:lnTo>
                <a:lnTo>
                  <a:pt x="776960" y="10668"/>
                </a:lnTo>
                <a:lnTo>
                  <a:pt x="778484" y="10668"/>
                </a:lnTo>
                <a:lnTo>
                  <a:pt x="778484" y="3048"/>
                </a:lnTo>
                <a:close/>
              </a:path>
              <a:path w="845820" h="89535">
                <a:moveTo>
                  <a:pt x="792200" y="61048"/>
                </a:moveTo>
                <a:lnTo>
                  <a:pt x="778484" y="61048"/>
                </a:lnTo>
                <a:lnTo>
                  <a:pt x="778484" y="19812"/>
                </a:lnTo>
                <a:lnTo>
                  <a:pt x="755624" y="19812"/>
                </a:lnTo>
                <a:lnTo>
                  <a:pt x="755624" y="27520"/>
                </a:lnTo>
                <a:lnTo>
                  <a:pt x="769340" y="27520"/>
                </a:lnTo>
                <a:lnTo>
                  <a:pt x="769340" y="61048"/>
                </a:lnTo>
                <a:lnTo>
                  <a:pt x="754100" y="61048"/>
                </a:lnTo>
                <a:lnTo>
                  <a:pt x="754100" y="68668"/>
                </a:lnTo>
                <a:lnTo>
                  <a:pt x="792200" y="68668"/>
                </a:lnTo>
                <a:lnTo>
                  <a:pt x="792200" y="61048"/>
                </a:lnTo>
                <a:close/>
              </a:path>
              <a:path w="845820" h="89535">
                <a:moveTo>
                  <a:pt x="845629" y="19799"/>
                </a:moveTo>
                <a:lnTo>
                  <a:pt x="824293" y="19799"/>
                </a:lnTo>
                <a:lnTo>
                  <a:pt x="824293" y="4559"/>
                </a:lnTo>
                <a:lnTo>
                  <a:pt x="815149" y="7607"/>
                </a:lnTo>
                <a:lnTo>
                  <a:pt x="815149" y="19799"/>
                </a:lnTo>
                <a:lnTo>
                  <a:pt x="801344" y="19799"/>
                </a:lnTo>
                <a:lnTo>
                  <a:pt x="801344" y="27520"/>
                </a:lnTo>
                <a:lnTo>
                  <a:pt x="815149" y="27520"/>
                </a:lnTo>
                <a:lnTo>
                  <a:pt x="815149" y="58000"/>
                </a:lnTo>
                <a:lnTo>
                  <a:pt x="816673" y="62572"/>
                </a:lnTo>
                <a:lnTo>
                  <a:pt x="819721" y="64096"/>
                </a:lnTo>
                <a:lnTo>
                  <a:pt x="822769" y="67144"/>
                </a:lnTo>
                <a:lnTo>
                  <a:pt x="827341" y="68668"/>
                </a:lnTo>
                <a:lnTo>
                  <a:pt x="841057" y="68668"/>
                </a:lnTo>
                <a:lnTo>
                  <a:pt x="842581" y="67144"/>
                </a:lnTo>
                <a:lnTo>
                  <a:pt x="845629" y="67144"/>
                </a:lnTo>
                <a:lnTo>
                  <a:pt x="845629" y="59524"/>
                </a:lnTo>
                <a:lnTo>
                  <a:pt x="842581" y="61048"/>
                </a:lnTo>
                <a:lnTo>
                  <a:pt x="828865" y="61048"/>
                </a:lnTo>
                <a:lnTo>
                  <a:pt x="825817" y="59524"/>
                </a:lnTo>
                <a:lnTo>
                  <a:pt x="824293" y="58000"/>
                </a:lnTo>
                <a:lnTo>
                  <a:pt x="824293" y="27520"/>
                </a:lnTo>
                <a:lnTo>
                  <a:pt x="845629" y="27520"/>
                </a:lnTo>
                <a:lnTo>
                  <a:pt x="845629" y="19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3" name="object 15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695686" y="2498202"/>
            <a:ext cx="2636294" cy="68677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2702860" y="2736964"/>
            <a:ext cx="6641353" cy="214313"/>
            <a:chOff x="1148715" y="2676143"/>
            <a:chExt cx="2822575" cy="209550"/>
          </a:xfrm>
        </p:grpSpPr>
        <p:sp>
          <p:nvSpPr>
            <p:cNvPr id="155" name="object 155"/>
            <p:cNvSpPr/>
            <p:nvPr/>
          </p:nvSpPr>
          <p:spPr>
            <a:xfrm>
              <a:off x="1740979" y="2706719"/>
              <a:ext cx="41275" cy="27940"/>
            </a:xfrm>
            <a:custGeom>
              <a:avLst/>
              <a:gdLst/>
              <a:ahLst/>
              <a:cxnLst/>
              <a:rect l="l" t="t" r="r" b="b"/>
              <a:pathLst>
                <a:path w="41275" h="27939">
                  <a:moveTo>
                    <a:pt x="41243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9144"/>
                  </a:lnTo>
                  <a:close/>
                </a:path>
                <a:path w="41275" h="27939">
                  <a:moveTo>
                    <a:pt x="41243" y="27432"/>
                  </a:moveTo>
                  <a:lnTo>
                    <a:pt x="0" y="27432"/>
                  </a:lnTo>
                  <a:lnTo>
                    <a:pt x="0" y="18288"/>
                  </a:lnTo>
                  <a:lnTo>
                    <a:pt x="41243" y="18288"/>
                  </a:lnTo>
                  <a:lnTo>
                    <a:pt x="41243" y="27432"/>
                  </a:lnTo>
                  <a:close/>
                </a:path>
              </a:pathLst>
            </a:custGeom>
            <a:solidFill>
              <a:srgbClr val="721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8715" y="2679191"/>
              <a:ext cx="580072" cy="204216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5938" y="2676143"/>
              <a:ext cx="2175224" cy="209073"/>
            </a:xfrm>
            <a:prstGeom prst="rect">
              <a:avLst/>
            </a:prstGeom>
          </p:spPr>
        </p:pic>
      </p:grpSp>
      <p:sp>
        <p:nvSpPr>
          <p:cNvPr id="158" name="object 158"/>
          <p:cNvSpPr/>
          <p:nvPr/>
        </p:nvSpPr>
        <p:spPr>
          <a:xfrm>
            <a:off x="2695658" y="3192684"/>
            <a:ext cx="259974" cy="64294"/>
          </a:xfrm>
          <a:custGeom>
            <a:avLst/>
            <a:gdLst/>
            <a:ahLst/>
            <a:cxnLst/>
            <a:rect l="l" t="t" r="r" b="b"/>
            <a:pathLst>
              <a:path w="110490" h="62864">
                <a:moveTo>
                  <a:pt x="54965" y="16764"/>
                </a:moveTo>
                <a:lnTo>
                  <a:pt x="45720" y="16764"/>
                </a:lnTo>
                <a:lnTo>
                  <a:pt x="50292" y="0"/>
                </a:lnTo>
                <a:lnTo>
                  <a:pt x="42672" y="0"/>
                </a:lnTo>
                <a:lnTo>
                  <a:pt x="38100" y="16764"/>
                </a:lnTo>
                <a:lnTo>
                  <a:pt x="36576" y="16764"/>
                </a:lnTo>
                <a:lnTo>
                  <a:pt x="36576" y="22860"/>
                </a:lnTo>
                <a:lnTo>
                  <a:pt x="32004" y="39624"/>
                </a:lnTo>
                <a:lnTo>
                  <a:pt x="19812" y="39624"/>
                </a:lnTo>
                <a:lnTo>
                  <a:pt x="24384" y="22860"/>
                </a:lnTo>
                <a:lnTo>
                  <a:pt x="36576" y="22860"/>
                </a:lnTo>
                <a:lnTo>
                  <a:pt x="36576" y="16764"/>
                </a:lnTo>
                <a:lnTo>
                  <a:pt x="25908" y="16764"/>
                </a:lnTo>
                <a:lnTo>
                  <a:pt x="30480" y="0"/>
                </a:lnTo>
                <a:lnTo>
                  <a:pt x="24384" y="0"/>
                </a:lnTo>
                <a:lnTo>
                  <a:pt x="19812" y="16764"/>
                </a:lnTo>
                <a:lnTo>
                  <a:pt x="9144" y="16764"/>
                </a:lnTo>
                <a:lnTo>
                  <a:pt x="7620" y="22860"/>
                </a:lnTo>
                <a:lnTo>
                  <a:pt x="16764" y="22860"/>
                </a:lnTo>
                <a:lnTo>
                  <a:pt x="12192" y="39624"/>
                </a:lnTo>
                <a:lnTo>
                  <a:pt x="1524" y="39624"/>
                </a:lnTo>
                <a:lnTo>
                  <a:pt x="0" y="45720"/>
                </a:lnTo>
                <a:lnTo>
                  <a:pt x="10668" y="45720"/>
                </a:lnTo>
                <a:lnTo>
                  <a:pt x="4572" y="62484"/>
                </a:lnTo>
                <a:lnTo>
                  <a:pt x="12192" y="62484"/>
                </a:lnTo>
                <a:lnTo>
                  <a:pt x="18288" y="45720"/>
                </a:lnTo>
                <a:lnTo>
                  <a:pt x="28956" y="45720"/>
                </a:lnTo>
                <a:lnTo>
                  <a:pt x="24384" y="62484"/>
                </a:lnTo>
                <a:lnTo>
                  <a:pt x="32004" y="62484"/>
                </a:lnTo>
                <a:lnTo>
                  <a:pt x="36576" y="45720"/>
                </a:lnTo>
                <a:lnTo>
                  <a:pt x="47244" y="45720"/>
                </a:lnTo>
                <a:lnTo>
                  <a:pt x="48768" y="39624"/>
                </a:lnTo>
                <a:lnTo>
                  <a:pt x="38100" y="39624"/>
                </a:lnTo>
                <a:lnTo>
                  <a:pt x="44196" y="22860"/>
                </a:lnTo>
                <a:lnTo>
                  <a:pt x="54965" y="22860"/>
                </a:lnTo>
                <a:lnTo>
                  <a:pt x="54965" y="16764"/>
                </a:lnTo>
                <a:close/>
              </a:path>
              <a:path w="110490" h="62864">
                <a:moveTo>
                  <a:pt x="109931" y="16764"/>
                </a:moveTo>
                <a:lnTo>
                  <a:pt x="99161" y="16764"/>
                </a:lnTo>
                <a:lnTo>
                  <a:pt x="103733" y="0"/>
                </a:lnTo>
                <a:lnTo>
                  <a:pt x="96113" y="0"/>
                </a:lnTo>
                <a:lnTo>
                  <a:pt x="91541" y="16764"/>
                </a:lnTo>
                <a:lnTo>
                  <a:pt x="90017" y="16764"/>
                </a:lnTo>
                <a:lnTo>
                  <a:pt x="90017" y="22860"/>
                </a:lnTo>
                <a:lnTo>
                  <a:pt x="85445" y="39624"/>
                </a:lnTo>
                <a:lnTo>
                  <a:pt x="73253" y="39624"/>
                </a:lnTo>
                <a:lnTo>
                  <a:pt x="77825" y="22860"/>
                </a:lnTo>
                <a:lnTo>
                  <a:pt x="90017" y="22860"/>
                </a:lnTo>
                <a:lnTo>
                  <a:pt x="90017" y="16764"/>
                </a:lnTo>
                <a:lnTo>
                  <a:pt x="79349" y="16764"/>
                </a:lnTo>
                <a:lnTo>
                  <a:pt x="83921" y="0"/>
                </a:lnTo>
                <a:lnTo>
                  <a:pt x="77825" y="0"/>
                </a:lnTo>
                <a:lnTo>
                  <a:pt x="73253" y="16764"/>
                </a:lnTo>
                <a:lnTo>
                  <a:pt x="62585" y="16764"/>
                </a:lnTo>
                <a:lnTo>
                  <a:pt x="61061" y="22860"/>
                </a:lnTo>
                <a:lnTo>
                  <a:pt x="70205" y="22860"/>
                </a:lnTo>
                <a:lnTo>
                  <a:pt x="65633" y="39624"/>
                </a:lnTo>
                <a:lnTo>
                  <a:pt x="54965" y="39624"/>
                </a:lnTo>
                <a:lnTo>
                  <a:pt x="53441" y="45720"/>
                </a:lnTo>
                <a:lnTo>
                  <a:pt x="64109" y="45720"/>
                </a:lnTo>
                <a:lnTo>
                  <a:pt x="59537" y="62484"/>
                </a:lnTo>
                <a:lnTo>
                  <a:pt x="65633" y="62484"/>
                </a:lnTo>
                <a:lnTo>
                  <a:pt x="71729" y="45720"/>
                </a:lnTo>
                <a:lnTo>
                  <a:pt x="83921" y="45720"/>
                </a:lnTo>
                <a:lnTo>
                  <a:pt x="77825" y="62484"/>
                </a:lnTo>
                <a:lnTo>
                  <a:pt x="85445" y="62484"/>
                </a:lnTo>
                <a:lnTo>
                  <a:pt x="90017" y="45720"/>
                </a:lnTo>
                <a:lnTo>
                  <a:pt x="100685" y="45720"/>
                </a:lnTo>
                <a:lnTo>
                  <a:pt x="102209" y="39624"/>
                </a:lnTo>
                <a:lnTo>
                  <a:pt x="91541" y="39624"/>
                </a:lnTo>
                <a:lnTo>
                  <a:pt x="97637" y="22860"/>
                </a:lnTo>
                <a:lnTo>
                  <a:pt x="108305" y="22860"/>
                </a:lnTo>
                <a:lnTo>
                  <a:pt x="109931" y="16764"/>
                </a:lnTo>
                <a:close/>
              </a:path>
            </a:pathLst>
          </a:custGeom>
          <a:solidFill>
            <a:srgbClr val="00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15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101564" y="3187995"/>
            <a:ext cx="581809" cy="70139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44961" y="3187996"/>
            <a:ext cx="2611193" cy="88939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706444" y="3429779"/>
            <a:ext cx="474007" cy="70236"/>
          </a:xfrm>
          <a:prstGeom prst="rect">
            <a:avLst/>
          </a:prstGeom>
        </p:spPr>
      </p:pic>
      <p:sp>
        <p:nvSpPr>
          <p:cNvPr id="162" name="object 162"/>
          <p:cNvSpPr/>
          <p:nvPr/>
        </p:nvSpPr>
        <p:spPr>
          <a:xfrm>
            <a:off x="3342041" y="3457932"/>
            <a:ext cx="94129" cy="28575"/>
          </a:xfrm>
          <a:custGeom>
            <a:avLst/>
            <a:gdLst/>
            <a:ahLst/>
            <a:cxnLst/>
            <a:rect l="l" t="t" r="r" b="b"/>
            <a:pathLst>
              <a:path w="40005" h="27939">
                <a:moveTo>
                  <a:pt x="39719" y="9144"/>
                </a:moveTo>
                <a:lnTo>
                  <a:pt x="0" y="9144"/>
                </a:lnTo>
                <a:lnTo>
                  <a:pt x="0" y="0"/>
                </a:lnTo>
                <a:lnTo>
                  <a:pt x="39719" y="0"/>
                </a:lnTo>
                <a:lnTo>
                  <a:pt x="39719" y="9144"/>
                </a:lnTo>
                <a:close/>
              </a:path>
              <a:path w="40005" h="27939">
                <a:moveTo>
                  <a:pt x="39719" y="27432"/>
                </a:moveTo>
                <a:lnTo>
                  <a:pt x="0" y="27432"/>
                </a:lnTo>
                <a:lnTo>
                  <a:pt x="0" y="18288"/>
                </a:lnTo>
                <a:lnTo>
                  <a:pt x="39719" y="18288"/>
                </a:lnTo>
                <a:lnTo>
                  <a:pt x="39719" y="27432"/>
                </a:lnTo>
                <a:close/>
              </a:path>
            </a:pathLst>
          </a:custGeom>
          <a:solidFill>
            <a:srgbClr val="721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" name="object 16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597087" y="3426662"/>
            <a:ext cx="6379059" cy="92738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695684" y="3757482"/>
            <a:ext cx="3002504" cy="210707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52832" y="3757483"/>
            <a:ext cx="1242732" cy="88939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695686" y="6595954"/>
            <a:ext cx="3013485" cy="90498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2713618" y="6834717"/>
            <a:ext cx="1229659" cy="94168"/>
            <a:chOff x="1153287" y="6682834"/>
            <a:chExt cx="522605" cy="92075"/>
          </a:xfrm>
        </p:grpSpPr>
        <p:pic>
          <p:nvPicPr>
            <p:cNvPr id="168" name="object 1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53287" y="6685882"/>
              <a:ext cx="251841" cy="86963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427988" y="6682834"/>
              <a:ext cx="26034" cy="92075"/>
            </a:xfrm>
            <a:custGeom>
              <a:avLst/>
              <a:gdLst/>
              <a:ahLst/>
              <a:cxnLst/>
              <a:rect l="l" t="t" r="r" b="b"/>
              <a:pathLst>
                <a:path w="26034" h="92075">
                  <a:moveTo>
                    <a:pt x="21431" y="91535"/>
                  </a:moveTo>
                  <a:lnTo>
                    <a:pt x="12296" y="80907"/>
                  </a:lnTo>
                  <a:lnTo>
                    <a:pt x="5572" y="69734"/>
                  </a:lnTo>
                  <a:lnTo>
                    <a:pt x="1419" y="58008"/>
                  </a:lnTo>
                  <a:lnTo>
                    <a:pt x="0" y="45719"/>
                  </a:lnTo>
                  <a:lnTo>
                    <a:pt x="0" y="38099"/>
                  </a:lnTo>
                  <a:lnTo>
                    <a:pt x="1524" y="35051"/>
                  </a:lnTo>
                  <a:lnTo>
                    <a:pt x="1524" y="30479"/>
                  </a:lnTo>
                  <a:lnTo>
                    <a:pt x="3047" y="27431"/>
                  </a:lnTo>
                  <a:lnTo>
                    <a:pt x="4667" y="22859"/>
                  </a:lnTo>
                  <a:lnTo>
                    <a:pt x="6191" y="19811"/>
                  </a:lnTo>
                  <a:lnTo>
                    <a:pt x="9239" y="15239"/>
                  </a:lnTo>
                  <a:lnTo>
                    <a:pt x="10763" y="12191"/>
                  </a:lnTo>
                  <a:lnTo>
                    <a:pt x="13811" y="7619"/>
                  </a:lnTo>
                  <a:lnTo>
                    <a:pt x="18383" y="4571"/>
                  </a:lnTo>
                  <a:lnTo>
                    <a:pt x="21431" y="0"/>
                  </a:lnTo>
                  <a:lnTo>
                    <a:pt x="26003" y="4571"/>
                  </a:lnTo>
                  <a:lnTo>
                    <a:pt x="18002" y="14001"/>
                  </a:lnTo>
                  <a:lnTo>
                    <a:pt x="12287" y="24002"/>
                  </a:lnTo>
                  <a:lnTo>
                    <a:pt x="8858" y="34575"/>
                  </a:lnTo>
                  <a:lnTo>
                    <a:pt x="7715" y="45719"/>
                  </a:lnTo>
                  <a:lnTo>
                    <a:pt x="7715" y="53339"/>
                  </a:lnTo>
                  <a:lnTo>
                    <a:pt x="26003" y="85439"/>
                  </a:lnTo>
                  <a:lnTo>
                    <a:pt x="21431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79899" y="6687407"/>
              <a:ext cx="195453" cy="67151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100007" y="6839394"/>
            <a:ext cx="725468" cy="68677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972723" y="6837835"/>
            <a:ext cx="233529" cy="70236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364254" y="6834717"/>
            <a:ext cx="2208904" cy="9361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752678" y="6837835"/>
            <a:ext cx="212014" cy="70236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8154968" y="6836276"/>
            <a:ext cx="3225800" cy="90920"/>
            <a:chOff x="3465861" y="6684359"/>
            <a:chExt cx="1370965" cy="88900"/>
          </a:xfrm>
        </p:grpSpPr>
        <p:pic>
          <p:nvPicPr>
            <p:cNvPr id="176" name="object 1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465861" y="6684359"/>
              <a:ext cx="876204" cy="88487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4381785" y="6687407"/>
              <a:ext cx="10795" cy="21590"/>
            </a:xfrm>
            <a:custGeom>
              <a:avLst/>
              <a:gdLst/>
              <a:ahLst/>
              <a:cxnLst/>
              <a:rect l="l" t="t" r="r" b="b"/>
              <a:pathLst>
                <a:path w="10795" h="21590">
                  <a:moveTo>
                    <a:pt x="9143" y="21335"/>
                  </a:moveTo>
                  <a:lnTo>
                    <a:pt x="1524" y="21335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9143" y="2133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21505" y="6687407"/>
              <a:ext cx="91535" cy="7629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4542091" y="6687407"/>
              <a:ext cx="12700" cy="21590"/>
            </a:xfrm>
            <a:custGeom>
              <a:avLst/>
              <a:gdLst/>
              <a:ahLst/>
              <a:cxnLst/>
              <a:rect l="l" t="t" r="r" b="b"/>
              <a:pathLst>
                <a:path w="12700" h="21590">
                  <a:moveTo>
                    <a:pt x="10668" y="21335"/>
                  </a:moveTo>
                  <a:lnTo>
                    <a:pt x="1524" y="2133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0668" y="2133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586382" y="6739223"/>
              <a:ext cx="22860" cy="31115"/>
            </a:xfrm>
            <a:custGeom>
              <a:avLst/>
              <a:gdLst/>
              <a:ahLst/>
              <a:cxnLst/>
              <a:rect l="l" t="t" r="r" b="b"/>
              <a:pathLst>
                <a:path w="22860" h="31115">
                  <a:moveTo>
                    <a:pt x="7620" y="30575"/>
                  </a:moveTo>
                  <a:lnTo>
                    <a:pt x="0" y="30575"/>
                  </a:lnTo>
                  <a:lnTo>
                    <a:pt x="0" y="24479"/>
                  </a:lnTo>
                  <a:lnTo>
                    <a:pt x="4572" y="24479"/>
                  </a:lnTo>
                  <a:lnTo>
                    <a:pt x="6096" y="22955"/>
                  </a:lnTo>
                  <a:lnTo>
                    <a:pt x="9144" y="22955"/>
                  </a:lnTo>
                  <a:lnTo>
                    <a:pt x="12192" y="19907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10668"/>
                  </a:lnTo>
                  <a:lnTo>
                    <a:pt x="9144" y="10668"/>
                  </a:lnTo>
                  <a:lnTo>
                    <a:pt x="9144" y="7620"/>
                  </a:lnTo>
                  <a:lnTo>
                    <a:pt x="7620" y="6096"/>
                  </a:lnTo>
                  <a:lnTo>
                    <a:pt x="7620" y="4572"/>
                  </a:lnTo>
                  <a:lnTo>
                    <a:pt x="9144" y="3048"/>
                  </a:lnTo>
                  <a:lnTo>
                    <a:pt x="9144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4572"/>
                  </a:lnTo>
                  <a:lnTo>
                    <a:pt x="22860" y="6096"/>
                  </a:lnTo>
                  <a:lnTo>
                    <a:pt x="22860" y="15335"/>
                  </a:lnTo>
                  <a:lnTo>
                    <a:pt x="21336" y="18383"/>
                  </a:lnTo>
                  <a:lnTo>
                    <a:pt x="21336" y="21431"/>
                  </a:lnTo>
                  <a:lnTo>
                    <a:pt x="19812" y="22955"/>
                  </a:lnTo>
                  <a:lnTo>
                    <a:pt x="16764" y="24479"/>
                  </a:lnTo>
                  <a:lnTo>
                    <a:pt x="13716" y="27527"/>
                  </a:lnTo>
                  <a:lnTo>
                    <a:pt x="7620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41341" y="6687407"/>
              <a:ext cx="195357" cy="67151"/>
            </a:xfrm>
            <a:prstGeom prst="rect">
              <a:avLst/>
            </a:prstGeom>
          </p:spPr>
        </p:pic>
      </p:grpSp>
      <p:pic>
        <p:nvPicPr>
          <p:cNvPr id="182" name="object 18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1538473" y="6839394"/>
            <a:ext cx="725468" cy="6867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2411186" y="6837835"/>
            <a:ext cx="233529" cy="70236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795548" y="6834717"/>
            <a:ext cx="2090344" cy="9361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5065636" y="6837835"/>
            <a:ext cx="211791" cy="70236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15467914" y="6839400"/>
            <a:ext cx="180788" cy="68840"/>
          </a:xfrm>
          <a:custGeom>
            <a:avLst/>
            <a:gdLst/>
            <a:ahLst/>
            <a:cxnLst/>
            <a:rect l="l" t="t" r="r" b="b"/>
            <a:pathLst>
              <a:path w="76834" h="67309">
                <a:moveTo>
                  <a:pt x="15240" y="57912"/>
                </a:moveTo>
                <a:lnTo>
                  <a:pt x="13716" y="56388"/>
                </a:lnTo>
                <a:lnTo>
                  <a:pt x="13716" y="54864"/>
                </a:lnTo>
                <a:lnTo>
                  <a:pt x="12192" y="54864"/>
                </a:lnTo>
                <a:lnTo>
                  <a:pt x="12192" y="53340"/>
                </a:lnTo>
                <a:lnTo>
                  <a:pt x="4572" y="53340"/>
                </a:lnTo>
                <a:lnTo>
                  <a:pt x="3048" y="54864"/>
                </a:lnTo>
                <a:lnTo>
                  <a:pt x="1524" y="54864"/>
                </a:lnTo>
                <a:lnTo>
                  <a:pt x="1524" y="57912"/>
                </a:lnTo>
                <a:lnTo>
                  <a:pt x="0" y="57912"/>
                </a:lnTo>
                <a:lnTo>
                  <a:pt x="0" y="62484"/>
                </a:lnTo>
                <a:lnTo>
                  <a:pt x="1524" y="62484"/>
                </a:lnTo>
                <a:lnTo>
                  <a:pt x="1524" y="64109"/>
                </a:lnTo>
                <a:lnTo>
                  <a:pt x="4572" y="67157"/>
                </a:lnTo>
                <a:lnTo>
                  <a:pt x="12192" y="67157"/>
                </a:lnTo>
                <a:lnTo>
                  <a:pt x="12192" y="65633"/>
                </a:lnTo>
                <a:lnTo>
                  <a:pt x="13716" y="65633"/>
                </a:lnTo>
                <a:lnTo>
                  <a:pt x="13716" y="64109"/>
                </a:lnTo>
                <a:lnTo>
                  <a:pt x="15240" y="62484"/>
                </a:lnTo>
                <a:lnTo>
                  <a:pt x="15240" y="57912"/>
                </a:lnTo>
                <a:close/>
              </a:path>
              <a:path w="76834" h="67309">
                <a:moveTo>
                  <a:pt x="15240" y="22860"/>
                </a:moveTo>
                <a:lnTo>
                  <a:pt x="13716" y="21336"/>
                </a:lnTo>
                <a:lnTo>
                  <a:pt x="13716" y="19812"/>
                </a:lnTo>
                <a:lnTo>
                  <a:pt x="12192" y="19812"/>
                </a:lnTo>
                <a:lnTo>
                  <a:pt x="12192" y="18288"/>
                </a:lnTo>
                <a:lnTo>
                  <a:pt x="4572" y="18288"/>
                </a:lnTo>
                <a:lnTo>
                  <a:pt x="1524" y="21336"/>
                </a:lnTo>
                <a:lnTo>
                  <a:pt x="1524" y="22860"/>
                </a:lnTo>
                <a:lnTo>
                  <a:pt x="0" y="22860"/>
                </a:lnTo>
                <a:lnTo>
                  <a:pt x="0" y="27432"/>
                </a:lnTo>
                <a:lnTo>
                  <a:pt x="1524" y="27432"/>
                </a:lnTo>
                <a:lnTo>
                  <a:pt x="1524" y="28956"/>
                </a:lnTo>
                <a:lnTo>
                  <a:pt x="4572" y="32004"/>
                </a:lnTo>
                <a:lnTo>
                  <a:pt x="12192" y="32004"/>
                </a:lnTo>
                <a:lnTo>
                  <a:pt x="12192" y="30480"/>
                </a:lnTo>
                <a:lnTo>
                  <a:pt x="13716" y="30480"/>
                </a:lnTo>
                <a:lnTo>
                  <a:pt x="13716" y="28956"/>
                </a:lnTo>
                <a:lnTo>
                  <a:pt x="15240" y="27432"/>
                </a:lnTo>
                <a:lnTo>
                  <a:pt x="15240" y="22860"/>
                </a:lnTo>
                <a:close/>
              </a:path>
              <a:path w="76834" h="67309">
                <a:moveTo>
                  <a:pt x="58013" y="0"/>
                </a:moveTo>
                <a:lnTo>
                  <a:pt x="47345" y="0"/>
                </a:lnTo>
                <a:lnTo>
                  <a:pt x="48869" y="21336"/>
                </a:lnTo>
                <a:lnTo>
                  <a:pt x="56489" y="21336"/>
                </a:lnTo>
                <a:lnTo>
                  <a:pt x="58013" y="0"/>
                </a:lnTo>
                <a:close/>
              </a:path>
              <a:path w="76834" h="67309">
                <a:moveTo>
                  <a:pt x="76301" y="0"/>
                </a:moveTo>
                <a:lnTo>
                  <a:pt x="65633" y="0"/>
                </a:lnTo>
                <a:lnTo>
                  <a:pt x="67157" y="21336"/>
                </a:lnTo>
                <a:lnTo>
                  <a:pt x="74777" y="21336"/>
                </a:lnTo>
                <a:lnTo>
                  <a:pt x="76301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7" name="object 187"/>
          <p:cNvGrpSpPr/>
          <p:nvPr/>
        </p:nvGrpSpPr>
        <p:grpSpPr>
          <a:xfrm>
            <a:off x="15834136" y="6836276"/>
            <a:ext cx="1504576" cy="90920"/>
            <a:chOff x="6729507" y="6684359"/>
            <a:chExt cx="639445" cy="88900"/>
          </a:xfrm>
        </p:grpSpPr>
        <p:pic>
          <p:nvPicPr>
            <p:cNvPr id="188" name="object 18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729507" y="6684359"/>
              <a:ext cx="618267" cy="88487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7367588" y="6700685"/>
              <a:ext cx="1270" cy="3175"/>
            </a:xfrm>
            <a:custGeom>
              <a:avLst/>
              <a:gdLst/>
              <a:ahLst/>
              <a:cxnLst/>
              <a:rect l="l" t="t" r="r" b="b"/>
              <a:pathLst>
                <a:path w="1270" h="3175">
                  <a:moveTo>
                    <a:pt x="952" y="2818"/>
                  </a:moveTo>
                  <a:lnTo>
                    <a:pt x="0" y="437"/>
                  </a:lnTo>
                  <a:lnTo>
                    <a:pt x="952" y="0"/>
                  </a:lnTo>
                  <a:lnTo>
                    <a:pt x="952" y="2818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object 190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191" name="object 19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195" name="object 195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196" name="object 196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99" name="object 19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201" name="object 201"/>
          <p:cNvGrpSpPr/>
          <p:nvPr/>
        </p:nvGrpSpPr>
        <p:grpSpPr>
          <a:xfrm>
            <a:off x="17094799" y="10017941"/>
            <a:ext cx="446741" cy="78581"/>
            <a:chOff x="7265289" y="9795319"/>
            <a:chExt cx="189865" cy="76835"/>
          </a:xfrm>
        </p:grpSpPr>
        <p:pic>
          <p:nvPicPr>
            <p:cNvPr id="202" name="object 20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265289" y="9795319"/>
              <a:ext cx="119062" cy="76295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30548" y="475968"/>
            <a:ext cx="542362" cy="90920"/>
            <a:chOff x="820483" y="465391"/>
            <a:chExt cx="230504" cy="88900"/>
          </a:xfrm>
        </p:grpSpPr>
        <p:sp>
          <p:nvSpPr>
            <p:cNvPr id="3" name="object 3"/>
            <p:cNvSpPr/>
            <p:nvPr/>
          </p:nvSpPr>
          <p:spPr>
            <a:xfrm>
              <a:off x="820483" y="465391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250" y="465391"/>
              <a:ext cx="137350" cy="884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7272" y="485203"/>
              <a:ext cx="13970" cy="48895"/>
            </a:xfrm>
            <a:custGeom>
              <a:avLst/>
              <a:gdLst/>
              <a:ahLst/>
              <a:cxnLst/>
              <a:rect l="l" t="t" r="r" b="b"/>
              <a:pathLst>
                <a:path w="13969" h="48895">
                  <a:moveTo>
                    <a:pt x="10668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0668" y="0"/>
                  </a:lnTo>
                  <a:lnTo>
                    <a:pt x="10668" y="1524"/>
                  </a:lnTo>
                  <a:close/>
                </a:path>
                <a:path w="13969" h="48895">
                  <a:moveTo>
                    <a:pt x="12192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2192" y="13716"/>
                  </a:lnTo>
                  <a:close/>
                </a:path>
                <a:path w="13969" h="48895">
                  <a:moveTo>
                    <a:pt x="7620" y="15240"/>
                  </a:moveTo>
                  <a:lnTo>
                    <a:pt x="6096" y="15240"/>
                  </a:lnTo>
                  <a:lnTo>
                    <a:pt x="4572" y="13716"/>
                  </a:lnTo>
                  <a:lnTo>
                    <a:pt x="9144" y="13716"/>
                  </a:lnTo>
                  <a:lnTo>
                    <a:pt x="7620" y="15240"/>
                  </a:lnTo>
                  <a:close/>
                </a:path>
                <a:path w="13969" h="48895">
                  <a:moveTo>
                    <a:pt x="10668" y="48768"/>
                  </a:moveTo>
                  <a:lnTo>
                    <a:pt x="3048" y="48768"/>
                  </a:lnTo>
                  <a:lnTo>
                    <a:pt x="3048" y="47244"/>
                  </a:lnTo>
                  <a:lnTo>
                    <a:pt x="1524" y="47244"/>
                  </a:lnTo>
                  <a:lnTo>
                    <a:pt x="1524" y="45720"/>
                  </a:lnTo>
                  <a:lnTo>
                    <a:pt x="0" y="44196"/>
                  </a:lnTo>
                  <a:lnTo>
                    <a:pt x="0" y="39624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10668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3716" y="38100"/>
                  </a:lnTo>
                  <a:lnTo>
                    <a:pt x="13716" y="45720"/>
                  </a:lnTo>
                  <a:lnTo>
                    <a:pt x="10668" y="48768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23744" y="407291"/>
            <a:ext cx="14723035" cy="234445"/>
          </a:xfrm>
          <a:custGeom>
            <a:avLst/>
            <a:gdLst/>
            <a:ahLst/>
            <a:cxnLst/>
            <a:rect l="l" t="t" r="r" b="b"/>
            <a:pathLst>
              <a:path w="6257290" h="229234">
                <a:moveTo>
                  <a:pt x="0" y="219646"/>
                </a:moveTo>
                <a:lnTo>
                  <a:pt x="0" y="10667"/>
                </a:lnTo>
                <a:lnTo>
                  <a:pt x="0" y="7619"/>
                </a:lnTo>
                <a:lnTo>
                  <a:pt x="0" y="4571"/>
                </a:lnTo>
                <a:lnTo>
                  <a:pt x="3048" y="3047"/>
                </a:lnTo>
                <a:lnTo>
                  <a:pt x="4572" y="1523"/>
                </a:lnTo>
                <a:lnTo>
                  <a:pt x="7620" y="0"/>
                </a:lnTo>
                <a:lnTo>
                  <a:pt x="9144" y="0"/>
                </a:lnTo>
                <a:lnTo>
                  <a:pt x="6246399" y="0"/>
                </a:lnTo>
                <a:lnTo>
                  <a:pt x="6249447" y="0"/>
                </a:lnTo>
                <a:lnTo>
                  <a:pt x="6252495" y="1523"/>
                </a:lnTo>
                <a:lnTo>
                  <a:pt x="6254020" y="3047"/>
                </a:lnTo>
                <a:lnTo>
                  <a:pt x="6255543" y="4571"/>
                </a:lnTo>
                <a:lnTo>
                  <a:pt x="6257067" y="7619"/>
                </a:lnTo>
                <a:lnTo>
                  <a:pt x="6257067" y="10667"/>
                </a:lnTo>
                <a:lnTo>
                  <a:pt x="6257067" y="219646"/>
                </a:lnTo>
                <a:lnTo>
                  <a:pt x="6257067" y="221170"/>
                </a:lnTo>
                <a:lnTo>
                  <a:pt x="6255543" y="224313"/>
                </a:lnTo>
                <a:lnTo>
                  <a:pt x="6254020" y="225837"/>
                </a:lnTo>
                <a:lnTo>
                  <a:pt x="6252495" y="228885"/>
                </a:lnTo>
                <a:lnTo>
                  <a:pt x="4572" y="228885"/>
                </a:lnTo>
                <a:lnTo>
                  <a:pt x="3048" y="225837"/>
                </a:lnTo>
                <a:lnTo>
                  <a:pt x="0" y="224313"/>
                </a:lnTo>
                <a:lnTo>
                  <a:pt x="0" y="221170"/>
                </a:lnTo>
                <a:lnTo>
                  <a:pt x="0" y="219646"/>
                </a:lnTo>
                <a:close/>
              </a:path>
            </a:pathLst>
          </a:custGeom>
          <a:ln w="7629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1829" y="4773323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4">
                <a:moveTo>
                  <a:pt x="91630" y="24485"/>
                </a:moveTo>
                <a:lnTo>
                  <a:pt x="90004" y="19913"/>
                </a:lnTo>
                <a:lnTo>
                  <a:pt x="86956" y="18389"/>
                </a:lnTo>
                <a:lnTo>
                  <a:pt x="85432" y="15341"/>
                </a:lnTo>
                <a:lnTo>
                  <a:pt x="80860" y="13817"/>
                </a:lnTo>
                <a:lnTo>
                  <a:pt x="70192" y="13817"/>
                </a:lnTo>
                <a:lnTo>
                  <a:pt x="68668" y="15341"/>
                </a:lnTo>
                <a:lnTo>
                  <a:pt x="67144" y="15341"/>
                </a:lnTo>
                <a:lnTo>
                  <a:pt x="61048" y="21437"/>
                </a:lnTo>
                <a:lnTo>
                  <a:pt x="61048" y="13817"/>
                </a:lnTo>
                <a:lnTo>
                  <a:pt x="53428" y="13817"/>
                </a:lnTo>
                <a:lnTo>
                  <a:pt x="53428" y="62687"/>
                </a:lnTo>
                <a:lnTo>
                  <a:pt x="61048" y="62687"/>
                </a:lnTo>
                <a:lnTo>
                  <a:pt x="61048" y="30581"/>
                </a:lnTo>
                <a:lnTo>
                  <a:pt x="67144" y="24485"/>
                </a:lnTo>
                <a:lnTo>
                  <a:pt x="67144" y="22961"/>
                </a:lnTo>
                <a:lnTo>
                  <a:pt x="68668" y="22961"/>
                </a:lnTo>
                <a:lnTo>
                  <a:pt x="70192" y="21437"/>
                </a:lnTo>
                <a:lnTo>
                  <a:pt x="71716" y="21437"/>
                </a:lnTo>
                <a:lnTo>
                  <a:pt x="73240" y="19913"/>
                </a:lnTo>
                <a:lnTo>
                  <a:pt x="77812" y="19913"/>
                </a:lnTo>
                <a:lnTo>
                  <a:pt x="82384" y="24485"/>
                </a:lnTo>
                <a:lnTo>
                  <a:pt x="82384" y="62687"/>
                </a:lnTo>
                <a:lnTo>
                  <a:pt x="91630" y="62687"/>
                </a:lnTo>
                <a:lnTo>
                  <a:pt x="91630" y="2448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930548" y="4765530"/>
            <a:ext cx="542362" cy="90920"/>
            <a:chOff x="820483" y="4659629"/>
            <a:chExt cx="230504" cy="88900"/>
          </a:xfrm>
        </p:grpSpPr>
        <p:sp>
          <p:nvSpPr>
            <p:cNvPr id="9" name="object 9"/>
            <p:cNvSpPr/>
            <p:nvPr/>
          </p:nvSpPr>
          <p:spPr>
            <a:xfrm>
              <a:off x="820483" y="4659629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250" y="4665725"/>
              <a:ext cx="94583" cy="641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7734" y="4659629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5240" y="7620"/>
                  </a:lnTo>
                  <a:lnTo>
                    <a:pt x="15240" y="82397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22860" y="88493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9537"/>
                  </a:moveTo>
                  <a:lnTo>
                    <a:pt x="70192" y="56489"/>
                  </a:lnTo>
                  <a:lnTo>
                    <a:pt x="62572" y="56489"/>
                  </a:lnTo>
                  <a:lnTo>
                    <a:pt x="62572" y="58013"/>
                  </a:lnTo>
                  <a:lnTo>
                    <a:pt x="61048" y="58013"/>
                  </a:lnTo>
                  <a:lnTo>
                    <a:pt x="61048" y="59537"/>
                  </a:lnTo>
                  <a:lnTo>
                    <a:pt x="59524" y="61061"/>
                  </a:lnTo>
                  <a:lnTo>
                    <a:pt x="59524" y="65633"/>
                  </a:lnTo>
                  <a:lnTo>
                    <a:pt x="61048" y="67157"/>
                  </a:lnTo>
                  <a:lnTo>
                    <a:pt x="61048" y="68681"/>
                  </a:lnTo>
                  <a:lnTo>
                    <a:pt x="62572" y="68681"/>
                  </a:lnTo>
                  <a:lnTo>
                    <a:pt x="62572" y="70205"/>
                  </a:lnTo>
                  <a:lnTo>
                    <a:pt x="70192" y="70205"/>
                  </a:lnTo>
                  <a:lnTo>
                    <a:pt x="71716" y="68681"/>
                  </a:lnTo>
                  <a:lnTo>
                    <a:pt x="71716" y="67157"/>
                  </a:lnTo>
                  <a:lnTo>
                    <a:pt x="73240" y="67157"/>
                  </a:lnTo>
                  <a:lnTo>
                    <a:pt x="73240" y="59537"/>
                  </a:lnTo>
                  <a:close/>
                </a:path>
                <a:path w="73659" h="88900">
                  <a:moveTo>
                    <a:pt x="73240" y="24485"/>
                  </a:moveTo>
                  <a:lnTo>
                    <a:pt x="71716" y="24485"/>
                  </a:lnTo>
                  <a:lnTo>
                    <a:pt x="71716" y="22961"/>
                  </a:lnTo>
                  <a:lnTo>
                    <a:pt x="70192" y="21437"/>
                  </a:lnTo>
                  <a:lnTo>
                    <a:pt x="62572" y="21437"/>
                  </a:lnTo>
                  <a:lnTo>
                    <a:pt x="62572" y="22961"/>
                  </a:lnTo>
                  <a:lnTo>
                    <a:pt x="61048" y="22961"/>
                  </a:lnTo>
                  <a:lnTo>
                    <a:pt x="61048" y="24485"/>
                  </a:lnTo>
                  <a:lnTo>
                    <a:pt x="59524" y="26009"/>
                  </a:lnTo>
                  <a:lnTo>
                    <a:pt x="59524" y="30581"/>
                  </a:lnTo>
                  <a:lnTo>
                    <a:pt x="61048" y="32105"/>
                  </a:lnTo>
                  <a:lnTo>
                    <a:pt x="61048" y="33629"/>
                  </a:lnTo>
                  <a:lnTo>
                    <a:pt x="62572" y="33629"/>
                  </a:lnTo>
                  <a:lnTo>
                    <a:pt x="62572" y="35153"/>
                  </a:lnTo>
                  <a:lnTo>
                    <a:pt x="70192" y="35153"/>
                  </a:lnTo>
                  <a:lnTo>
                    <a:pt x="71716" y="33629"/>
                  </a:lnTo>
                  <a:lnTo>
                    <a:pt x="71716" y="32105"/>
                  </a:lnTo>
                  <a:lnTo>
                    <a:pt x="73240" y="32105"/>
                  </a:lnTo>
                  <a:lnTo>
                    <a:pt x="73240" y="24485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531829" y="6040403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65"/>
                </a:lnTo>
                <a:lnTo>
                  <a:pt x="0" y="54965"/>
                </a:lnTo>
                <a:lnTo>
                  <a:pt x="0" y="61061"/>
                </a:lnTo>
                <a:lnTo>
                  <a:pt x="36677" y="61061"/>
                </a:lnTo>
                <a:lnTo>
                  <a:pt x="36677" y="54965"/>
                </a:lnTo>
                <a:lnTo>
                  <a:pt x="22961" y="54965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485"/>
                </a:moveTo>
                <a:lnTo>
                  <a:pt x="90106" y="19913"/>
                </a:lnTo>
                <a:lnTo>
                  <a:pt x="87058" y="16865"/>
                </a:lnTo>
                <a:lnTo>
                  <a:pt x="85534" y="13716"/>
                </a:lnTo>
                <a:lnTo>
                  <a:pt x="80962" y="12192"/>
                </a:lnTo>
                <a:lnTo>
                  <a:pt x="74764" y="12192"/>
                </a:lnTo>
                <a:lnTo>
                  <a:pt x="7324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5620" y="16865"/>
                </a:lnTo>
                <a:lnTo>
                  <a:pt x="64096" y="16865"/>
                </a:lnTo>
                <a:lnTo>
                  <a:pt x="64096" y="18389"/>
                </a:lnTo>
                <a:lnTo>
                  <a:pt x="61048" y="21437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1061"/>
                </a:lnTo>
                <a:lnTo>
                  <a:pt x="61048" y="61061"/>
                </a:lnTo>
                <a:lnTo>
                  <a:pt x="61048" y="30581"/>
                </a:lnTo>
                <a:lnTo>
                  <a:pt x="62572" y="27533"/>
                </a:lnTo>
                <a:lnTo>
                  <a:pt x="65620" y="24485"/>
                </a:lnTo>
                <a:lnTo>
                  <a:pt x="67144" y="24485"/>
                </a:lnTo>
                <a:lnTo>
                  <a:pt x="67144" y="22961"/>
                </a:lnTo>
                <a:lnTo>
                  <a:pt x="68668" y="21437"/>
                </a:lnTo>
                <a:lnTo>
                  <a:pt x="70192" y="21437"/>
                </a:lnTo>
                <a:lnTo>
                  <a:pt x="71716" y="19913"/>
                </a:lnTo>
                <a:lnTo>
                  <a:pt x="77812" y="19913"/>
                </a:lnTo>
                <a:lnTo>
                  <a:pt x="79438" y="21437"/>
                </a:lnTo>
                <a:lnTo>
                  <a:pt x="82486" y="24485"/>
                </a:lnTo>
                <a:lnTo>
                  <a:pt x="82486" y="61061"/>
                </a:lnTo>
                <a:lnTo>
                  <a:pt x="91630" y="61061"/>
                </a:lnTo>
                <a:lnTo>
                  <a:pt x="91630" y="2448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30548" y="6032604"/>
            <a:ext cx="542362" cy="90920"/>
            <a:chOff x="820483" y="5898546"/>
            <a:chExt cx="230504" cy="88900"/>
          </a:xfrm>
        </p:grpSpPr>
        <p:sp>
          <p:nvSpPr>
            <p:cNvPr id="14" name="object 14"/>
            <p:cNvSpPr/>
            <p:nvPr/>
          </p:nvSpPr>
          <p:spPr>
            <a:xfrm>
              <a:off x="820483" y="5898546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7619"/>
                  </a:lnTo>
                  <a:lnTo>
                    <a:pt x="7619" y="7619"/>
                  </a:lnTo>
                  <a:lnTo>
                    <a:pt x="7619" y="82391"/>
                  </a:lnTo>
                  <a:lnTo>
                    <a:pt x="22859" y="82391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74" y="5898546"/>
              <a:ext cx="135826" cy="884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37272" y="5918358"/>
              <a:ext cx="13970" cy="50800"/>
            </a:xfrm>
            <a:custGeom>
              <a:avLst/>
              <a:gdLst/>
              <a:ahLst/>
              <a:cxnLst/>
              <a:rect l="l" t="t" r="r" b="b"/>
              <a:pathLst>
                <a:path w="13969" h="50800">
                  <a:moveTo>
                    <a:pt x="914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7620" y="0"/>
                  </a:lnTo>
                  <a:lnTo>
                    <a:pt x="9144" y="1524"/>
                  </a:lnTo>
                  <a:close/>
                </a:path>
                <a:path w="13969" h="50800">
                  <a:moveTo>
                    <a:pt x="12192" y="13811"/>
                  </a:move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4667"/>
                  </a:lnTo>
                  <a:lnTo>
                    <a:pt x="1524" y="4667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2192" y="1524"/>
                  </a:lnTo>
                  <a:lnTo>
                    <a:pt x="12192" y="3048"/>
                  </a:lnTo>
                  <a:lnTo>
                    <a:pt x="13716" y="4667"/>
                  </a:lnTo>
                  <a:lnTo>
                    <a:pt x="13716" y="12287"/>
                  </a:lnTo>
                  <a:lnTo>
                    <a:pt x="12192" y="12287"/>
                  </a:lnTo>
                  <a:lnTo>
                    <a:pt x="12192" y="13811"/>
                  </a:lnTo>
                  <a:close/>
                </a:path>
                <a:path w="13969" h="50800">
                  <a:moveTo>
                    <a:pt x="10668" y="15335"/>
                  </a:moveTo>
                  <a:lnTo>
                    <a:pt x="4572" y="15335"/>
                  </a:lnTo>
                  <a:lnTo>
                    <a:pt x="3048" y="13811"/>
                  </a:lnTo>
                  <a:lnTo>
                    <a:pt x="10668" y="13811"/>
                  </a:lnTo>
                  <a:lnTo>
                    <a:pt x="10668" y="15335"/>
                  </a:lnTo>
                  <a:close/>
                </a:path>
                <a:path w="13969" h="50800">
                  <a:moveTo>
                    <a:pt x="10668" y="36671"/>
                  </a:moveTo>
                  <a:lnTo>
                    <a:pt x="4572" y="36671"/>
                  </a:lnTo>
                  <a:lnTo>
                    <a:pt x="4572" y="35147"/>
                  </a:lnTo>
                  <a:lnTo>
                    <a:pt x="9144" y="35147"/>
                  </a:lnTo>
                  <a:lnTo>
                    <a:pt x="10668" y="36671"/>
                  </a:lnTo>
                  <a:close/>
                </a:path>
                <a:path w="13969" h="50800">
                  <a:moveTo>
                    <a:pt x="12192" y="48863"/>
                  </a:moveTo>
                  <a:lnTo>
                    <a:pt x="3048" y="48863"/>
                  </a:lnTo>
                  <a:lnTo>
                    <a:pt x="0" y="45815"/>
                  </a:lnTo>
                  <a:lnTo>
                    <a:pt x="0" y="39719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3048" y="36671"/>
                  </a:lnTo>
                  <a:lnTo>
                    <a:pt x="12192" y="36671"/>
                  </a:lnTo>
                  <a:lnTo>
                    <a:pt x="12192" y="38195"/>
                  </a:lnTo>
                  <a:lnTo>
                    <a:pt x="13716" y="39719"/>
                  </a:lnTo>
                  <a:lnTo>
                    <a:pt x="13716" y="45815"/>
                  </a:lnTo>
                  <a:lnTo>
                    <a:pt x="12192" y="47339"/>
                  </a:lnTo>
                  <a:lnTo>
                    <a:pt x="12192" y="48863"/>
                  </a:lnTo>
                  <a:close/>
                </a:path>
                <a:path w="13969" h="50800">
                  <a:moveTo>
                    <a:pt x="9144" y="50387"/>
                  </a:moveTo>
                  <a:lnTo>
                    <a:pt x="4572" y="50387"/>
                  </a:lnTo>
                  <a:lnTo>
                    <a:pt x="4572" y="48863"/>
                  </a:lnTo>
                  <a:lnTo>
                    <a:pt x="10668" y="48863"/>
                  </a:lnTo>
                  <a:lnTo>
                    <a:pt x="9144" y="50387"/>
                  </a:lnTo>
                  <a:close/>
                </a:path>
              </a:pathLst>
            </a:custGeom>
            <a:solidFill>
              <a:srgbClr val="2F3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531829" y="7221655"/>
            <a:ext cx="216647" cy="62994"/>
          </a:xfrm>
          <a:custGeom>
            <a:avLst/>
            <a:gdLst/>
            <a:ahLst/>
            <a:cxnLst/>
            <a:rect l="l" t="t" r="r" b="b"/>
            <a:pathLst>
              <a:path w="92075" h="61595">
                <a:moveTo>
                  <a:pt x="36677" y="0"/>
                </a:moveTo>
                <a:lnTo>
                  <a:pt x="0" y="0"/>
                </a:lnTo>
                <a:lnTo>
                  <a:pt x="0" y="6096"/>
                </a:lnTo>
                <a:lnTo>
                  <a:pt x="13716" y="6096"/>
                </a:lnTo>
                <a:lnTo>
                  <a:pt x="13716" y="54952"/>
                </a:lnTo>
                <a:lnTo>
                  <a:pt x="0" y="54952"/>
                </a:lnTo>
                <a:lnTo>
                  <a:pt x="0" y="61048"/>
                </a:lnTo>
                <a:lnTo>
                  <a:pt x="36677" y="61048"/>
                </a:lnTo>
                <a:lnTo>
                  <a:pt x="36677" y="54952"/>
                </a:lnTo>
                <a:lnTo>
                  <a:pt x="22961" y="54952"/>
                </a:lnTo>
                <a:lnTo>
                  <a:pt x="22961" y="6096"/>
                </a:lnTo>
                <a:lnTo>
                  <a:pt x="36677" y="6096"/>
                </a:lnTo>
                <a:lnTo>
                  <a:pt x="36677" y="0"/>
                </a:lnTo>
                <a:close/>
              </a:path>
              <a:path w="92075" h="61595">
                <a:moveTo>
                  <a:pt x="91630" y="24485"/>
                </a:moveTo>
                <a:lnTo>
                  <a:pt x="90106" y="19913"/>
                </a:lnTo>
                <a:lnTo>
                  <a:pt x="87058" y="16865"/>
                </a:lnTo>
                <a:lnTo>
                  <a:pt x="85534" y="13716"/>
                </a:lnTo>
                <a:lnTo>
                  <a:pt x="80962" y="12192"/>
                </a:lnTo>
                <a:lnTo>
                  <a:pt x="74764" y="12192"/>
                </a:lnTo>
                <a:lnTo>
                  <a:pt x="73240" y="13716"/>
                </a:lnTo>
                <a:lnTo>
                  <a:pt x="70192" y="13716"/>
                </a:lnTo>
                <a:lnTo>
                  <a:pt x="68668" y="15240"/>
                </a:lnTo>
                <a:lnTo>
                  <a:pt x="67144" y="15240"/>
                </a:lnTo>
                <a:lnTo>
                  <a:pt x="65620" y="16865"/>
                </a:lnTo>
                <a:lnTo>
                  <a:pt x="64096" y="16865"/>
                </a:lnTo>
                <a:lnTo>
                  <a:pt x="64096" y="18389"/>
                </a:lnTo>
                <a:lnTo>
                  <a:pt x="61048" y="21437"/>
                </a:lnTo>
                <a:lnTo>
                  <a:pt x="61048" y="13716"/>
                </a:lnTo>
                <a:lnTo>
                  <a:pt x="53428" y="13716"/>
                </a:lnTo>
                <a:lnTo>
                  <a:pt x="53428" y="61061"/>
                </a:lnTo>
                <a:lnTo>
                  <a:pt x="61048" y="61061"/>
                </a:lnTo>
                <a:lnTo>
                  <a:pt x="61048" y="30581"/>
                </a:lnTo>
                <a:lnTo>
                  <a:pt x="62572" y="27533"/>
                </a:lnTo>
                <a:lnTo>
                  <a:pt x="65620" y="24485"/>
                </a:lnTo>
                <a:lnTo>
                  <a:pt x="67144" y="24485"/>
                </a:lnTo>
                <a:lnTo>
                  <a:pt x="67144" y="22961"/>
                </a:lnTo>
                <a:lnTo>
                  <a:pt x="68668" y="21437"/>
                </a:lnTo>
                <a:lnTo>
                  <a:pt x="70192" y="21437"/>
                </a:lnTo>
                <a:lnTo>
                  <a:pt x="71716" y="19913"/>
                </a:lnTo>
                <a:lnTo>
                  <a:pt x="77812" y="19913"/>
                </a:lnTo>
                <a:lnTo>
                  <a:pt x="79438" y="21437"/>
                </a:lnTo>
                <a:lnTo>
                  <a:pt x="82486" y="24485"/>
                </a:lnTo>
                <a:lnTo>
                  <a:pt x="82486" y="61061"/>
                </a:lnTo>
                <a:lnTo>
                  <a:pt x="91630" y="61061"/>
                </a:lnTo>
                <a:lnTo>
                  <a:pt x="91630" y="24485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30548" y="7213862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2397"/>
                </a:lnTo>
                <a:lnTo>
                  <a:pt x="7620" y="82397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1048"/>
                </a:moveTo>
                <a:lnTo>
                  <a:pt x="54952" y="61048"/>
                </a:lnTo>
                <a:lnTo>
                  <a:pt x="74764" y="41236"/>
                </a:lnTo>
                <a:lnTo>
                  <a:pt x="76288" y="38188"/>
                </a:lnTo>
                <a:lnTo>
                  <a:pt x="79336" y="35140"/>
                </a:lnTo>
                <a:lnTo>
                  <a:pt x="79336" y="32092"/>
                </a:lnTo>
                <a:lnTo>
                  <a:pt x="80860" y="30568"/>
                </a:lnTo>
                <a:lnTo>
                  <a:pt x="80860" y="18288"/>
                </a:lnTo>
                <a:lnTo>
                  <a:pt x="79336" y="16764"/>
                </a:lnTo>
                <a:lnTo>
                  <a:pt x="79336" y="13716"/>
                </a:lnTo>
                <a:lnTo>
                  <a:pt x="74764" y="9144"/>
                </a:lnTo>
                <a:lnTo>
                  <a:pt x="71716" y="7620"/>
                </a:lnTo>
                <a:lnTo>
                  <a:pt x="70192" y="7620"/>
                </a:lnTo>
                <a:lnTo>
                  <a:pt x="67144" y="6096"/>
                </a:lnTo>
                <a:lnTo>
                  <a:pt x="54952" y="6096"/>
                </a:lnTo>
                <a:lnTo>
                  <a:pt x="48856" y="9144"/>
                </a:lnTo>
                <a:lnTo>
                  <a:pt x="44284" y="13716"/>
                </a:lnTo>
                <a:lnTo>
                  <a:pt x="48856" y="19812"/>
                </a:lnTo>
                <a:lnTo>
                  <a:pt x="51904" y="16764"/>
                </a:lnTo>
                <a:lnTo>
                  <a:pt x="54952" y="15240"/>
                </a:lnTo>
                <a:lnTo>
                  <a:pt x="56476" y="13716"/>
                </a:lnTo>
                <a:lnTo>
                  <a:pt x="67144" y="13716"/>
                </a:lnTo>
                <a:lnTo>
                  <a:pt x="67144" y="15240"/>
                </a:lnTo>
                <a:lnTo>
                  <a:pt x="68668" y="15240"/>
                </a:lnTo>
                <a:lnTo>
                  <a:pt x="70192" y="16764"/>
                </a:lnTo>
                <a:lnTo>
                  <a:pt x="70192" y="18288"/>
                </a:lnTo>
                <a:lnTo>
                  <a:pt x="71716" y="18288"/>
                </a:lnTo>
                <a:lnTo>
                  <a:pt x="71716" y="30568"/>
                </a:lnTo>
                <a:lnTo>
                  <a:pt x="70192" y="32092"/>
                </a:lnTo>
                <a:lnTo>
                  <a:pt x="70192" y="33616"/>
                </a:lnTo>
                <a:lnTo>
                  <a:pt x="67144" y="36664"/>
                </a:lnTo>
                <a:lnTo>
                  <a:pt x="65620" y="39712"/>
                </a:lnTo>
                <a:lnTo>
                  <a:pt x="44284" y="61048"/>
                </a:lnTo>
                <a:lnTo>
                  <a:pt x="44284" y="68668"/>
                </a:lnTo>
                <a:lnTo>
                  <a:pt x="83997" y="68668"/>
                </a:lnTo>
                <a:lnTo>
                  <a:pt x="83997" y="61048"/>
                </a:lnTo>
                <a:close/>
              </a:path>
              <a:path w="230505" h="88900">
                <a:moveTo>
                  <a:pt x="137337" y="61048"/>
                </a:moveTo>
                <a:lnTo>
                  <a:pt x="123621" y="61048"/>
                </a:lnTo>
                <a:lnTo>
                  <a:pt x="123621" y="6096"/>
                </a:lnTo>
                <a:lnTo>
                  <a:pt x="116001" y="6096"/>
                </a:lnTo>
                <a:lnTo>
                  <a:pt x="96189" y="16764"/>
                </a:lnTo>
                <a:lnTo>
                  <a:pt x="99237" y="24384"/>
                </a:lnTo>
                <a:lnTo>
                  <a:pt x="114477" y="15240"/>
                </a:lnTo>
                <a:lnTo>
                  <a:pt x="114477" y="61048"/>
                </a:lnTo>
                <a:lnTo>
                  <a:pt x="99237" y="61048"/>
                </a:lnTo>
                <a:lnTo>
                  <a:pt x="99237" y="68668"/>
                </a:lnTo>
                <a:lnTo>
                  <a:pt x="137337" y="68668"/>
                </a:lnTo>
                <a:lnTo>
                  <a:pt x="137337" y="61048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2397"/>
                </a:lnTo>
                <a:lnTo>
                  <a:pt x="157251" y="82397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9524"/>
                </a:moveTo>
                <a:lnTo>
                  <a:pt x="228968" y="58000"/>
                </a:lnTo>
                <a:lnTo>
                  <a:pt x="228968" y="56476"/>
                </a:lnTo>
                <a:lnTo>
                  <a:pt x="227444" y="56476"/>
                </a:lnTo>
                <a:lnTo>
                  <a:pt x="225920" y="54952"/>
                </a:lnTo>
                <a:lnTo>
                  <a:pt x="221348" y="54952"/>
                </a:lnTo>
                <a:lnTo>
                  <a:pt x="221348" y="56476"/>
                </a:lnTo>
                <a:lnTo>
                  <a:pt x="219824" y="56476"/>
                </a:lnTo>
                <a:lnTo>
                  <a:pt x="218300" y="58000"/>
                </a:lnTo>
                <a:lnTo>
                  <a:pt x="218300" y="59524"/>
                </a:lnTo>
                <a:lnTo>
                  <a:pt x="216776" y="59524"/>
                </a:lnTo>
                <a:lnTo>
                  <a:pt x="216776" y="65620"/>
                </a:lnTo>
                <a:lnTo>
                  <a:pt x="218300" y="65620"/>
                </a:lnTo>
                <a:lnTo>
                  <a:pt x="218300" y="67144"/>
                </a:lnTo>
                <a:lnTo>
                  <a:pt x="219824" y="68668"/>
                </a:lnTo>
                <a:lnTo>
                  <a:pt x="221348" y="68668"/>
                </a:lnTo>
                <a:lnTo>
                  <a:pt x="221348" y="70192"/>
                </a:lnTo>
                <a:lnTo>
                  <a:pt x="225920" y="70192"/>
                </a:lnTo>
                <a:lnTo>
                  <a:pt x="227444" y="68668"/>
                </a:lnTo>
                <a:lnTo>
                  <a:pt x="228968" y="68668"/>
                </a:lnTo>
                <a:lnTo>
                  <a:pt x="228968" y="67144"/>
                </a:lnTo>
                <a:lnTo>
                  <a:pt x="230492" y="65620"/>
                </a:lnTo>
                <a:lnTo>
                  <a:pt x="230492" y="59524"/>
                </a:lnTo>
                <a:close/>
              </a:path>
              <a:path w="230505" h="88900">
                <a:moveTo>
                  <a:pt x="230492" y="24384"/>
                </a:moveTo>
                <a:lnTo>
                  <a:pt x="228968" y="22860"/>
                </a:lnTo>
                <a:lnTo>
                  <a:pt x="228968" y="21336"/>
                </a:lnTo>
                <a:lnTo>
                  <a:pt x="225920" y="21336"/>
                </a:lnTo>
                <a:lnTo>
                  <a:pt x="224396" y="19812"/>
                </a:lnTo>
                <a:lnTo>
                  <a:pt x="222872" y="19812"/>
                </a:lnTo>
                <a:lnTo>
                  <a:pt x="221348" y="21336"/>
                </a:lnTo>
                <a:lnTo>
                  <a:pt x="219824" y="21336"/>
                </a:lnTo>
                <a:lnTo>
                  <a:pt x="218300" y="22860"/>
                </a:lnTo>
                <a:lnTo>
                  <a:pt x="218300" y="24384"/>
                </a:lnTo>
                <a:lnTo>
                  <a:pt x="216776" y="24384"/>
                </a:lnTo>
                <a:lnTo>
                  <a:pt x="216776" y="30568"/>
                </a:lnTo>
                <a:lnTo>
                  <a:pt x="218300" y="32092"/>
                </a:lnTo>
                <a:lnTo>
                  <a:pt x="218300" y="33616"/>
                </a:lnTo>
                <a:lnTo>
                  <a:pt x="219824" y="33616"/>
                </a:lnTo>
                <a:lnTo>
                  <a:pt x="221348" y="35140"/>
                </a:lnTo>
                <a:lnTo>
                  <a:pt x="227444" y="35140"/>
                </a:lnTo>
                <a:lnTo>
                  <a:pt x="227444" y="33616"/>
                </a:lnTo>
                <a:lnTo>
                  <a:pt x="228968" y="33616"/>
                </a:lnTo>
                <a:lnTo>
                  <a:pt x="228968" y="32092"/>
                </a:lnTo>
                <a:lnTo>
                  <a:pt x="230492" y="32092"/>
                </a:lnTo>
                <a:lnTo>
                  <a:pt x="230492" y="24384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1829" y="8003507"/>
            <a:ext cx="216647" cy="64294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36677" y="0"/>
                </a:moveTo>
                <a:lnTo>
                  <a:pt x="0" y="0"/>
                </a:lnTo>
                <a:lnTo>
                  <a:pt x="0" y="7620"/>
                </a:lnTo>
                <a:lnTo>
                  <a:pt x="13716" y="7620"/>
                </a:lnTo>
                <a:lnTo>
                  <a:pt x="13716" y="54864"/>
                </a:lnTo>
                <a:lnTo>
                  <a:pt x="0" y="54864"/>
                </a:lnTo>
                <a:lnTo>
                  <a:pt x="0" y="62484"/>
                </a:lnTo>
                <a:lnTo>
                  <a:pt x="36677" y="62484"/>
                </a:lnTo>
                <a:lnTo>
                  <a:pt x="36677" y="54864"/>
                </a:lnTo>
                <a:lnTo>
                  <a:pt x="22860" y="54864"/>
                </a:lnTo>
                <a:lnTo>
                  <a:pt x="22860" y="7620"/>
                </a:lnTo>
                <a:lnTo>
                  <a:pt x="36677" y="7620"/>
                </a:lnTo>
                <a:lnTo>
                  <a:pt x="36677" y="0"/>
                </a:lnTo>
                <a:close/>
              </a:path>
              <a:path w="92075" h="62865">
                <a:moveTo>
                  <a:pt x="91630" y="25908"/>
                </a:moveTo>
                <a:lnTo>
                  <a:pt x="90106" y="21336"/>
                </a:lnTo>
                <a:lnTo>
                  <a:pt x="87058" y="18288"/>
                </a:lnTo>
                <a:lnTo>
                  <a:pt x="85534" y="15240"/>
                </a:lnTo>
                <a:lnTo>
                  <a:pt x="80962" y="13716"/>
                </a:lnTo>
                <a:lnTo>
                  <a:pt x="71716" y="13716"/>
                </a:lnTo>
                <a:lnTo>
                  <a:pt x="70192" y="15240"/>
                </a:lnTo>
                <a:lnTo>
                  <a:pt x="68668" y="15240"/>
                </a:lnTo>
                <a:lnTo>
                  <a:pt x="67144" y="16764"/>
                </a:lnTo>
                <a:lnTo>
                  <a:pt x="65620" y="16764"/>
                </a:lnTo>
                <a:lnTo>
                  <a:pt x="64096" y="18288"/>
                </a:lnTo>
                <a:lnTo>
                  <a:pt x="64096" y="19812"/>
                </a:lnTo>
                <a:lnTo>
                  <a:pt x="61048" y="22860"/>
                </a:lnTo>
                <a:lnTo>
                  <a:pt x="61048" y="15240"/>
                </a:lnTo>
                <a:lnTo>
                  <a:pt x="53428" y="15240"/>
                </a:lnTo>
                <a:lnTo>
                  <a:pt x="53428" y="62484"/>
                </a:lnTo>
                <a:lnTo>
                  <a:pt x="61048" y="62484"/>
                </a:lnTo>
                <a:lnTo>
                  <a:pt x="61048" y="30480"/>
                </a:lnTo>
                <a:lnTo>
                  <a:pt x="68668" y="22860"/>
                </a:lnTo>
                <a:lnTo>
                  <a:pt x="70192" y="22860"/>
                </a:lnTo>
                <a:lnTo>
                  <a:pt x="70192" y="21336"/>
                </a:lnTo>
                <a:lnTo>
                  <a:pt x="79438" y="21336"/>
                </a:lnTo>
                <a:lnTo>
                  <a:pt x="80962" y="22860"/>
                </a:lnTo>
                <a:lnTo>
                  <a:pt x="82486" y="25908"/>
                </a:lnTo>
                <a:lnTo>
                  <a:pt x="82486" y="62484"/>
                </a:lnTo>
                <a:lnTo>
                  <a:pt x="91630" y="62484"/>
                </a:lnTo>
                <a:lnTo>
                  <a:pt x="91630" y="25908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0548" y="7997168"/>
            <a:ext cx="542362" cy="90920"/>
          </a:xfrm>
          <a:custGeom>
            <a:avLst/>
            <a:gdLst/>
            <a:ahLst/>
            <a:cxnLst/>
            <a:rect l="l" t="t" r="r" b="b"/>
            <a:pathLst>
              <a:path w="230505" h="88900">
                <a:moveTo>
                  <a:pt x="22860" y="0"/>
                </a:moveTo>
                <a:lnTo>
                  <a:pt x="0" y="0"/>
                </a:lnTo>
                <a:lnTo>
                  <a:pt x="0" y="88493"/>
                </a:lnTo>
                <a:lnTo>
                  <a:pt x="22860" y="88493"/>
                </a:lnTo>
                <a:lnTo>
                  <a:pt x="22860" y="80873"/>
                </a:lnTo>
                <a:lnTo>
                  <a:pt x="7620" y="80873"/>
                </a:lnTo>
                <a:lnTo>
                  <a:pt x="7620" y="6096"/>
                </a:lnTo>
                <a:lnTo>
                  <a:pt x="22860" y="6096"/>
                </a:lnTo>
                <a:lnTo>
                  <a:pt x="22860" y="0"/>
                </a:lnTo>
                <a:close/>
              </a:path>
              <a:path w="230505" h="88900">
                <a:moveTo>
                  <a:pt x="83997" y="61061"/>
                </a:moveTo>
                <a:lnTo>
                  <a:pt x="54952" y="61061"/>
                </a:lnTo>
                <a:lnTo>
                  <a:pt x="68668" y="47345"/>
                </a:lnTo>
                <a:lnTo>
                  <a:pt x="70192" y="44297"/>
                </a:lnTo>
                <a:lnTo>
                  <a:pt x="73240" y="42773"/>
                </a:lnTo>
                <a:lnTo>
                  <a:pt x="74764" y="39725"/>
                </a:lnTo>
                <a:lnTo>
                  <a:pt x="77812" y="36677"/>
                </a:lnTo>
                <a:lnTo>
                  <a:pt x="79336" y="33629"/>
                </a:lnTo>
                <a:lnTo>
                  <a:pt x="79336" y="32105"/>
                </a:lnTo>
                <a:lnTo>
                  <a:pt x="80860" y="30581"/>
                </a:lnTo>
                <a:lnTo>
                  <a:pt x="80860" y="18389"/>
                </a:lnTo>
                <a:lnTo>
                  <a:pt x="79336" y="15341"/>
                </a:lnTo>
                <a:lnTo>
                  <a:pt x="79336" y="13817"/>
                </a:lnTo>
                <a:lnTo>
                  <a:pt x="77812" y="12293"/>
                </a:lnTo>
                <a:lnTo>
                  <a:pt x="74764" y="9245"/>
                </a:lnTo>
                <a:lnTo>
                  <a:pt x="71716" y="7632"/>
                </a:lnTo>
                <a:lnTo>
                  <a:pt x="70192" y="6108"/>
                </a:lnTo>
                <a:lnTo>
                  <a:pt x="54952" y="6108"/>
                </a:lnTo>
                <a:lnTo>
                  <a:pt x="51904" y="7632"/>
                </a:lnTo>
                <a:lnTo>
                  <a:pt x="48856" y="9245"/>
                </a:lnTo>
                <a:lnTo>
                  <a:pt x="45808" y="10769"/>
                </a:lnTo>
                <a:lnTo>
                  <a:pt x="44284" y="13817"/>
                </a:lnTo>
                <a:lnTo>
                  <a:pt x="48856" y="19913"/>
                </a:lnTo>
                <a:lnTo>
                  <a:pt x="50380" y="16865"/>
                </a:lnTo>
                <a:lnTo>
                  <a:pt x="51904" y="15341"/>
                </a:lnTo>
                <a:lnTo>
                  <a:pt x="54952" y="15341"/>
                </a:lnTo>
                <a:lnTo>
                  <a:pt x="56476" y="13817"/>
                </a:lnTo>
                <a:lnTo>
                  <a:pt x="59524" y="12293"/>
                </a:lnTo>
                <a:lnTo>
                  <a:pt x="64096" y="12293"/>
                </a:lnTo>
                <a:lnTo>
                  <a:pt x="65620" y="13817"/>
                </a:lnTo>
                <a:lnTo>
                  <a:pt x="67144" y="13817"/>
                </a:lnTo>
                <a:lnTo>
                  <a:pt x="71716" y="18389"/>
                </a:lnTo>
                <a:lnTo>
                  <a:pt x="71716" y="30581"/>
                </a:lnTo>
                <a:lnTo>
                  <a:pt x="70192" y="32105"/>
                </a:lnTo>
                <a:lnTo>
                  <a:pt x="70192" y="33629"/>
                </a:lnTo>
                <a:lnTo>
                  <a:pt x="64096" y="39725"/>
                </a:lnTo>
                <a:lnTo>
                  <a:pt x="62572" y="42773"/>
                </a:lnTo>
                <a:lnTo>
                  <a:pt x="44284" y="61061"/>
                </a:lnTo>
                <a:lnTo>
                  <a:pt x="44284" y="68681"/>
                </a:lnTo>
                <a:lnTo>
                  <a:pt x="83997" y="68681"/>
                </a:lnTo>
                <a:lnTo>
                  <a:pt x="83997" y="61061"/>
                </a:lnTo>
                <a:close/>
              </a:path>
              <a:path w="230505" h="88900">
                <a:moveTo>
                  <a:pt x="137337" y="61061"/>
                </a:moveTo>
                <a:lnTo>
                  <a:pt x="108381" y="61061"/>
                </a:lnTo>
                <a:lnTo>
                  <a:pt x="122097" y="47345"/>
                </a:lnTo>
                <a:lnTo>
                  <a:pt x="123621" y="44297"/>
                </a:lnTo>
                <a:lnTo>
                  <a:pt x="126669" y="42773"/>
                </a:lnTo>
                <a:lnTo>
                  <a:pt x="128193" y="39725"/>
                </a:lnTo>
                <a:lnTo>
                  <a:pt x="131241" y="36677"/>
                </a:lnTo>
                <a:lnTo>
                  <a:pt x="132765" y="33629"/>
                </a:lnTo>
                <a:lnTo>
                  <a:pt x="132765" y="32105"/>
                </a:lnTo>
                <a:lnTo>
                  <a:pt x="134289" y="30581"/>
                </a:lnTo>
                <a:lnTo>
                  <a:pt x="134289" y="18389"/>
                </a:lnTo>
                <a:lnTo>
                  <a:pt x="132765" y="15341"/>
                </a:lnTo>
                <a:lnTo>
                  <a:pt x="132765" y="13817"/>
                </a:lnTo>
                <a:lnTo>
                  <a:pt x="131241" y="12293"/>
                </a:lnTo>
                <a:lnTo>
                  <a:pt x="126669" y="7721"/>
                </a:lnTo>
                <a:lnTo>
                  <a:pt x="123621" y="6197"/>
                </a:lnTo>
                <a:lnTo>
                  <a:pt x="108381" y="6197"/>
                </a:lnTo>
                <a:lnTo>
                  <a:pt x="99237" y="10769"/>
                </a:lnTo>
                <a:lnTo>
                  <a:pt x="97713" y="13817"/>
                </a:lnTo>
                <a:lnTo>
                  <a:pt x="102285" y="19913"/>
                </a:lnTo>
                <a:lnTo>
                  <a:pt x="103809" y="16865"/>
                </a:lnTo>
                <a:lnTo>
                  <a:pt x="105333" y="15341"/>
                </a:lnTo>
                <a:lnTo>
                  <a:pt x="108381" y="15341"/>
                </a:lnTo>
                <a:lnTo>
                  <a:pt x="109905" y="13817"/>
                </a:lnTo>
                <a:lnTo>
                  <a:pt x="112953" y="12293"/>
                </a:lnTo>
                <a:lnTo>
                  <a:pt x="117525" y="12293"/>
                </a:lnTo>
                <a:lnTo>
                  <a:pt x="119049" y="13817"/>
                </a:lnTo>
                <a:lnTo>
                  <a:pt x="120573" y="13817"/>
                </a:lnTo>
                <a:lnTo>
                  <a:pt x="125145" y="18389"/>
                </a:lnTo>
                <a:lnTo>
                  <a:pt x="125145" y="30581"/>
                </a:lnTo>
                <a:lnTo>
                  <a:pt x="123621" y="32105"/>
                </a:lnTo>
                <a:lnTo>
                  <a:pt x="123621" y="33629"/>
                </a:lnTo>
                <a:lnTo>
                  <a:pt x="117525" y="39725"/>
                </a:lnTo>
                <a:lnTo>
                  <a:pt x="116001" y="42773"/>
                </a:lnTo>
                <a:lnTo>
                  <a:pt x="97713" y="61061"/>
                </a:lnTo>
                <a:lnTo>
                  <a:pt x="97713" y="68681"/>
                </a:lnTo>
                <a:lnTo>
                  <a:pt x="137337" y="68681"/>
                </a:lnTo>
                <a:lnTo>
                  <a:pt x="137337" y="61061"/>
                </a:lnTo>
                <a:close/>
              </a:path>
              <a:path w="230505" h="88900">
                <a:moveTo>
                  <a:pt x="180111" y="0"/>
                </a:moveTo>
                <a:lnTo>
                  <a:pt x="157251" y="0"/>
                </a:lnTo>
                <a:lnTo>
                  <a:pt x="157251" y="6096"/>
                </a:lnTo>
                <a:lnTo>
                  <a:pt x="172491" y="6096"/>
                </a:lnTo>
                <a:lnTo>
                  <a:pt x="172491" y="80873"/>
                </a:lnTo>
                <a:lnTo>
                  <a:pt x="157251" y="80873"/>
                </a:lnTo>
                <a:lnTo>
                  <a:pt x="157251" y="88493"/>
                </a:lnTo>
                <a:lnTo>
                  <a:pt x="180111" y="88493"/>
                </a:lnTo>
                <a:lnTo>
                  <a:pt x="180111" y="0"/>
                </a:lnTo>
                <a:close/>
              </a:path>
              <a:path w="230505" h="88900">
                <a:moveTo>
                  <a:pt x="230492" y="58013"/>
                </a:moveTo>
                <a:lnTo>
                  <a:pt x="228968" y="58013"/>
                </a:lnTo>
                <a:lnTo>
                  <a:pt x="228968" y="56489"/>
                </a:lnTo>
                <a:lnTo>
                  <a:pt x="227444" y="56489"/>
                </a:lnTo>
                <a:lnTo>
                  <a:pt x="227444" y="54965"/>
                </a:lnTo>
                <a:lnTo>
                  <a:pt x="221348" y="54965"/>
                </a:lnTo>
                <a:lnTo>
                  <a:pt x="219824" y="56489"/>
                </a:lnTo>
                <a:lnTo>
                  <a:pt x="218300" y="56489"/>
                </a:lnTo>
                <a:lnTo>
                  <a:pt x="218300" y="58013"/>
                </a:lnTo>
                <a:lnTo>
                  <a:pt x="216776" y="59537"/>
                </a:lnTo>
                <a:lnTo>
                  <a:pt x="216776" y="65633"/>
                </a:lnTo>
                <a:lnTo>
                  <a:pt x="218300" y="65633"/>
                </a:lnTo>
                <a:lnTo>
                  <a:pt x="218300" y="67157"/>
                </a:lnTo>
                <a:lnTo>
                  <a:pt x="219824" y="67157"/>
                </a:lnTo>
                <a:lnTo>
                  <a:pt x="219824" y="68681"/>
                </a:lnTo>
                <a:lnTo>
                  <a:pt x="227444" y="68681"/>
                </a:lnTo>
                <a:lnTo>
                  <a:pt x="230492" y="65633"/>
                </a:lnTo>
                <a:lnTo>
                  <a:pt x="230492" y="58013"/>
                </a:lnTo>
                <a:close/>
              </a:path>
              <a:path w="230505" h="88900">
                <a:moveTo>
                  <a:pt x="230492" y="22961"/>
                </a:moveTo>
                <a:lnTo>
                  <a:pt x="228968" y="22961"/>
                </a:lnTo>
                <a:lnTo>
                  <a:pt x="228968" y="21437"/>
                </a:lnTo>
                <a:lnTo>
                  <a:pt x="227444" y="21437"/>
                </a:lnTo>
                <a:lnTo>
                  <a:pt x="227444" y="19913"/>
                </a:lnTo>
                <a:lnTo>
                  <a:pt x="221348" y="19913"/>
                </a:lnTo>
                <a:lnTo>
                  <a:pt x="219824" y="21437"/>
                </a:lnTo>
                <a:lnTo>
                  <a:pt x="218300" y="21437"/>
                </a:lnTo>
                <a:lnTo>
                  <a:pt x="218300" y="22961"/>
                </a:lnTo>
                <a:lnTo>
                  <a:pt x="216776" y="24485"/>
                </a:lnTo>
                <a:lnTo>
                  <a:pt x="216776" y="30581"/>
                </a:lnTo>
                <a:lnTo>
                  <a:pt x="218300" y="30581"/>
                </a:lnTo>
                <a:lnTo>
                  <a:pt x="218300" y="32105"/>
                </a:lnTo>
                <a:lnTo>
                  <a:pt x="219824" y="33629"/>
                </a:lnTo>
                <a:lnTo>
                  <a:pt x="221348" y="33629"/>
                </a:lnTo>
                <a:lnTo>
                  <a:pt x="222872" y="35153"/>
                </a:lnTo>
                <a:lnTo>
                  <a:pt x="224396" y="35153"/>
                </a:lnTo>
                <a:lnTo>
                  <a:pt x="225920" y="33629"/>
                </a:lnTo>
                <a:lnTo>
                  <a:pt x="228968" y="33629"/>
                </a:lnTo>
                <a:lnTo>
                  <a:pt x="228968" y="32105"/>
                </a:lnTo>
                <a:lnTo>
                  <a:pt x="230492" y="30581"/>
                </a:lnTo>
                <a:lnTo>
                  <a:pt x="230492" y="22961"/>
                </a:lnTo>
                <a:close/>
              </a:path>
            </a:pathLst>
          </a:custGeom>
          <a:solidFill>
            <a:srgbClr val="2F3F9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4770" y="5967818"/>
            <a:ext cx="14740464" cy="108920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4770" y="7141278"/>
            <a:ext cx="14740464" cy="2434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7203" y="717753"/>
            <a:ext cx="4629598" cy="43388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762104" y="1081402"/>
            <a:ext cx="977153" cy="70788"/>
            <a:chOff x="3723894" y="1057370"/>
            <a:chExt cx="415290" cy="69215"/>
          </a:xfrm>
        </p:grpSpPr>
        <p:sp>
          <p:nvSpPr>
            <p:cNvPr id="25" name="object 25"/>
            <p:cNvSpPr/>
            <p:nvPr/>
          </p:nvSpPr>
          <p:spPr>
            <a:xfrm>
              <a:off x="3723881" y="1063472"/>
              <a:ext cx="146685" cy="62865"/>
            </a:xfrm>
            <a:custGeom>
              <a:avLst/>
              <a:gdLst/>
              <a:ahLst/>
              <a:cxnLst/>
              <a:rect l="l" t="t" r="r" b="b"/>
              <a:pathLst>
                <a:path w="146685" h="62865">
                  <a:moveTo>
                    <a:pt x="41148" y="0"/>
                  </a:moveTo>
                  <a:lnTo>
                    <a:pt x="33528" y="0"/>
                  </a:lnTo>
                  <a:lnTo>
                    <a:pt x="33528" y="50292"/>
                  </a:lnTo>
                  <a:lnTo>
                    <a:pt x="27432" y="3657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61048"/>
                  </a:lnTo>
                  <a:lnTo>
                    <a:pt x="7620" y="61048"/>
                  </a:lnTo>
                  <a:lnTo>
                    <a:pt x="7620" y="10668"/>
                  </a:lnTo>
                  <a:lnTo>
                    <a:pt x="12192" y="22860"/>
                  </a:lnTo>
                  <a:lnTo>
                    <a:pt x="30480" y="61048"/>
                  </a:lnTo>
                  <a:lnTo>
                    <a:pt x="41148" y="61048"/>
                  </a:lnTo>
                  <a:lnTo>
                    <a:pt x="41148" y="0"/>
                  </a:lnTo>
                  <a:close/>
                </a:path>
                <a:path w="146685" h="62865">
                  <a:moveTo>
                    <a:pt x="96113" y="30480"/>
                  </a:moveTo>
                  <a:lnTo>
                    <a:pt x="94589" y="27432"/>
                  </a:lnTo>
                  <a:lnTo>
                    <a:pt x="94589" y="24384"/>
                  </a:lnTo>
                  <a:lnTo>
                    <a:pt x="93065" y="21336"/>
                  </a:lnTo>
                  <a:lnTo>
                    <a:pt x="90017" y="19812"/>
                  </a:lnTo>
                  <a:lnTo>
                    <a:pt x="88493" y="16764"/>
                  </a:lnTo>
                  <a:lnTo>
                    <a:pt x="88493" y="32004"/>
                  </a:lnTo>
                  <a:lnTo>
                    <a:pt x="88493" y="42672"/>
                  </a:lnTo>
                  <a:lnTo>
                    <a:pt x="86969" y="44196"/>
                  </a:lnTo>
                  <a:lnTo>
                    <a:pt x="86969" y="47244"/>
                  </a:lnTo>
                  <a:lnTo>
                    <a:pt x="85445" y="48768"/>
                  </a:lnTo>
                  <a:lnTo>
                    <a:pt x="85445" y="50292"/>
                  </a:lnTo>
                  <a:lnTo>
                    <a:pt x="82397" y="53340"/>
                  </a:lnTo>
                  <a:lnTo>
                    <a:pt x="80873" y="53340"/>
                  </a:lnTo>
                  <a:lnTo>
                    <a:pt x="79349" y="54965"/>
                  </a:lnTo>
                  <a:lnTo>
                    <a:pt x="68681" y="54965"/>
                  </a:lnTo>
                  <a:lnTo>
                    <a:pt x="67157" y="53340"/>
                  </a:lnTo>
                  <a:lnTo>
                    <a:pt x="64109" y="50292"/>
                  </a:lnTo>
                  <a:lnTo>
                    <a:pt x="62585" y="50292"/>
                  </a:lnTo>
                  <a:lnTo>
                    <a:pt x="61061" y="47244"/>
                  </a:lnTo>
                  <a:lnTo>
                    <a:pt x="61061" y="42672"/>
                  </a:lnTo>
                  <a:lnTo>
                    <a:pt x="59537" y="41148"/>
                  </a:lnTo>
                  <a:lnTo>
                    <a:pt x="59537" y="35052"/>
                  </a:lnTo>
                  <a:lnTo>
                    <a:pt x="61061" y="33528"/>
                  </a:lnTo>
                  <a:lnTo>
                    <a:pt x="61061" y="28956"/>
                  </a:lnTo>
                  <a:lnTo>
                    <a:pt x="64109" y="25908"/>
                  </a:lnTo>
                  <a:lnTo>
                    <a:pt x="64109" y="24384"/>
                  </a:lnTo>
                  <a:lnTo>
                    <a:pt x="67157" y="21336"/>
                  </a:lnTo>
                  <a:lnTo>
                    <a:pt x="70205" y="19812"/>
                  </a:lnTo>
                  <a:lnTo>
                    <a:pt x="77825" y="19812"/>
                  </a:lnTo>
                  <a:lnTo>
                    <a:pt x="79349" y="21336"/>
                  </a:lnTo>
                  <a:lnTo>
                    <a:pt x="80873" y="21336"/>
                  </a:lnTo>
                  <a:lnTo>
                    <a:pt x="86969" y="27432"/>
                  </a:lnTo>
                  <a:lnTo>
                    <a:pt x="86969" y="30480"/>
                  </a:lnTo>
                  <a:lnTo>
                    <a:pt x="88493" y="32004"/>
                  </a:lnTo>
                  <a:lnTo>
                    <a:pt x="88493" y="16764"/>
                  </a:lnTo>
                  <a:lnTo>
                    <a:pt x="86969" y="15240"/>
                  </a:lnTo>
                  <a:lnTo>
                    <a:pt x="83921" y="15240"/>
                  </a:lnTo>
                  <a:lnTo>
                    <a:pt x="80873" y="13716"/>
                  </a:lnTo>
                  <a:lnTo>
                    <a:pt x="67157" y="13716"/>
                  </a:lnTo>
                  <a:lnTo>
                    <a:pt x="65633" y="15240"/>
                  </a:lnTo>
                  <a:lnTo>
                    <a:pt x="59537" y="18288"/>
                  </a:lnTo>
                  <a:lnTo>
                    <a:pt x="58013" y="19812"/>
                  </a:lnTo>
                  <a:lnTo>
                    <a:pt x="56489" y="22860"/>
                  </a:lnTo>
                  <a:lnTo>
                    <a:pt x="54965" y="24384"/>
                  </a:lnTo>
                  <a:lnTo>
                    <a:pt x="51917" y="30480"/>
                  </a:lnTo>
                  <a:lnTo>
                    <a:pt x="51917" y="45720"/>
                  </a:lnTo>
                  <a:lnTo>
                    <a:pt x="54965" y="51816"/>
                  </a:lnTo>
                  <a:lnTo>
                    <a:pt x="54965" y="54965"/>
                  </a:lnTo>
                  <a:lnTo>
                    <a:pt x="58013" y="56489"/>
                  </a:lnTo>
                  <a:lnTo>
                    <a:pt x="61061" y="59537"/>
                  </a:lnTo>
                  <a:lnTo>
                    <a:pt x="67157" y="62585"/>
                  </a:lnTo>
                  <a:lnTo>
                    <a:pt x="80873" y="62585"/>
                  </a:lnTo>
                  <a:lnTo>
                    <a:pt x="83921" y="61061"/>
                  </a:lnTo>
                  <a:lnTo>
                    <a:pt x="85445" y="59537"/>
                  </a:lnTo>
                  <a:lnTo>
                    <a:pt x="88493" y="58013"/>
                  </a:lnTo>
                  <a:lnTo>
                    <a:pt x="90017" y="54965"/>
                  </a:lnTo>
                  <a:lnTo>
                    <a:pt x="93065" y="53340"/>
                  </a:lnTo>
                  <a:lnTo>
                    <a:pt x="94589" y="50292"/>
                  </a:lnTo>
                  <a:lnTo>
                    <a:pt x="94589" y="47244"/>
                  </a:lnTo>
                  <a:lnTo>
                    <a:pt x="96113" y="44196"/>
                  </a:lnTo>
                  <a:lnTo>
                    <a:pt x="96113" y="30480"/>
                  </a:lnTo>
                  <a:close/>
                </a:path>
                <a:path w="146685" h="62865">
                  <a:moveTo>
                    <a:pt x="146494" y="24384"/>
                  </a:moveTo>
                  <a:lnTo>
                    <a:pt x="144970" y="19812"/>
                  </a:lnTo>
                  <a:lnTo>
                    <a:pt x="143446" y="16764"/>
                  </a:lnTo>
                  <a:lnTo>
                    <a:pt x="137350" y="13716"/>
                  </a:lnTo>
                  <a:lnTo>
                    <a:pt x="125158" y="13716"/>
                  </a:lnTo>
                  <a:lnTo>
                    <a:pt x="123634" y="15240"/>
                  </a:lnTo>
                  <a:lnTo>
                    <a:pt x="122110" y="15240"/>
                  </a:lnTo>
                  <a:lnTo>
                    <a:pt x="122110" y="16764"/>
                  </a:lnTo>
                  <a:lnTo>
                    <a:pt x="120586" y="16764"/>
                  </a:lnTo>
                  <a:lnTo>
                    <a:pt x="116014" y="21336"/>
                  </a:lnTo>
                  <a:lnTo>
                    <a:pt x="116014" y="13716"/>
                  </a:lnTo>
                  <a:lnTo>
                    <a:pt x="108394" y="13716"/>
                  </a:lnTo>
                  <a:lnTo>
                    <a:pt x="108394" y="61048"/>
                  </a:lnTo>
                  <a:lnTo>
                    <a:pt x="116014" y="61048"/>
                  </a:lnTo>
                  <a:lnTo>
                    <a:pt x="116014" y="30480"/>
                  </a:lnTo>
                  <a:lnTo>
                    <a:pt x="117538" y="27432"/>
                  </a:lnTo>
                  <a:lnTo>
                    <a:pt x="119062" y="25908"/>
                  </a:lnTo>
                  <a:lnTo>
                    <a:pt x="120586" y="25908"/>
                  </a:lnTo>
                  <a:lnTo>
                    <a:pt x="125158" y="21336"/>
                  </a:lnTo>
                  <a:lnTo>
                    <a:pt x="126682" y="21336"/>
                  </a:lnTo>
                  <a:lnTo>
                    <a:pt x="128206" y="19812"/>
                  </a:lnTo>
                  <a:lnTo>
                    <a:pt x="132778" y="19812"/>
                  </a:lnTo>
                  <a:lnTo>
                    <a:pt x="135826" y="21336"/>
                  </a:lnTo>
                  <a:lnTo>
                    <a:pt x="135826" y="22860"/>
                  </a:lnTo>
                  <a:lnTo>
                    <a:pt x="137350" y="24384"/>
                  </a:lnTo>
                  <a:lnTo>
                    <a:pt x="138874" y="27432"/>
                  </a:lnTo>
                  <a:lnTo>
                    <a:pt x="138874" y="61048"/>
                  </a:lnTo>
                  <a:lnTo>
                    <a:pt x="146494" y="61048"/>
                  </a:lnTo>
                  <a:lnTo>
                    <a:pt x="14649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0772" y="1057370"/>
              <a:ext cx="248411" cy="6867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14770" y="7924686"/>
            <a:ext cx="14740464" cy="24958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89862" y="1086078"/>
            <a:ext cx="603325" cy="6556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73334" y="1086077"/>
            <a:ext cx="603548" cy="8426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736028" y="1240688"/>
            <a:ext cx="319741" cy="9741"/>
          </a:xfrm>
          <a:custGeom>
            <a:avLst/>
            <a:gdLst/>
            <a:ahLst/>
            <a:cxnLst/>
            <a:rect l="l" t="t" r="r" b="b"/>
            <a:pathLst>
              <a:path w="135890" h="9525">
                <a:moveTo>
                  <a:pt x="28956" y="0"/>
                </a:moveTo>
                <a:lnTo>
                  <a:pt x="0" y="0"/>
                </a:lnTo>
                <a:lnTo>
                  <a:pt x="0" y="9144"/>
                </a:lnTo>
                <a:lnTo>
                  <a:pt x="28956" y="9144"/>
                </a:lnTo>
                <a:lnTo>
                  <a:pt x="28956" y="0"/>
                </a:lnTo>
                <a:close/>
              </a:path>
              <a:path w="135890" h="9525">
                <a:moveTo>
                  <a:pt x="82296" y="0"/>
                </a:moveTo>
                <a:lnTo>
                  <a:pt x="53340" y="0"/>
                </a:lnTo>
                <a:lnTo>
                  <a:pt x="53340" y="9144"/>
                </a:lnTo>
                <a:lnTo>
                  <a:pt x="82296" y="9144"/>
                </a:lnTo>
                <a:lnTo>
                  <a:pt x="82296" y="0"/>
                </a:lnTo>
                <a:close/>
              </a:path>
              <a:path w="135890" h="9525">
                <a:moveTo>
                  <a:pt x="135636" y="0"/>
                </a:moveTo>
                <a:lnTo>
                  <a:pt x="106680" y="0"/>
                </a:lnTo>
                <a:lnTo>
                  <a:pt x="106680" y="9144"/>
                </a:lnTo>
                <a:lnTo>
                  <a:pt x="135636" y="9144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3363558" y="1240675"/>
            <a:ext cx="696259" cy="9741"/>
            <a:chOff x="1429512" y="1213104"/>
            <a:chExt cx="295910" cy="9525"/>
          </a:xfrm>
        </p:grpSpPr>
        <p:sp>
          <p:nvSpPr>
            <p:cNvPr id="32" name="object 32"/>
            <p:cNvSpPr/>
            <p:nvPr/>
          </p:nvSpPr>
          <p:spPr>
            <a:xfrm>
              <a:off x="1429512" y="1213104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09" h="9525">
                  <a:moveTo>
                    <a:pt x="28955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28955" y="0"/>
                  </a:lnTo>
                  <a:lnTo>
                    <a:pt x="289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2851" y="121767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778240" y="1245350"/>
            <a:ext cx="1703294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14770" y="4694511"/>
            <a:ext cx="14740464" cy="113060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789920" y="1245350"/>
            <a:ext cx="573741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94116" y="1343544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6096"/>
                </a:moveTo>
                <a:lnTo>
                  <a:pt x="35140" y="3048"/>
                </a:lnTo>
                <a:lnTo>
                  <a:pt x="29044" y="0"/>
                </a:lnTo>
                <a:lnTo>
                  <a:pt x="16852" y="0"/>
                </a:lnTo>
                <a:lnTo>
                  <a:pt x="12280" y="4572"/>
                </a:lnTo>
                <a:lnTo>
                  <a:pt x="10756" y="4572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7244"/>
                </a:lnTo>
                <a:lnTo>
                  <a:pt x="9232" y="47244"/>
                </a:lnTo>
                <a:lnTo>
                  <a:pt x="9232" y="16764"/>
                </a:lnTo>
                <a:lnTo>
                  <a:pt x="10756" y="13716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19900" y="7620"/>
                </a:lnTo>
                <a:lnTo>
                  <a:pt x="19900" y="6096"/>
                </a:lnTo>
                <a:lnTo>
                  <a:pt x="24472" y="6096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7244"/>
                </a:lnTo>
                <a:lnTo>
                  <a:pt x="38188" y="47244"/>
                </a:lnTo>
                <a:lnTo>
                  <a:pt x="38188" y="6096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80962" y="39624"/>
                </a:lnTo>
                <a:lnTo>
                  <a:pt x="79438" y="39624"/>
                </a:lnTo>
                <a:lnTo>
                  <a:pt x="77914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6390" y="6096"/>
                </a:lnTo>
                <a:lnTo>
                  <a:pt x="79438" y="7620"/>
                </a:lnTo>
                <a:lnTo>
                  <a:pt x="80962" y="7620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8000" y="44196"/>
                </a:lnTo>
                <a:lnTo>
                  <a:pt x="61048" y="45720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90106" y="41148"/>
                </a:lnTo>
                <a:lnTo>
                  <a:pt x="91630" y="39624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6096"/>
                </a:moveTo>
                <a:lnTo>
                  <a:pt x="142011" y="3048"/>
                </a:lnTo>
                <a:lnTo>
                  <a:pt x="135915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7244"/>
                </a:lnTo>
                <a:lnTo>
                  <a:pt x="116014" y="47244"/>
                </a:lnTo>
                <a:lnTo>
                  <a:pt x="116014" y="16764"/>
                </a:lnTo>
                <a:lnTo>
                  <a:pt x="117538" y="13716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6771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7244"/>
                </a:lnTo>
                <a:lnTo>
                  <a:pt x="145059" y="47244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94116" y="1463663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9900" y="0"/>
                </a:lnTo>
                <a:lnTo>
                  <a:pt x="18376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716" y="3048"/>
                </a:lnTo>
                <a:lnTo>
                  <a:pt x="7620" y="9144"/>
                </a:lnTo>
                <a:lnTo>
                  <a:pt x="7620" y="1524"/>
                </a:lnTo>
                <a:lnTo>
                  <a:pt x="0" y="1524"/>
                </a:lnTo>
                <a:lnTo>
                  <a:pt x="0" y="48869"/>
                </a:lnTo>
                <a:lnTo>
                  <a:pt x="9144" y="48869"/>
                </a:lnTo>
                <a:lnTo>
                  <a:pt x="9144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3716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7520" y="7620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913"/>
                </a:lnTo>
                <a:lnTo>
                  <a:pt x="87058" y="29057"/>
                </a:lnTo>
                <a:lnTo>
                  <a:pt x="85534" y="32105"/>
                </a:lnTo>
                <a:lnTo>
                  <a:pt x="85534" y="35153"/>
                </a:lnTo>
                <a:lnTo>
                  <a:pt x="84010" y="36677"/>
                </a:lnTo>
                <a:lnTo>
                  <a:pt x="82486" y="39725"/>
                </a:lnTo>
                <a:lnTo>
                  <a:pt x="80962" y="39725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249"/>
                </a:lnTo>
                <a:lnTo>
                  <a:pt x="65722" y="41249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5153"/>
                </a:lnTo>
                <a:lnTo>
                  <a:pt x="59524" y="32105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9438" y="7620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913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2105"/>
                </a:lnTo>
                <a:lnTo>
                  <a:pt x="54952" y="41249"/>
                </a:lnTo>
                <a:lnTo>
                  <a:pt x="56476" y="42773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8869"/>
                </a:lnTo>
                <a:lnTo>
                  <a:pt x="65722" y="48869"/>
                </a:lnTo>
                <a:lnTo>
                  <a:pt x="68770" y="50393"/>
                </a:lnTo>
                <a:lnTo>
                  <a:pt x="76390" y="50393"/>
                </a:lnTo>
                <a:lnTo>
                  <a:pt x="82486" y="47345"/>
                </a:lnTo>
                <a:lnTo>
                  <a:pt x="85534" y="47345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41249"/>
                </a:lnTo>
                <a:lnTo>
                  <a:pt x="93154" y="38201"/>
                </a:lnTo>
                <a:lnTo>
                  <a:pt x="93154" y="35153"/>
                </a:lnTo>
                <a:lnTo>
                  <a:pt x="94678" y="32105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6771" y="0"/>
                </a:lnTo>
                <a:lnTo>
                  <a:pt x="125247" y="1524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7620"/>
                </a:lnTo>
                <a:lnTo>
                  <a:pt x="134391" y="7620"/>
                </a:lnTo>
                <a:lnTo>
                  <a:pt x="135915" y="10668"/>
                </a:lnTo>
                <a:lnTo>
                  <a:pt x="137439" y="12192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94116" y="1585431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00" y="6096"/>
                </a:moveTo>
                <a:lnTo>
                  <a:pt x="35052" y="4572"/>
                </a:lnTo>
                <a:lnTo>
                  <a:pt x="32004" y="1524"/>
                </a:lnTo>
                <a:lnTo>
                  <a:pt x="28956" y="0"/>
                </a:lnTo>
                <a:lnTo>
                  <a:pt x="16764" y="0"/>
                </a:lnTo>
                <a:lnTo>
                  <a:pt x="12192" y="4572"/>
                </a:lnTo>
                <a:lnTo>
                  <a:pt x="10668" y="4572"/>
                </a:lnTo>
                <a:lnTo>
                  <a:pt x="7620" y="7620"/>
                </a:lnTo>
                <a:lnTo>
                  <a:pt x="7620" y="0"/>
                </a:lnTo>
                <a:lnTo>
                  <a:pt x="0" y="0"/>
                </a:lnTo>
                <a:lnTo>
                  <a:pt x="0" y="48768"/>
                </a:lnTo>
                <a:lnTo>
                  <a:pt x="9144" y="48768"/>
                </a:lnTo>
                <a:lnTo>
                  <a:pt x="9144" y="16764"/>
                </a:lnTo>
                <a:lnTo>
                  <a:pt x="10668" y="15240"/>
                </a:lnTo>
                <a:lnTo>
                  <a:pt x="12192" y="12192"/>
                </a:lnTo>
                <a:lnTo>
                  <a:pt x="15240" y="9144"/>
                </a:lnTo>
                <a:lnTo>
                  <a:pt x="16764" y="9144"/>
                </a:lnTo>
                <a:lnTo>
                  <a:pt x="16764" y="7620"/>
                </a:lnTo>
                <a:lnTo>
                  <a:pt x="19812" y="7620"/>
                </a:lnTo>
                <a:lnTo>
                  <a:pt x="19812" y="6096"/>
                </a:lnTo>
                <a:lnTo>
                  <a:pt x="24384" y="6096"/>
                </a:lnTo>
                <a:lnTo>
                  <a:pt x="27432" y="7620"/>
                </a:lnTo>
                <a:lnTo>
                  <a:pt x="30480" y="10668"/>
                </a:lnTo>
                <a:lnTo>
                  <a:pt x="30480" y="48768"/>
                </a:lnTo>
                <a:lnTo>
                  <a:pt x="38100" y="48768"/>
                </a:lnTo>
                <a:lnTo>
                  <a:pt x="38100" y="6096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79438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4866" y="6096"/>
                </a:lnTo>
                <a:lnTo>
                  <a:pt x="76390" y="7620"/>
                </a:lnTo>
                <a:lnTo>
                  <a:pt x="79438" y="7620"/>
                </a:lnTo>
                <a:lnTo>
                  <a:pt x="80962" y="9144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8000" y="44196"/>
                </a:lnTo>
                <a:lnTo>
                  <a:pt x="61048" y="45720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87058" y="44196"/>
                </a:lnTo>
                <a:lnTo>
                  <a:pt x="90106" y="42672"/>
                </a:lnTo>
                <a:lnTo>
                  <a:pt x="90868" y="41148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6096"/>
                </a:moveTo>
                <a:lnTo>
                  <a:pt x="142011" y="4572"/>
                </a:lnTo>
                <a:lnTo>
                  <a:pt x="138963" y="1524"/>
                </a:lnTo>
                <a:lnTo>
                  <a:pt x="135915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7538" y="15240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6771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8768"/>
                </a:lnTo>
                <a:lnTo>
                  <a:pt x="145059" y="48768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94116" y="1705537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32"/>
                </a:moveTo>
                <a:lnTo>
                  <a:pt x="32092" y="1536"/>
                </a:lnTo>
                <a:lnTo>
                  <a:pt x="29044" y="12"/>
                </a:lnTo>
                <a:lnTo>
                  <a:pt x="19900" y="12"/>
                </a:lnTo>
                <a:lnTo>
                  <a:pt x="18376" y="1536"/>
                </a:lnTo>
                <a:lnTo>
                  <a:pt x="15328" y="1536"/>
                </a:lnTo>
                <a:lnTo>
                  <a:pt x="15328" y="3060"/>
                </a:lnTo>
                <a:lnTo>
                  <a:pt x="13716" y="3060"/>
                </a:lnTo>
                <a:lnTo>
                  <a:pt x="7620" y="9156"/>
                </a:lnTo>
                <a:lnTo>
                  <a:pt x="7620" y="1536"/>
                </a:lnTo>
                <a:lnTo>
                  <a:pt x="0" y="1536"/>
                </a:lnTo>
                <a:lnTo>
                  <a:pt x="0" y="48869"/>
                </a:lnTo>
                <a:lnTo>
                  <a:pt x="9144" y="48869"/>
                </a:lnTo>
                <a:lnTo>
                  <a:pt x="9144" y="16776"/>
                </a:lnTo>
                <a:lnTo>
                  <a:pt x="12192" y="13728"/>
                </a:lnTo>
                <a:lnTo>
                  <a:pt x="12192" y="12204"/>
                </a:lnTo>
                <a:lnTo>
                  <a:pt x="13716" y="10680"/>
                </a:lnTo>
                <a:lnTo>
                  <a:pt x="15328" y="10680"/>
                </a:lnTo>
                <a:lnTo>
                  <a:pt x="16852" y="9156"/>
                </a:lnTo>
                <a:lnTo>
                  <a:pt x="18376" y="7632"/>
                </a:lnTo>
                <a:lnTo>
                  <a:pt x="27520" y="7632"/>
                </a:lnTo>
                <a:lnTo>
                  <a:pt x="29044" y="10680"/>
                </a:lnTo>
                <a:lnTo>
                  <a:pt x="29044" y="12204"/>
                </a:lnTo>
                <a:lnTo>
                  <a:pt x="30568" y="15252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32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28956"/>
                </a:lnTo>
                <a:lnTo>
                  <a:pt x="85534" y="32105"/>
                </a:lnTo>
                <a:lnTo>
                  <a:pt x="85534" y="35153"/>
                </a:lnTo>
                <a:lnTo>
                  <a:pt x="84010" y="38201"/>
                </a:lnTo>
                <a:lnTo>
                  <a:pt x="82486" y="39725"/>
                </a:lnTo>
                <a:lnTo>
                  <a:pt x="80962" y="39725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249"/>
                </a:lnTo>
                <a:lnTo>
                  <a:pt x="65722" y="41249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5153"/>
                </a:lnTo>
                <a:lnTo>
                  <a:pt x="59524" y="32105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2105"/>
                </a:lnTo>
                <a:lnTo>
                  <a:pt x="54952" y="41249"/>
                </a:lnTo>
                <a:lnTo>
                  <a:pt x="56476" y="42773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8869"/>
                </a:lnTo>
                <a:lnTo>
                  <a:pt x="65722" y="48869"/>
                </a:lnTo>
                <a:lnTo>
                  <a:pt x="68770" y="50393"/>
                </a:lnTo>
                <a:lnTo>
                  <a:pt x="76390" y="50393"/>
                </a:lnTo>
                <a:lnTo>
                  <a:pt x="82486" y="47345"/>
                </a:lnTo>
                <a:lnTo>
                  <a:pt x="85534" y="47345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41249"/>
                </a:lnTo>
                <a:lnTo>
                  <a:pt x="93154" y="38201"/>
                </a:lnTo>
                <a:lnTo>
                  <a:pt x="93154" y="35153"/>
                </a:lnTo>
                <a:lnTo>
                  <a:pt x="94678" y="32105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32"/>
                </a:moveTo>
                <a:lnTo>
                  <a:pt x="138963" y="1536"/>
                </a:lnTo>
                <a:lnTo>
                  <a:pt x="135915" y="12"/>
                </a:lnTo>
                <a:lnTo>
                  <a:pt x="126771" y="12"/>
                </a:lnTo>
                <a:lnTo>
                  <a:pt x="125247" y="1536"/>
                </a:lnTo>
                <a:lnTo>
                  <a:pt x="123723" y="1536"/>
                </a:lnTo>
                <a:lnTo>
                  <a:pt x="122110" y="3060"/>
                </a:lnTo>
                <a:lnTo>
                  <a:pt x="120586" y="3060"/>
                </a:lnTo>
                <a:lnTo>
                  <a:pt x="114490" y="9156"/>
                </a:lnTo>
                <a:lnTo>
                  <a:pt x="114490" y="1536"/>
                </a:lnTo>
                <a:lnTo>
                  <a:pt x="106870" y="1536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76"/>
                </a:lnTo>
                <a:lnTo>
                  <a:pt x="119062" y="13728"/>
                </a:lnTo>
                <a:lnTo>
                  <a:pt x="119062" y="12204"/>
                </a:lnTo>
                <a:lnTo>
                  <a:pt x="120586" y="10680"/>
                </a:lnTo>
                <a:lnTo>
                  <a:pt x="122110" y="10680"/>
                </a:lnTo>
                <a:lnTo>
                  <a:pt x="123723" y="9156"/>
                </a:lnTo>
                <a:lnTo>
                  <a:pt x="125247" y="7632"/>
                </a:lnTo>
                <a:lnTo>
                  <a:pt x="134391" y="7632"/>
                </a:lnTo>
                <a:lnTo>
                  <a:pt x="135915" y="10680"/>
                </a:lnTo>
                <a:lnTo>
                  <a:pt x="137439" y="12204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94116" y="1827306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6108"/>
                </a:moveTo>
                <a:lnTo>
                  <a:pt x="35140" y="4584"/>
                </a:lnTo>
                <a:lnTo>
                  <a:pt x="32092" y="1536"/>
                </a:lnTo>
                <a:lnTo>
                  <a:pt x="29044" y="12"/>
                </a:lnTo>
                <a:lnTo>
                  <a:pt x="16852" y="12"/>
                </a:lnTo>
                <a:lnTo>
                  <a:pt x="12280" y="4584"/>
                </a:lnTo>
                <a:lnTo>
                  <a:pt x="10756" y="4584"/>
                </a:lnTo>
                <a:lnTo>
                  <a:pt x="7708" y="7632"/>
                </a:lnTo>
                <a:lnTo>
                  <a:pt x="7708" y="12"/>
                </a:lnTo>
                <a:lnTo>
                  <a:pt x="0" y="12"/>
                </a:lnTo>
                <a:lnTo>
                  <a:pt x="0" y="48780"/>
                </a:lnTo>
                <a:lnTo>
                  <a:pt x="9232" y="48780"/>
                </a:lnTo>
                <a:lnTo>
                  <a:pt x="9232" y="16776"/>
                </a:lnTo>
                <a:lnTo>
                  <a:pt x="12280" y="13728"/>
                </a:lnTo>
                <a:lnTo>
                  <a:pt x="12280" y="12204"/>
                </a:lnTo>
                <a:lnTo>
                  <a:pt x="15328" y="9156"/>
                </a:lnTo>
                <a:lnTo>
                  <a:pt x="16852" y="9156"/>
                </a:lnTo>
                <a:lnTo>
                  <a:pt x="16852" y="7632"/>
                </a:lnTo>
                <a:lnTo>
                  <a:pt x="19900" y="7632"/>
                </a:lnTo>
                <a:lnTo>
                  <a:pt x="19900" y="6108"/>
                </a:lnTo>
                <a:lnTo>
                  <a:pt x="24472" y="6108"/>
                </a:lnTo>
                <a:lnTo>
                  <a:pt x="27520" y="7632"/>
                </a:lnTo>
                <a:lnTo>
                  <a:pt x="29044" y="9156"/>
                </a:lnTo>
                <a:lnTo>
                  <a:pt x="29044" y="10680"/>
                </a:lnTo>
                <a:lnTo>
                  <a:pt x="30568" y="13728"/>
                </a:lnTo>
                <a:lnTo>
                  <a:pt x="30568" y="48780"/>
                </a:lnTo>
                <a:lnTo>
                  <a:pt x="38188" y="48780"/>
                </a:lnTo>
                <a:lnTo>
                  <a:pt x="38188" y="6108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79438" y="41148"/>
                </a:lnTo>
                <a:lnTo>
                  <a:pt x="77914" y="41148"/>
                </a:lnTo>
                <a:lnTo>
                  <a:pt x="74866" y="42672"/>
                </a:lnTo>
                <a:lnTo>
                  <a:pt x="70294" y="42672"/>
                </a:lnTo>
                <a:lnTo>
                  <a:pt x="68770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4866" y="6096"/>
                </a:lnTo>
                <a:lnTo>
                  <a:pt x="76390" y="7620"/>
                </a:lnTo>
                <a:lnTo>
                  <a:pt x="79438" y="7620"/>
                </a:lnTo>
                <a:lnTo>
                  <a:pt x="80962" y="9144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8000" y="44196"/>
                </a:lnTo>
                <a:lnTo>
                  <a:pt x="61048" y="45720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87058" y="44196"/>
                </a:lnTo>
                <a:lnTo>
                  <a:pt x="90106" y="42672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6108"/>
                </a:moveTo>
                <a:lnTo>
                  <a:pt x="142011" y="4584"/>
                </a:lnTo>
                <a:lnTo>
                  <a:pt x="138963" y="1536"/>
                </a:lnTo>
                <a:lnTo>
                  <a:pt x="135915" y="12"/>
                </a:lnTo>
                <a:lnTo>
                  <a:pt x="123723" y="12"/>
                </a:lnTo>
                <a:lnTo>
                  <a:pt x="123723" y="1536"/>
                </a:lnTo>
                <a:lnTo>
                  <a:pt x="122110" y="1536"/>
                </a:lnTo>
                <a:lnTo>
                  <a:pt x="119062" y="4584"/>
                </a:lnTo>
                <a:lnTo>
                  <a:pt x="117538" y="4584"/>
                </a:lnTo>
                <a:lnTo>
                  <a:pt x="114490" y="7632"/>
                </a:lnTo>
                <a:lnTo>
                  <a:pt x="114490" y="12"/>
                </a:lnTo>
                <a:lnTo>
                  <a:pt x="106870" y="12"/>
                </a:lnTo>
                <a:lnTo>
                  <a:pt x="106870" y="48780"/>
                </a:lnTo>
                <a:lnTo>
                  <a:pt x="116014" y="48780"/>
                </a:lnTo>
                <a:lnTo>
                  <a:pt x="116014" y="16776"/>
                </a:lnTo>
                <a:lnTo>
                  <a:pt x="119062" y="13728"/>
                </a:lnTo>
                <a:lnTo>
                  <a:pt x="119062" y="12204"/>
                </a:lnTo>
                <a:lnTo>
                  <a:pt x="122110" y="9156"/>
                </a:lnTo>
                <a:lnTo>
                  <a:pt x="123723" y="9156"/>
                </a:lnTo>
                <a:lnTo>
                  <a:pt x="123723" y="7632"/>
                </a:lnTo>
                <a:lnTo>
                  <a:pt x="126771" y="7632"/>
                </a:lnTo>
                <a:lnTo>
                  <a:pt x="126771" y="6108"/>
                </a:lnTo>
                <a:lnTo>
                  <a:pt x="131343" y="6108"/>
                </a:lnTo>
                <a:lnTo>
                  <a:pt x="134391" y="7632"/>
                </a:lnTo>
                <a:lnTo>
                  <a:pt x="137439" y="10680"/>
                </a:lnTo>
                <a:lnTo>
                  <a:pt x="137439" y="48780"/>
                </a:lnTo>
                <a:lnTo>
                  <a:pt x="145059" y="48780"/>
                </a:lnTo>
                <a:lnTo>
                  <a:pt x="145059" y="6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94116" y="1947424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9900" y="0"/>
                </a:lnTo>
                <a:lnTo>
                  <a:pt x="18376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716" y="3048"/>
                </a:lnTo>
                <a:lnTo>
                  <a:pt x="7620" y="9144"/>
                </a:lnTo>
                <a:lnTo>
                  <a:pt x="7620" y="1524"/>
                </a:lnTo>
                <a:lnTo>
                  <a:pt x="0" y="1524"/>
                </a:lnTo>
                <a:lnTo>
                  <a:pt x="0" y="48869"/>
                </a:lnTo>
                <a:lnTo>
                  <a:pt x="9144" y="48869"/>
                </a:lnTo>
                <a:lnTo>
                  <a:pt x="9144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3716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7520" y="7620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28956"/>
                </a:lnTo>
                <a:lnTo>
                  <a:pt x="85534" y="32004"/>
                </a:lnTo>
                <a:lnTo>
                  <a:pt x="85534" y="36576"/>
                </a:lnTo>
                <a:lnTo>
                  <a:pt x="82486" y="39624"/>
                </a:lnTo>
                <a:lnTo>
                  <a:pt x="80962" y="39624"/>
                </a:lnTo>
                <a:lnTo>
                  <a:pt x="79438" y="41148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148"/>
                </a:lnTo>
                <a:lnTo>
                  <a:pt x="65722" y="41148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3528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3528"/>
                </a:lnTo>
                <a:lnTo>
                  <a:pt x="53428" y="39624"/>
                </a:lnTo>
                <a:lnTo>
                  <a:pt x="54952" y="41148"/>
                </a:lnTo>
                <a:lnTo>
                  <a:pt x="56476" y="44297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8869"/>
                </a:lnTo>
                <a:lnTo>
                  <a:pt x="65722" y="48869"/>
                </a:lnTo>
                <a:lnTo>
                  <a:pt x="68770" y="50393"/>
                </a:lnTo>
                <a:lnTo>
                  <a:pt x="76390" y="50393"/>
                </a:lnTo>
                <a:lnTo>
                  <a:pt x="82486" y="47345"/>
                </a:lnTo>
                <a:lnTo>
                  <a:pt x="85534" y="47345"/>
                </a:lnTo>
                <a:lnTo>
                  <a:pt x="90106" y="42773"/>
                </a:lnTo>
                <a:lnTo>
                  <a:pt x="91630" y="41148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6771" y="0"/>
                </a:lnTo>
                <a:lnTo>
                  <a:pt x="125247" y="1524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7620"/>
                </a:lnTo>
                <a:lnTo>
                  <a:pt x="134391" y="7620"/>
                </a:lnTo>
                <a:lnTo>
                  <a:pt x="135915" y="10668"/>
                </a:lnTo>
                <a:lnTo>
                  <a:pt x="137439" y="12192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94116" y="2069089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6096"/>
                </a:moveTo>
                <a:lnTo>
                  <a:pt x="35140" y="4572"/>
                </a:lnTo>
                <a:lnTo>
                  <a:pt x="32092" y="1524"/>
                </a:lnTo>
                <a:lnTo>
                  <a:pt x="29044" y="0"/>
                </a:lnTo>
                <a:lnTo>
                  <a:pt x="16852" y="0"/>
                </a:lnTo>
                <a:lnTo>
                  <a:pt x="12280" y="4572"/>
                </a:lnTo>
                <a:lnTo>
                  <a:pt x="10756" y="4572"/>
                </a:lnTo>
                <a:lnTo>
                  <a:pt x="9232" y="6096"/>
                </a:lnTo>
                <a:lnTo>
                  <a:pt x="7708" y="7721"/>
                </a:lnTo>
                <a:lnTo>
                  <a:pt x="7708" y="0"/>
                </a:lnTo>
                <a:lnTo>
                  <a:pt x="0" y="0"/>
                </a:lnTo>
                <a:lnTo>
                  <a:pt x="0" y="48869"/>
                </a:lnTo>
                <a:lnTo>
                  <a:pt x="9232" y="48869"/>
                </a:lnTo>
                <a:lnTo>
                  <a:pt x="9232" y="16865"/>
                </a:lnTo>
                <a:lnTo>
                  <a:pt x="12280" y="13817"/>
                </a:lnTo>
                <a:lnTo>
                  <a:pt x="12280" y="12293"/>
                </a:lnTo>
                <a:lnTo>
                  <a:pt x="15328" y="9245"/>
                </a:lnTo>
                <a:lnTo>
                  <a:pt x="16852" y="9245"/>
                </a:lnTo>
                <a:lnTo>
                  <a:pt x="16852" y="7721"/>
                </a:lnTo>
                <a:lnTo>
                  <a:pt x="19900" y="7721"/>
                </a:lnTo>
                <a:lnTo>
                  <a:pt x="21424" y="6096"/>
                </a:lnTo>
                <a:lnTo>
                  <a:pt x="24472" y="6096"/>
                </a:lnTo>
                <a:lnTo>
                  <a:pt x="27520" y="7721"/>
                </a:lnTo>
                <a:lnTo>
                  <a:pt x="29044" y="9245"/>
                </a:lnTo>
                <a:lnTo>
                  <a:pt x="29044" y="10769"/>
                </a:lnTo>
                <a:lnTo>
                  <a:pt x="30568" y="13817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6096"/>
                </a:lnTo>
                <a:close/>
              </a:path>
              <a:path w="145414" h="48894">
                <a:moveTo>
                  <a:pt x="94678" y="13817"/>
                </a:moveTo>
                <a:lnTo>
                  <a:pt x="91630" y="7721"/>
                </a:lnTo>
                <a:lnTo>
                  <a:pt x="90106" y="6108"/>
                </a:lnTo>
                <a:lnTo>
                  <a:pt x="87058" y="4584"/>
                </a:lnTo>
                <a:lnTo>
                  <a:pt x="87058" y="18389"/>
                </a:lnTo>
                <a:lnTo>
                  <a:pt x="87058" y="29057"/>
                </a:lnTo>
                <a:lnTo>
                  <a:pt x="85534" y="30581"/>
                </a:lnTo>
                <a:lnTo>
                  <a:pt x="85534" y="35153"/>
                </a:lnTo>
                <a:lnTo>
                  <a:pt x="79438" y="41249"/>
                </a:lnTo>
                <a:lnTo>
                  <a:pt x="77914" y="41249"/>
                </a:lnTo>
                <a:lnTo>
                  <a:pt x="74866" y="42773"/>
                </a:lnTo>
                <a:lnTo>
                  <a:pt x="70294" y="42773"/>
                </a:lnTo>
                <a:lnTo>
                  <a:pt x="68770" y="41249"/>
                </a:lnTo>
                <a:lnTo>
                  <a:pt x="67246" y="41249"/>
                </a:lnTo>
                <a:lnTo>
                  <a:pt x="65722" y="39725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3629"/>
                </a:lnTo>
                <a:lnTo>
                  <a:pt x="59524" y="32105"/>
                </a:lnTo>
                <a:lnTo>
                  <a:pt x="59524" y="18389"/>
                </a:lnTo>
                <a:lnTo>
                  <a:pt x="61048" y="15341"/>
                </a:lnTo>
                <a:lnTo>
                  <a:pt x="61048" y="13817"/>
                </a:lnTo>
                <a:lnTo>
                  <a:pt x="64096" y="10769"/>
                </a:lnTo>
                <a:lnTo>
                  <a:pt x="65722" y="9245"/>
                </a:lnTo>
                <a:lnTo>
                  <a:pt x="67246" y="7721"/>
                </a:lnTo>
                <a:lnTo>
                  <a:pt x="68770" y="7721"/>
                </a:lnTo>
                <a:lnTo>
                  <a:pt x="70294" y="6108"/>
                </a:lnTo>
                <a:lnTo>
                  <a:pt x="74866" y="6108"/>
                </a:lnTo>
                <a:lnTo>
                  <a:pt x="76390" y="7721"/>
                </a:lnTo>
                <a:lnTo>
                  <a:pt x="79438" y="7721"/>
                </a:lnTo>
                <a:lnTo>
                  <a:pt x="80962" y="9245"/>
                </a:lnTo>
                <a:lnTo>
                  <a:pt x="82486" y="9245"/>
                </a:lnTo>
                <a:lnTo>
                  <a:pt x="82486" y="10769"/>
                </a:lnTo>
                <a:lnTo>
                  <a:pt x="85534" y="13817"/>
                </a:lnTo>
                <a:lnTo>
                  <a:pt x="85534" y="16865"/>
                </a:lnTo>
                <a:lnTo>
                  <a:pt x="87058" y="18389"/>
                </a:lnTo>
                <a:lnTo>
                  <a:pt x="87058" y="4584"/>
                </a:lnTo>
                <a:lnTo>
                  <a:pt x="85534" y="1536"/>
                </a:lnTo>
                <a:lnTo>
                  <a:pt x="82486" y="1536"/>
                </a:lnTo>
                <a:lnTo>
                  <a:pt x="79438" y="12"/>
                </a:lnTo>
                <a:lnTo>
                  <a:pt x="67246" y="12"/>
                </a:lnTo>
                <a:lnTo>
                  <a:pt x="64096" y="1536"/>
                </a:lnTo>
                <a:lnTo>
                  <a:pt x="58000" y="4584"/>
                </a:lnTo>
                <a:lnTo>
                  <a:pt x="56476" y="6108"/>
                </a:lnTo>
                <a:lnTo>
                  <a:pt x="54952" y="9245"/>
                </a:lnTo>
                <a:lnTo>
                  <a:pt x="53428" y="10769"/>
                </a:lnTo>
                <a:lnTo>
                  <a:pt x="50380" y="16865"/>
                </a:lnTo>
                <a:lnTo>
                  <a:pt x="50380" y="32105"/>
                </a:lnTo>
                <a:lnTo>
                  <a:pt x="54952" y="41249"/>
                </a:lnTo>
                <a:lnTo>
                  <a:pt x="58000" y="44297"/>
                </a:lnTo>
                <a:lnTo>
                  <a:pt x="61048" y="45821"/>
                </a:lnTo>
                <a:lnTo>
                  <a:pt x="62572" y="47345"/>
                </a:lnTo>
                <a:lnTo>
                  <a:pt x="65722" y="48869"/>
                </a:lnTo>
                <a:lnTo>
                  <a:pt x="79438" y="48869"/>
                </a:lnTo>
                <a:lnTo>
                  <a:pt x="85534" y="45821"/>
                </a:lnTo>
                <a:lnTo>
                  <a:pt x="87058" y="44297"/>
                </a:lnTo>
                <a:lnTo>
                  <a:pt x="90106" y="42773"/>
                </a:lnTo>
                <a:lnTo>
                  <a:pt x="93154" y="36677"/>
                </a:lnTo>
                <a:lnTo>
                  <a:pt x="93154" y="33629"/>
                </a:lnTo>
                <a:lnTo>
                  <a:pt x="94678" y="30581"/>
                </a:lnTo>
                <a:lnTo>
                  <a:pt x="94678" y="13817"/>
                </a:lnTo>
                <a:close/>
              </a:path>
              <a:path w="145414" h="48894">
                <a:moveTo>
                  <a:pt x="145059" y="6096"/>
                </a:moveTo>
                <a:lnTo>
                  <a:pt x="142011" y="4572"/>
                </a:lnTo>
                <a:lnTo>
                  <a:pt x="138963" y="1524"/>
                </a:lnTo>
                <a:lnTo>
                  <a:pt x="135915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6014" y="6096"/>
                </a:lnTo>
                <a:lnTo>
                  <a:pt x="114490" y="7721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865"/>
                </a:lnTo>
                <a:lnTo>
                  <a:pt x="119062" y="13817"/>
                </a:lnTo>
                <a:lnTo>
                  <a:pt x="119062" y="12293"/>
                </a:lnTo>
                <a:lnTo>
                  <a:pt x="122110" y="9245"/>
                </a:lnTo>
                <a:lnTo>
                  <a:pt x="123723" y="9245"/>
                </a:lnTo>
                <a:lnTo>
                  <a:pt x="123723" y="7721"/>
                </a:lnTo>
                <a:lnTo>
                  <a:pt x="126771" y="7721"/>
                </a:lnTo>
                <a:lnTo>
                  <a:pt x="128295" y="6096"/>
                </a:lnTo>
                <a:lnTo>
                  <a:pt x="131343" y="6096"/>
                </a:lnTo>
                <a:lnTo>
                  <a:pt x="134391" y="7721"/>
                </a:lnTo>
                <a:lnTo>
                  <a:pt x="137439" y="10769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94116" y="2189299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21424" y="0"/>
                </a:lnTo>
                <a:lnTo>
                  <a:pt x="19900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804" y="3048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768"/>
                </a:lnTo>
                <a:lnTo>
                  <a:pt x="9232" y="48768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3804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4472" y="7620"/>
                </a:lnTo>
                <a:lnTo>
                  <a:pt x="27520" y="9144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768"/>
                </a:lnTo>
                <a:lnTo>
                  <a:pt x="38188" y="48768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28"/>
                </a:moveTo>
                <a:lnTo>
                  <a:pt x="93154" y="10680"/>
                </a:lnTo>
                <a:lnTo>
                  <a:pt x="91630" y="9156"/>
                </a:lnTo>
                <a:lnTo>
                  <a:pt x="90868" y="7632"/>
                </a:lnTo>
                <a:lnTo>
                  <a:pt x="90106" y="6108"/>
                </a:lnTo>
                <a:lnTo>
                  <a:pt x="87058" y="4584"/>
                </a:lnTo>
                <a:lnTo>
                  <a:pt x="87058" y="19824"/>
                </a:lnTo>
                <a:lnTo>
                  <a:pt x="87058" y="30492"/>
                </a:lnTo>
                <a:lnTo>
                  <a:pt x="85534" y="32016"/>
                </a:lnTo>
                <a:lnTo>
                  <a:pt x="85534" y="36588"/>
                </a:lnTo>
                <a:lnTo>
                  <a:pt x="80962" y="41160"/>
                </a:lnTo>
                <a:lnTo>
                  <a:pt x="79438" y="41160"/>
                </a:lnTo>
                <a:lnTo>
                  <a:pt x="77914" y="42684"/>
                </a:lnTo>
                <a:lnTo>
                  <a:pt x="68770" y="42684"/>
                </a:lnTo>
                <a:lnTo>
                  <a:pt x="67246" y="41160"/>
                </a:lnTo>
                <a:lnTo>
                  <a:pt x="65722" y="41160"/>
                </a:lnTo>
                <a:lnTo>
                  <a:pt x="64096" y="39636"/>
                </a:lnTo>
                <a:lnTo>
                  <a:pt x="61048" y="36588"/>
                </a:lnTo>
                <a:lnTo>
                  <a:pt x="61048" y="35064"/>
                </a:lnTo>
                <a:lnTo>
                  <a:pt x="59524" y="33540"/>
                </a:lnTo>
                <a:lnTo>
                  <a:pt x="59524" y="18300"/>
                </a:lnTo>
                <a:lnTo>
                  <a:pt x="61048" y="16776"/>
                </a:lnTo>
                <a:lnTo>
                  <a:pt x="61048" y="13728"/>
                </a:lnTo>
                <a:lnTo>
                  <a:pt x="64096" y="10680"/>
                </a:lnTo>
                <a:lnTo>
                  <a:pt x="65722" y="9156"/>
                </a:lnTo>
                <a:lnTo>
                  <a:pt x="67246" y="9156"/>
                </a:lnTo>
                <a:lnTo>
                  <a:pt x="68770" y="7632"/>
                </a:lnTo>
                <a:lnTo>
                  <a:pt x="76390" y="7632"/>
                </a:lnTo>
                <a:lnTo>
                  <a:pt x="79438" y="9156"/>
                </a:lnTo>
                <a:lnTo>
                  <a:pt x="80962" y="9156"/>
                </a:lnTo>
                <a:lnTo>
                  <a:pt x="82486" y="10680"/>
                </a:lnTo>
                <a:lnTo>
                  <a:pt x="82486" y="12204"/>
                </a:lnTo>
                <a:lnTo>
                  <a:pt x="85534" y="15252"/>
                </a:lnTo>
                <a:lnTo>
                  <a:pt x="85534" y="16776"/>
                </a:lnTo>
                <a:lnTo>
                  <a:pt x="87058" y="19824"/>
                </a:lnTo>
                <a:lnTo>
                  <a:pt x="87058" y="4584"/>
                </a:lnTo>
                <a:lnTo>
                  <a:pt x="85534" y="3060"/>
                </a:lnTo>
                <a:lnTo>
                  <a:pt x="82486" y="1536"/>
                </a:lnTo>
                <a:lnTo>
                  <a:pt x="79438" y="1536"/>
                </a:lnTo>
                <a:lnTo>
                  <a:pt x="76390" y="12"/>
                </a:lnTo>
                <a:lnTo>
                  <a:pt x="70294" y="12"/>
                </a:lnTo>
                <a:lnTo>
                  <a:pt x="67246" y="1536"/>
                </a:lnTo>
                <a:lnTo>
                  <a:pt x="64096" y="1536"/>
                </a:lnTo>
                <a:lnTo>
                  <a:pt x="58000" y="4584"/>
                </a:lnTo>
                <a:lnTo>
                  <a:pt x="56476" y="7632"/>
                </a:lnTo>
                <a:lnTo>
                  <a:pt x="54952" y="9156"/>
                </a:lnTo>
                <a:lnTo>
                  <a:pt x="50380" y="18300"/>
                </a:lnTo>
                <a:lnTo>
                  <a:pt x="50380" y="33540"/>
                </a:lnTo>
                <a:lnTo>
                  <a:pt x="53428" y="39636"/>
                </a:lnTo>
                <a:lnTo>
                  <a:pt x="54952" y="41160"/>
                </a:lnTo>
                <a:lnTo>
                  <a:pt x="56476" y="44208"/>
                </a:lnTo>
                <a:lnTo>
                  <a:pt x="58000" y="45732"/>
                </a:lnTo>
                <a:lnTo>
                  <a:pt x="61048" y="47256"/>
                </a:lnTo>
                <a:lnTo>
                  <a:pt x="62572" y="48780"/>
                </a:lnTo>
                <a:lnTo>
                  <a:pt x="65722" y="48780"/>
                </a:lnTo>
                <a:lnTo>
                  <a:pt x="68770" y="50304"/>
                </a:lnTo>
                <a:lnTo>
                  <a:pt x="76390" y="50304"/>
                </a:lnTo>
                <a:lnTo>
                  <a:pt x="82486" y="47256"/>
                </a:lnTo>
                <a:lnTo>
                  <a:pt x="85534" y="47256"/>
                </a:lnTo>
                <a:lnTo>
                  <a:pt x="90106" y="42684"/>
                </a:lnTo>
                <a:lnTo>
                  <a:pt x="91630" y="41160"/>
                </a:lnTo>
                <a:lnTo>
                  <a:pt x="93154" y="38112"/>
                </a:lnTo>
                <a:lnTo>
                  <a:pt x="93154" y="35064"/>
                </a:lnTo>
                <a:lnTo>
                  <a:pt x="94678" y="32016"/>
                </a:lnTo>
                <a:lnTo>
                  <a:pt x="94678" y="13728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8295" y="0"/>
                </a:lnTo>
                <a:lnTo>
                  <a:pt x="126771" y="1524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7620"/>
                </a:lnTo>
                <a:lnTo>
                  <a:pt x="131343" y="7620"/>
                </a:lnTo>
                <a:lnTo>
                  <a:pt x="134391" y="9144"/>
                </a:lnTo>
                <a:lnTo>
                  <a:pt x="137439" y="12192"/>
                </a:lnTo>
                <a:lnTo>
                  <a:pt x="137439" y="48768"/>
                </a:lnTo>
                <a:lnTo>
                  <a:pt x="145059" y="48768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94116" y="2310977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7620"/>
                </a:moveTo>
                <a:lnTo>
                  <a:pt x="36664" y="6096"/>
                </a:lnTo>
                <a:lnTo>
                  <a:pt x="32092" y="1524"/>
                </a:lnTo>
                <a:lnTo>
                  <a:pt x="29044" y="0"/>
                </a:lnTo>
                <a:lnTo>
                  <a:pt x="18376" y="0"/>
                </a:lnTo>
                <a:lnTo>
                  <a:pt x="16852" y="1524"/>
                </a:lnTo>
                <a:lnTo>
                  <a:pt x="15328" y="1524"/>
                </a:lnTo>
                <a:lnTo>
                  <a:pt x="12280" y="4572"/>
                </a:lnTo>
                <a:lnTo>
                  <a:pt x="10756" y="4572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8856"/>
                </a:lnTo>
                <a:lnTo>
                  <a:pt x="9232" y="48856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19900" y="7620"/>
                </a:lnTo>
                <a:lnTo>
                  <a:pt x="21424" y="6096"/>
                </a:lnTo>
                <a:lnTo>
                  <a:pt x="24472" y="6096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8856"/>
                </a:lnTo>
                <a:lnTo>
                  <a:pt x="38188" y="48856"/>
                </a:lnTo>
                <a:lnTo>
                  <a:pt x="38188" y="7620"/>
                </a:lnTo>
                <a:close/>
              </a:path>
              <a:path w="145414" h="48894">
                <a:moveTo>
                  <a:pt x="94678" y="13817"/>
                </a:moveTo>
                <a:lnTo>
                  <a:pt x="91630" y="7721"/>
                </a:lnTo>
                <a:lnTo>
                  <a:pt x="90106" y="6197"/>
                </a:lnTo>
                <a:lnTo>
                  <a:pt x="87058" y="4673"/>
                </a:lnTo>
                <a:lnTo>
                  <a:pt x="87058" y="18389"/>
                </a:lnTo>
                <a:lnTo>
                  <a:pt x="87058" y="29057"/>
                </a:lnTo>
                <a:lnTo>
                  <a:pt x="85534" y="30581"/>
                </a:lnTo>
                <a:lnTo>
                  <a:pt x="85534" y="35153"/>
                </a:lnTo>
                <a:lnTo>
                  <a:pt x="79438" y="41249"/>
                </a:lnTo>
                <a:lnTo>
                  <a:pt x="77914" y="41249"/>
                </a:lnTo>
                <a:lnTo>
                  <a:pt x="74866" y="42773"/>
                </a:lnTo>
                <a:lnTo>
                  <a:pt x="70294" y="42773"/>
                </a:lnTo>
                <a:lnTo>
                  <a:pt x="68770" y="41249"/>
                </a:lnTo>
                <a:lnTo>
                  <a:pt x="67246" y="41249"/>
                </a:lnTo>
                <a:lnTo>
                  <a:pt x="65722" y="39725"/>
                </a:lnTo>
                <a:lnTo>
                  <a:pt x="64198" y="39725"/>
                </a:lnTo>
                <a:lnTo>
                  <a:pt x="61150" y="36677"/>
                </a:lnTo>
                <a:lnTo>
                  <a:pt x="61150" y="35153"/>
                </a:lnTo>
                <a:lnTo>
                  <a:pt x="59626" y="32105"/>
                </a:lnTo>
                <a:lnTo>
                  <a:pt x="59626" y="18389"/>
                </a:lnTo>
                <a:lnTo>
                  <a:pt x="61150" y="15341"/>
                </a:lnTo>
                <a:lnTo>
                  <a:pt x="61150" y="13817"/>
                </a:lnTo>
                <a:lnTo>
                  <a:pt x="67246" y="7721"/>
                </a:lnTo>
                <a:lnTo>
                  <a:pt x="68770" y="7721"/>
                </a:lnTo>
                <a:lnTo>
                  <a:pt x="70294" y="6197"/>
                </a:lnTo>
                <a:lnTo>
                  <a:pt x="74866" y="6197"/>
                </a:lnTo>
                <a:lnTo>
                  <a:pt x="76390" y="7721"/>
                </a:lnTo>
                <a:lnTo>
                  <a:pt x="79438" y="7721"/>
                </a:lnTo>
                <a:lnTo>
                  <a:pt x="80962" y="9245"/>
                </a:lnTo>
                <a:lnTo>
                  <a:pt x="82486" y="9245"/>
                </a:lnTo>
                <a:lnTo>
                  <a:pt x="82486" y="10769"/>
                </a:lnTo>
                <a:lnTo>
                  <a:pt x="85534" y="13817"/>
                </a:lnTo>
                <a:lnTo>
                  <a:pt x="85534" y="16865"/>
                </a:lnTo>
                <a:lnTo>
                  <a:pt x="87058" y="18389"/>
                </a:lnTo>
                <a:lnTo>
                  <a:pt x="87058" y="4673"/>
                </a:lnTo>
                <a:lnTo>
                  <a:pt x="85534" y="1625"/>
                </a:lnTo>
                <a:lnTo>
                  <a:pt x="82486" y="1625"/>
                </a:lnTo>
                <a:lnTo>
                  <a:pt x="79438" y="101"/>
                </a:lnTo>
                <a:lnTo>
                  <a:pt x="67246" y="101"/>
                </a:lnTo>
                <a:lnTo>
                  <a:pt x="58102" y="4673"/>
                </a:lnTo>
                <a:lnTo>
                  <a:pt x="56578" y="6197"/>
                </a:lnTo>
                <a:lnTo>
                  <a:pt x="50482" y="18389"/>
                </a:lnTo>
                <a:lnTo>
                  <a:pt x="50482" y="32105"/>
                </a:lnTo>
                <a:lnTo>
                  <a:pt x="55054" y="41249"/>
                </a:lnTo>
                <a:lnTo>
                  <a:pt x="58102" y="44297"/>
                </a:lnTo>
                <a:lnTo>
                  <a:pt x="61150" y="45821"/>
                </a:lnTo>
                <a:lnTo>
                  <a:pt x="62674" y="47345"/>
                </a:lnTo>
                <a:lnTo>
                  <a:pt x="65722" y="48869"/>
                </a:lnTo>
                <a:lnTo>
                  <a:pt x="79438" y="48869"/>
                </a:lnTo>
                <a:lnTo>
                  <a:pt x="85534" y="45821"/>
                </a:lnTo>
                <a:lnTo>
                  <a:pt x="87058" y="44297"/>
                </a:lnTo>
                <a:lnTo>
                  <a:pt x="90106" y="42773"/>
                </a:lnTo>
                <a:lnTo>
                  <a:pt x="93154" y="36677"/>
                </a:lnTo>
                <a:lnTo>
                  <a:pt x="93154" y="33629"/>
                </a:lnTo>
                <a:lnTo>
                  <a:pt x="94678" y="30581"/>
                </a:lnTo>
                <a:lnTo>
                  <a:pt x="94678" y="13817"/>
                </a:lnTo>
                <a:close/>
              </a:path>
              <a:path w="145414" h="48894">
                <a:moveTo>
                  <a:pt x="145059" y="7620"/>
                </a:moveTo>
                <a:lnTo>
                  <a:pt x="143535" y="6096"/>
                </a:lnTo>
                <a:lnTo>
                  <a:pt x="138963" y="1524"/>
                </a:lnTo>
                <a:lnTo>
                  <a:pt x="135915" y="0"/>
                </a:lnTo>
                <a:lnTo>
                  <a:pt x="125247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8856"/>
                </a:lnTo>
                <a:lnTo>
                  <a:pt x="116014" y="48856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8295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8856"/>
                </a:lnTo>
                <a:lnTo>
                  <a:pt x="145059" y="48856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9206" y="2412379"/>
            <a:ext cx="1609165" cy="70236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9394116" y="2431186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21424" y="0"/>
                </a:lnTo>
                <a:lnTo>
                  <a:pt x="19900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804" y="4572"/>
                </a:lnTo>
                <a:lnTo>
                  <a:pt x="12280" y="4572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768"/>
                </a:lnTo>
                <a:lnTo>
                  <a:pt x="9232" y="48768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3804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4472" y="7620"/>
                </a:lnTo>
                <a:lnTo>
                  <a:pt x="27520" y="9144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768"/>
                </a:lnTo>
                <a:lnTo>
                  <a:pt x="38188" y="48768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30480"/>
                </a:lnTo>
                <a:lnTo>
                  <a:pt x="85534" y="32004"/>
                </a:lnTo>
                <a:lnTo>
                  <a:pt x="85534" y="36576"/>
                </a:lnTo>
                <a:lnTo>
                  <a:pt x="80962" y="41148"/>
                </a:lnTo>
                <a:lnTo>
                  <a:pt x="79438" y="41148"/>
                </a:lnTo>
                <a:lnTo>
                  <a:pt x="77914" y="42672"/>
                </a:lnTo>
                <a:lnTo>
                  <a:pt x="68770" y="42672"/>
                </a:lnTo>
                <a:lnTo>
                  <a:pt x="67246" y="41148"/>
                </a:lnTo>
                <a:lnTo>
                  <a:pt x="65722" y="41148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3528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10668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3048"/>
                </a:lnTo>
                <a:lnTo>
                  <a:pt x="61048" y="3048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3528"/>
                </a:lnTo>
                <a:lnTo>
                  <a:pt x="53428" y="39624"/>
                </a:lnTo>
                <a:lnTo>
                  <a:pt x="54952" y="41148"/>
                </a:lnTo>
                <a:lnTo>
                  <a:pt x="56476" y="44196"/>
                </a:lnTo>
                <a:lnTo>
                  <a:pt x="58000" y="45720"/>
                </a:lnTo>
                <a:lnTo>
                  <a:pt x="61048" y="47244"/>
                </a:lnTo>
                <a:lnTo>
                  <a:pt x="62572" y="48768"/>
                </a:lnTo>
                <a:lnTo>
                  <a:pt x="65722" y="48768"/>
                </a:lnTo>
                <a:lnTo>
                  <a:pt x="68770" y="50292"/>
                </a:lnTo>
                <a:lnTo>
                  <a:pt x="76390" y="50292"/>
                </a:lnTo>
                <a:lnTo>
                  <a:pt x="79438" y="48768"/>
                </a:lnTo>
                <a:lnTo>
                  <a:pt x="82486" y="48768"/>
                </a:lnTo>
                <a:lnTo>
                  <a:pt x="85534" y="47244"/>
                </a:lnTo>
                <a:lnTo>
                  <a:pt x="90106" y="42672"/>
                </a:lnTo>
                <a:lnTo>
                  <a:pt x="91630" y="41148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20"/>
                </a:moveTo>
                <a:lnTo>
                  <a:pt x="141922" y="4572"/>
                </a:lnTo>
                <a:lnTo>
                  <a:pt x="138874" y="1524"/>
                </a:lnTo>
                <a:lnTo>
                  <a:pt x="135826" y="0"/>
                </a:lnTo>
                <a:lnTo>
                  <a:pt x="128206" y="0"/>
                </a:lnTo>
                <a:lnTo>
                  <a:pt x="126682" y="1524"/>
                </a:lnTo>
                <a:lnTo>
                  <a:pt x="123634" y="1524"/>
                </a:lnTo>
                <a:lnTo>
                  <a:pt x="120586" y="4572"/>
                </a:lnTo>
                <a:lnTo>
                  <a:pt x="119062" y="4572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634" y="9144"/>
                </a:lnTo>
                <a:lnTo>
                  <a:pt x="125158" y="7620"/>
                </a:lnTo>
                <a:lnTo>
                  <a:pt x="131254" y="7620"/>
                </a:lnTo>
                <a:lnTo>
                  <a:pt x="134302" y="9144"/>
                </a:lnTo>
                <a:lnTo>
                  <a:pt x="137350" y="12192"/>
                </a:lnTo>
                <a:lnTo>
                  <a:pt x="137350" y="48768"/>
                </a:lnTo>
                <a:lnTo>
                  <a:pt x="145059" y="48768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94116" y="2552852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8376" y="0"/>
                </a:lnTo>
                <a:lnTo>
                  <a:pt x="16852" y="1524"/>
                </a:lnTo>
                <a:lnTo>
                  <a:pt x="15328" y="1524"/>
                </a:lnTo>
                <a:lnTo>
                  <a:pt x="12280" y="4572"/>
                </a:lnTo>
                <a:lnTo>
                  <a:pt x="10756" y="4572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8869"/>
                </a:lnTo>
                <a:lnTo>
                  <a:pt x="9232" y="48869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581"/>
                </a:lnTo>
                <a:lnTo>
                  <a:pt x="85534" y="35153"/>
                </a:lnTo>
                <a:lnTo>
                  <a:pt x="79438" y="41249"/>
                </a:lnTo>
                <a:lnTo>
                  <a:pt x="77914" y="41249"/>
                </a:lnTo>
                <a:lnTo>
                  <a:pt x="74866" y="42773"/>
                </a:lnTo>
                <a:lnTo>
                  <a:pt x="70294" y="42773"/>
                </a:lnTo>
                <a:lnTo>
                  <a:pt x="68770" y="41249"/>
                </a:lnTo>
                <a:lnTo>
                  <a:pt x="67246" y="41249"/>
                </a:lnTo>
                <a:lnTo>
                  <a:pt x="65722" y="39725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5153"/>
                </a:lnTo>
                <a:lnTo>
                  <a:pt x="59524" y="32105"/>
                </a:lnTo>
                <a:lnTo>
                  <a:pt x="59524" y="18288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4866" y="6096"/>
                </a:lnTo>
                <a:lnTo>
                  <a:pt x="76390" y="7620"/>
                </a:lnTo>
                <a:lnTo>
                  <a:pt x="79438" y="7620"/>
                </a:lnTo>
                <a:lnTo>
                  <a:pt x="80962" y="9144"/>
                </a:lnTo>
                <a:lnTo>
                  <a:pt x="82486" y="9144"/>
                </a:lnTo>
                <a:lnTo>
                  <a:pt x="82486" y="10668"/>
                </a:lnTo>
                <a:lnTo>
                  <a:pt x="84010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0380" y="18288"/>
                </a:lnTo>
                <a:lnTo>
                  <a:pt x="50380" y="32105"/>
                </a:lnTo>
                <a:lnTo>
                  <a:pt x="54952" y="41249"/>
                </a:lnTo>
                <a:lnTo>
                  <a:pt x="61048" y="47345"/>
                </a:lnTo>
                <a:lnTo>
                  <a:pt x="62572" y="47345"/>
                </a:lnTo>
                <a:lnTo>
                  <a:pt x="65722" y="48869"/>
                </a:lnTo>
                <a:lnTo>
                  <a:pt x="79438" y="48869"/>
                </a:lnTo>
                <a:lnTo>
                  <a:pt x="85534" y="45821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39725"/>
                </a:lnTo>
                <a:lnTo>
                  <a:pt x="93154" y="38201"/>
                </a:lnTo>
                <a:lnTo>
                  <a:pt x="93154" y="33629"/>
                </a:lnTo>
                <a:lnTo>
                  <a:pt x="94678" y="30581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5247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94116" y="2673060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21424" y="0"/>
                </a:lnTo>
                <a:lnTo>
                  <a:pt x="19900" y="1524"/>
                </a:lnTo>
                <a:lnTo>
                  <a:pt x="16852" y="1524"/>
                </a:lnTo>
                <a:lnTo>
                  <a:pt x="13804" y="4572"/>
                </a:lnTo>
                <a:lnTo>
                  <a:pt x="12280" y="4572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768"/>
                </a:lnTo>
                <a:lnTo>
                  <a:pt x="9232" y="48768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3804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9144"/>
                </a:lnTo>
                <a:lnTo>
                  <a:pt x="19900" y="7620"/>
                </a:lnTo>
                <a:lnTo>
                  <a:pt x="24472" y="7620"/>
                </a:lnTo>
                <a:lnTo>
                  <a:pt x="27520" y="9144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768"/>
                </a:lnTo>
                <a:lnTo>
                  <a:pt x="38188" y="48768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30480"/>
                </a:lnTo>
                <a:lnTo>
                  <a:pt x="85534" y="32004"/>
                </a:lnTo>
                <a:lnTo>
                  <a:pt x="85534" y="36576"/>
                </a:lnTo>
                <a:lnTo>
                  <a:pt x="80962" y="41148"/>
                </a:lnTo>
                <a:lnTo>
                  <a:pt x="79438" y="41148"/>
                </a:lnTo>
                <a:lnTo>
                  <a:pt x="77914" y="42672"/>
                </a:lnTo>
                <a:lnTo>
                  <a:pt x="68770" y="42672"/>
                </a:lnTo>
                <a:lnTo>
                  <a:pt x="67246" y="41148"/>
                </a:lnTo>
                <a:lnTo>
                  <a:pt x="65722" y="41148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3528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5240"/>
                </a:lnTo>
                <a:lnTo>
                  <a:pt x="62572" y="12192"/>
                </a:lnTo>
                <a:lnTo>
                  <a:pt x="64096" y="10668"/>
                </a:lnTo>
                <a:lnTo>
                  <a:pt x="65722" y="10668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8288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3048"/>
                </a:lnTo>
                <a:lnTo>
                  <a:pt x="61048" y="3048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3528"/>
                </a:lnTo>
                <a:lnTo>
                  <a:pt x="53428" y="39624"/>
                </a:lnTo>
                <a:lnTo>
                  <a:pt x="54952" y="41148"/>
                </a:lnTo>
                <a:lnTo>
                  <a:pt x="56476" y="44196"/>
                </a:lnTo>
                <a:lnTo>
                  <a:pt x="58000" y="45720"/>
                </a:lnTo>
                <a:lnTo>
                  <a:pt x="61048" y="47244"/>
                </a:lnTo>
                <a:lnTo>
                  <a:pt x="62572" y="48768"/>
                </a:lnTo>
                <a:lnTo>
                  <a:pt x="65722" y="48768"/>
                </a:lnTo>
                <a:lnTo>
                  <a:pt x="68770" y="50292"/>
                </a:lnTo>
                <a:lnTo>
                  <a:pt x="76390" y="50292"/>
                </a:lnTo>
                <a:lnTo>
                  <a:pt x="79438" y="48768"/>
                </a:lnTo>
                <a:lnTo>
                  <a:pt x="82486" y="48768"/>
                </a:lnTo>
                <a:lnTo>
                  <a:pt x="85534" y="47244"/>
                </a:lnTo>
                <a:lnTo>
                  <a:pt x="90106" y="42672"/>
                </a:lnTo>
                <a:lnTo>
                  <a:pt x="91630" y="41148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8295" y="0"/>
                </a:lnTo>
                <a:lnTo>
                  <a:pt x="126771" y="1524"/>
                </a:lnTo>
                <a:lnTo>
                  <a:pt x="123723" y="1524"/>
                </a:lnTo>
                <a:lnTo>
                  <a:pt x="123723" y="3048"/>
                </a:lnTo>
                <a:lnTo>
                  <a:pt x="122110" y="3048"/>
                </a:lnTo>
                <a:lnTo>
                  <a:pt x="120586" y="4572"/>
                </a:lnTo>
                <a:lnTo>
                  <a:pt x="119062" y="4572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9144"/>
                </a:lnTo>
                <a:lnTo>
                  <a:pt x="126771" y="7620"/>
                </a:lnTo>
                <a:lnTo>
                  <a:pt x="131343" y="7620"/>
                </a:lnTo>
                <a:lnTo>
                  <a:pt x="134391" y="9144"/>
                </a:lnTo>
                <a:lnTo>
                  <a:pt x="137439" y="12192"/>
                </a:lnTo>
                <a:lnTo>
                  <a:pt x="137439" y="48768"/>
                </a:lnTo>
                <a:lnTo>
                  <a:pt x="145059" y="48768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65463" y="1327958"/>
            <a:ext cx="470645" cy="296949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82287" y="1323282"/>
            <a:ext cx="585393" cy="297417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69748" y="1323282"/>
            <a:ext cx="869351" cy="2992873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9394116" y="2794739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8376" y="0"/>
                </a:lnTo>
                <a:lnTo>
                  <a:pt x="16852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804" y="3048"/>
                </a:lnTo>
                <a:lnTo>
                  <a:pt x="10756" y="6096"/>
                </a:lnTo>
                <a:lnTo>
                  <a:pt x="9232" y="6096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8869"/>
                </a:lnTo>
                <a:lnTo>
                  <a:pt x="9232" y="48869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2192"/>
                </a:lnTo>
                <a:lnTo>
                  <a:pt x="30568" y="13716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2004"/>
                </a:lnTo>
                <a:lnTo>
                  <a:pt x="85534" y="35052"/>
                </a:lnTo>
                <a:lnTo>
                  <a:pt x="79438" y="41148"/>
                </a:lnTo>
                <a:lnTo>
                  <a:pt x="77914" y="41148"/>
                </a:lnTo>
                <a:lnTo>
                  <a:pt x="74866" y="42773"/>
                </a:lnTo>
                <a:lnTo>
                  <a:pt x="70294" y="42773"/>
                </a:lnTo>
                <a:lnTo>
                  <a:pt x="68770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2004"/>
                </a:lnTo>
                <a:lnTo>
                  <a:pt x="59524" y="18288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4866" y="6096"/>
                </a:lnTo>
                <a:lnTo>
                  <a:pt x="76390" y="7620"/>
                </a:lnTo>
                <a:lnTo>
                  <a:pt x="79438" y="7620"/>
                </a:lnTo>
                <a:lnTo>
                  <a:pt x="80962" y="9144"/>
                </a:lnTo>
                <a:lnTo>
                  <a:pt x="82486" y="9144"/>
                </a:lnTo>
                <a:lnTo>
                  <a:pt x="82486" y="10668"/>
                </a:lnTo>
                <a:lnTo>
                  <a:pt x="84010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0380" y="18288"/>
                </a:lnTo>
                <a:lnTo>
                  <a:pt x="50380" y="32004"/>
                </a:lnTo>
                <a:lnTo>
                  <a:pt x="54952" y="41148"/>
                </a:lnTo>
                <a:lnTo>
                  <a:pt x="56476" y="42773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7345"/>
                </a:lnTo>
                <a:lnTo>
                  <a:pt x="65722" y="48869"/>
                </a:lnTo>
                <a:lnTo>
                  <a:pt x="79438" y="48869"/>
                </a:lnTo>
                <a:lnTo>
                  <a:pt x="85534" y="45821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39624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5247" y="0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7538" y="6096"/>
                </a:lnTo>
                <a:lnTo>
                  <a:pt x="116014" y="6096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34391" y="7620"/>
                </a:lnTo>
                <a:lnTo>
                  <a:pt x="135915" y="9144"/>
                </a:lnTo>
                <a:lnTo>
                  <a:pt x="137439" y="12192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13616" y="1323282"/>
            <a:ext cx="4001172" cy="323475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94116" y="2914856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708"/>
                </a:moveTo>
                <a:lnTo>
                  <a:pt x="35140" y="4572"/>
                </a:lnTo>
                <a:lnTo>
                  <a:pt x="32092" y="1524"/>
                </a:lnTo>
                <a:lnTo>
                  <a:pt x="29044" y="0"/>
                </a:lnTo>
                <a:lnTo>
                  <a:pt x="21424" y="0"/>
                </a:lnTo>
                <a:lnTo>
                  <a:pt x="19900" y="1524"/>
                </a:lnTo>
                <a:lnTo>
                  <a:pt x="16852" y="1524"/>
                </a:lnTo>
                <a:lnTo>
                  <a:pt x="13804" y="4572"/>
                </a:lnTo>
                <a:lnTo>
                  <a:pt x="12280" y="4572"/>
                </a:lnTo>
                <a:lnTo>
                  <a:pt x="10756" y="6096"/>
                </a:lnTo>
                <a:lnTo>
                  <a:pt x="9232" y="7708"/>
                </a:lnTo>
                <a:lnTo>
                  <a:pt x="7708" y="9232"/>
                </a:lnTo>
                <a:lnTo>
                  <a:pt x="7708" y="1524"/>
                </a:lnTo>
                <a:lnTo>
                  <a:pt x="0" y="1524"/>
                </a:lnTo>
                <a:lnTo>
                  <a:pt x="0" y="48856"/>
                </a:lnTo>
                <a:lnTo>
                  <a:pt x="9232" y="48856"/>
                </a:lnTo>
                <a:lnTo>
                  <a:pt x="9232" y="16852"/>
                </a:lnTo>
                <a:lnTo>
                  <a:pt x="12280" y="13804"/>
                </a:lnTo>
                <a:lnTo>
                  <a:pt x="12280" y="12280"/>
                </a:lnTo>
                <a:lnTo>
                  <a:pt x="13804" y="12280"/>
                </a:lnTo>
                <a:lnTo>
                  <a:pt x="16852" y="9232"/>
                </a:lnTo>
                <a:lnTo>
                  <a:pt x="18376" y="9232"/>
                </a:lnTo>
                <a:lnTo>
                  <a:pt x="19900" y="7708"/>
                </a:lnTo>
                <a:lnTo>
                  <a:pt x="24472" y="7708"/>
                </a:lnTo>
                <a:lnTo>
                  <a:pt x="27520" y="9232"/>
                </a:lnTo>
                <a:lnTo>
                  <a:pt x="29044" y="10756"/>
                </a:lnTo>
                <a:lnTo>
                  <a:pt x="29044" y="12280"/>
                </a:lnTo>
                <a:lnTo>
                  <a:pt x="30568" y="15328"/>
                </a:lnTo>
                <a:lnTo>
                  <a:pt x="30568" y="48856"/>
                </a:lnTo>
                <a:lnTo>
                  <a:pt x="38188" y="48856"/>
                </a:lnTo>
                <a:lnTo>
                  <a:pt x="38188" y="7708"/>
                </a:lnTo>
                <a:close/>
              </a:path>
              <a:path w="145414" h="50800">
                <a:moveTo>
                  <a:pt x="94678" y="15328"/>
                </a:moveTo>
                <a:lnTo>
                  <a:pt x="91630" y="9232"/>
                </a:lnTo>
                <a:lnTo>
                  <a:pt x="90106" y="7708"/>
                </a:lnTo>
                <a:lnTo>
                  <a:pt x="87058" y="4572"/>
                </a:lnTo>
                <a:lnTo>
                  <a:pt x="87058" y="19900"/>
                </a:lnTo>
                <a:lnTo>
                  <a:pt x="87058" y="30568"/>
                </a:lnTo>
                <a:lnTo>
                  <a:pt x="85534" y="32092"/>
                </a:lnTo>
                <a:lnTo>
                  <a:pt x="85534" y="36664"/>
                </a:lnTo>
                <a:lnTo>
                  <a:pt x="80962" y="41236"/>
                </a:lnTo>
                <a:lnTo>
                  <a:pt x="79438" y="41236"/>
                </a:lnTo>
                <a:lnTo>
                  <a:pt x="77914" y="42760"/>
                </a:lnTo>
                <a:lnTo>
                  <a:pt x="67246" y="42760"/>
                </a:lnTo>
                <a:lnTo>
                  <a:pt x="65722" y="41236"/>
                </a:lnTo>
                <a:lnTo>
                  <a:pt x="64096" y="39712"/>
                </a:lnTo>
                <a:lnTo>
                  <a:pt x="61048" y="36664"/>
                </a:lnTo>
                <a:lnTo>
                  <a:pt x="61048" y="35140"/>
                </a:lnTo>
                <a:lnTo>
                  <a:pt x="59524" y="33616"/>
                </a:lnTo>
                <a:lnTo>
                  <a:pt x="59524" y="18376"/>
                </a:lnTo>
                <a:lnTo>
                  <a:pt x="61048" y="16852"/>
                </a:lnTo>
                <a:lnTo>
                  <a:pt x="61048" y="15328"/>
                </a:lnTo>
                <a:lnTo>
                  <a:pt x="62572" y="13804"/>
                </a:lnTo>
                <a:lnTo>
                  <a:pt x="64096" y="10756"/>
                </a:lnTo>
                <a:lnTo>
                  <a:pt x="65722" y="10756"/>
                </a:lnTo>
                <a:lnTo>
                  <a:pt x="68770" y="7708"/>
                </a:lnTo>
                <a:lnTo>
                  <a:pt x="76390" y="7708"/>
                </a:lnTo>
                <a:lnTo>
                  <a:pt x="79438" y="9232"/>
                </a:lnTo>
                <a:lnTo>
                  <a:pt x="80962" y="9232"/>
                </a:lnTo>
                <a:lnTo>
                  <a:pt x="82486" y="10756"/>
                </a:lnTo>
                <a:lnTo>
                  <a:pt x="82486" y="12280"/>
                </a:lnTo>
                <a:lnTo>
                  <a:pt x="85534" y="15328"/>
                </a:lnTo>
                <a:lnTo>
                  <a:pt x="85534" y="18376"/>
                </a:lnTo>
                <a:lnTo>
                  <a:pt x="87058" y="19900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3048"/>
                </a:lnTo>
                <a:lnTo>
                  <a:pt x="61048" y="3048"/>
                </a:lnTo>
                <a:lnTo>
                  <a:pt x="58000" y="6096"/>
                </a:lnTo>
                <a:lnTo>
                  <a:pt x="56476" y="7708"/>
                </a:lnTo>
                <a:lnTo>
                  <a:pt x="54952" y="9232"/>
                </a:lnTo>
                <a:lnTo>
                  <a:pt x="50380" y="18376"/>
                </a:lnTo>
                <a:lnTo>
                  <a:pt x="50380" y="33616"/>
                </a:lnTo>
                <a:lnTo>
                  <a:pt x="53428" y="39712"/>
                </a:lnTo>
                <a:lnTo>
                  <a:pt x="54952" y="41236"/>
                </a:lnTo>
                <a:lnTo>
                  <a:pt x="56476" y="44284"/>
                </a:lnTo>
                <a:lnTo>
                  <a:pt x="58000" y="45808"/>
                </a:lnTo>
                <a:lnTo>
                  <a:pt x="61048" y="47332"/>
                </a:lnTo>
                <a:lnTo>
                  <a:pt x="62572" y="48856"/>
                </a:lnTo>
                <a:lnTo>
                  <a:pt x="65722" y="48856"/>
                </a:lnTo>
                <a:lnTo>
                  <a:pt x="68770" y="50380"/>
                </a:lnTo>
                <a:lnTo>
                  <a:pt x="76390" y="50380"/>
                </a:lnTo>
                <a:lnTo>
                  <a:pt x="79438" y="48856"/>
                </a:lnTo>
                <a:lnTo>
                  <a:pt x="82486" y="48856"/>
                </a:lnTo>
                <a:lnTo>
                  <a:pt x="85534" y="47332"/>
                </a:lnTo>
                <a:lnTo>
                  <a:pt x="90106" y="42760"/>
                </a:lnTo>
                <a:lnTo>
                  <a:pt x="91630" y="41236"/>
                </a:lnTo>
                <a:lnTo>
                  <a:pt x="93154" y="38188"/>
                </a:lnTo>
                <a:lnTo>
                  <a:pt x="93154" y="35140"/>
                </a:lnTo>
                <a:lnTo>
                  <a:pt x="94678" y="32092"/>
                </a:lnTo>
                <a:lnTo>
                  <a:pt x="94678" y="15328"/>
                </a:lnTo>
                <a:close/>
              </a:path>
              <a:path w="145414" h="50800">
                <a:moveTo>
                  <a:pt x="145059" y="7708"/>
                </a:moveTo>
                <a:lnTo>
                  <a:pt x="142011" y="4572"/>
                </a:lnTo>
                <a:lnTo>
                  <a:pt x="138963" y="1524"/>
                </a:lnTo>
                <a:lnTo>
                  <a:pt x="135915" y="0"/>
                </a:lnTo>
                <a:lnTo>
                  <a:pt x="128295" y="0"/>
                </a:lnTo>
                <a:lnTo>
                  <a:pt x="126771" y="1524"/>
                </a:lnTo>
                <a:lnTo>
                  <a:pt x="123723" y="1524"/>
                </a:lnTo>
                <a:lnTo>
                  <a:pt x="123723" y="3048"/>
                </a:lnTo>
                <a:lnTo>
                  <a:pt x="122110" y="3048"/>
                </a:lnTo>
                <a:lnTo>
                  <a:pt x="120586" y="4572"/>
                </a:lnTo>
                <a:lnTo>
                  <a:pt x="119062" y="4572"/>
                </a:lnTo>
                <a:lnTo>
                  <a:pt x="117538" y="6096"/>
                </a:lnTo>
                <a:lnTo>
                  <a:pt x="116014" y="7708"/>
                </a:lnTo>
                <a:lnTo>
                  <a:pt x="114490" y="9232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56"/>
                </a:lnTo>
                <a:lnTo>
                  <a:pt x="116014" y="48856"/>
                </a:lnTo>
                <a:lnTo>
                  <a:pt x="116014" y="16852"/>
                </a:lnTo>
                <a:lnTo>
                  <a:pt x="119062" y="13804"/>
                </a:lnTo>
                <a:lnTo>
                  <a:pt x="119062" y="12280"/>
                </a:lnTo>
                <a:lnTo>
                  <a:pt x="120586" y="12280"/>
                </a:lnTo>
                <a:lnTo>
                  <a:pt x="122110" y="10756"/>
                </a:lnTo>
                <a:lnTo>
                  <a:pt x="123723" y="9232"/>
                </a:lnTo>
                <a:lnTo>
                  <a:pt x="125247" y="9232"/>
                </a:lnTo>
                <a:lnTo>
                  <a:pt x="126771" y="7708"/>
                </a:lnTo>
                <a:lnTo>
                  <a:pt x="131343" y="7708"/>
                </a:lnTo>
                <a:lnTo>
                  <a:pt x="134391" y="9232"/>
                </a:lnTo>
                <a:lnTo>
                  <a:pt x="137439" y="12280"/>
                </a:lnTo>
                <a:lnTo>
                  <a:pt x="137439" y="48856"/>
                </a:lnTo>
                <a:lnTo>
                  <a:pt x="145059" y="48856"/>
                </a:lnTo>
                <a:lnTo>
                  <a:pt x="145059" y="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94116" y="3036613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4">
                <a:moveTo>
                  <a:pt x="38188" y="7632"/>
                </a:moveTo>
                <a:lnTo>
                  <a:pt x="32092" y="1536"/>
                </a:lnTo>
                <a:lnTo>
                  <a:pt x="29044" y="12"/>
                </a:lnTo>
                <a:lnTo>
                  <a:pt x="18376" y="12"/>
                </a:lnTo>
                <a:lnTo>
                  <a:pt x="16852" y="1536"/>
                </a:lnTo>
                <a:lnTo>
                  <a:pt x="15328" y="1536"/>
                </a:lnTo>
                <a:lnTo>
                  <a:pt x="15328" y="3060"/>
                </a:lnTo>
                <a:lnTo>
                  <a:pt x="13804" y="3060"/>
                </a:lnTo>
                <a:lnTo>
                  <a:pt x="10756" y="6108"/>
                </a:lnTo>
                <a:lnTo>
                  <a:pt x="9232" y="6108"/>
                </a:lnTo>
                <a:lnTo>
                  <a:pt x="7708" y="9156"/>
                </a:lnTo>
                <a:lnTo>
                  <a:pt x="7708" y="12"/>
                </a:lnTo>
                <a:lnTo>
                  <a:pt x="0" y="12"/>
                </a:lnTo>
                <a:lnTo>
                  <a:pt x="0" y="48780"/>
                </a:lnTo>
                <a:lnTo>
                  <a:pt x="9232" y="48780"/>
                </a:lnTo>
                <a:lnTo>
                  <a:pt x="9232" y="16776"/>
                </a:lnTo>
                <a:lnTo>
                  <a:pt x="12280" y="13728"/>
                </a:lnTo>
                <a:lnTo>
                  <a:pt x="12280" y="12204"/>
                </a:lnTo>
                <a:lnTo>
                  <a:pt x="15328" y="9156"/>
                </a:lnTo>
                <a:lnTo>
                  <a:pt x="16852" y="9156"/>
                </a:lnTo>
                <a:lnTo>
                  <a:pt x="16852" y="7632"/>
                </a:lnTo>
                <a:lnTo>
                  <a:pt x="27520" y="7632"/>
                </a:lnTo>
                <a:lnTo>
                  <a:pt x="29044" y="9156"/>
                </a:lnTo>
                <a:lnTo>
                  <a:pt x="29044" y="12204"/>
                </a:lnTo>
                <a:lnTo>
                  <a:pt x="30568" y="13728"/>
                </a:lnTo>
                <a:lnTo>
                  <a:pt x="30568" y="48780"/>
                </a:lnTo>
                <a:lnTo>
                  <a:pt x="38188" y="48780"/>
                </a:lnTo>
                <a:lnTo>
                  <a:pt x="38188" y="7632"/>
                </a:lnTo>
                <a:close/>
              </a:path>
              <a:path w="145414" h="48894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28956"/>
                </a:lnTo>
                <a:lnTo>
                  <a:pt x="85534" y="32004"/>
                </a:lnTo>
                <a:lnTo>
                  <a:pt x="85534" y="35052"/>
                </a:lnTo>
                <a:lnTo>
                  <a:pt x="79438" y="41148"/>
                </a:lnTo>
                <a:lnTo>
                  <a:pt x="77914" y="41148"/>
                </a:lnTo>
                <a:lnTo>
                  <a:pt x="74866" y="42672"/>
                </a:lnTo>
                <a:lnTo>
                  <a:pt x="68770" y="42672"/>
                </a:lnTo>
                <a:lnTo>
                  <a:pt x="67246" y="41148"/>
                </a:lnTo>
                <a:lnTo>
                  <a:pt x="65722" y="41148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2004"/>
                </a:lnTo>
                <a:lnTo>
                  <a:pt x="59524" y="18288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79438" y="7620"/>
                </a:lnTo>
                <a:lnTo>
                  <a:pt x="80962" y="9144"/>
                </a:lnTo>
                <a:lnTo>
                  <a:pt x="82486" y="9144"/>
                </a:lnTo>
                <a:lnTo>
                  <a:pt x="82486" y="10668"/>
                </a:lnTo>
                <a:lnTo>
                  <a:pt x="84010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0380" y="18288"/>
                </a:lnTo>
                <a:lnTo>
                  <a:pt x="50380" y="32004"/>
                </a:lnTo>
                <a:lnTo>
                  <a:pt x="54952" y="41148"/>
                </a:lnTo>
                <a:lnTo>
                  <a:pt x="56476" y="42672"/>
                </a:lnTo>
                <a:lnTo>
                  <a:pt x="58000" y="45720"/>
                </a:lnTo>
                <a:lnTo>
                  <a:pt x="61048" y="47244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87058" y="44196"/>
                </a:lnTo>
                <a:lnTo>
                  <a:pt x="90106" y="42672"/>
                </a:lnTo>
                <a:lnTo>
                  <a:pt x="91630" y="39624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48894">
                <a:moveTo>
                  <a:pt x="145059" y="7632"/>
                </a:moveTo>
                <a:lnTo>
                  <a:pt x="138963" y="1536"/>
                </a:lnTo>
                <a:lnTo>
                  <a:pt x="135915" y="12"/>
                </a:lnTo>
                <a:lnTo>
                  <a:pt x="125247" y="12"/>
                </a:lnTo>
                <a:lnTo>
                  <a:pt x="123723" y="1536"/>
                </a:lnTo>
                <a:lnTo>
                  <a:pt x="122110" y="3060"/>
                </a:lnTo>
                <a:lnTo>
                  <a:pt x="120586" y="3060"/>
                </a:lnTo>
                <a:lnTo>
                  <a:pt x="117538" y="6108"/>
                </a:lnTo>
                <a:lnTo>
                  <a:pt x="116014" y="6108"/>
                </a:lnTo>
                <a:lnTo>
                  <a:pt x="114490" y="9156"/>
                </a:lnTo>
                <a:lnTo>
                  <a:pt x="114490" y="12"/>
                </a:lnTo>
                <a:lnTo>
                  <a:pt x="106870" y="12"/>
                </a:lnTo>
                <a:lnTo>
                  <a:pt x="106870" y="48780"/>
                </a:lnTo>
                <a:lnTo>
                  <a:pt x="116014" y="48780"/>
                </a:lnTo>
                <a:lnTo>
                  <a:pt x="116014" y="16776"/>
                </a:lnTo>
                <a:lnTo>
                  <a:pt x="119062" y="13728"/>
                </a:lnTo>
                <a:lnTo>
                  <a:pt x="119062" y="12204"/>
                </a:lnTo>
                <a:lnTo>
                  <a:pt x="122110" y="9156"/>
                </a:lnTo>
                <a:lnTo>
                  <a:pt x="123723" y="9156"/>
                </a:lnTo>
                <a:lnTo>
                  <a:pt x="123723" y="7632"/>
                </a:lnTo>
                <a:lnTo>
                  <a:pt x="134391" y="7632"/>
                </a:lnTo>
                <a:lnTo>
                  <a:pt x="135915" y="9156"/>
                </a:lnTo>
                <a:lnTo>
                  <a:pt x="137439" y="12204"/>
                </a:lnTo>
                <a:lnTo>
                  <a:pt x="137439" y="48780"/>
                </a:lnTo>
                <a:lnTo>
                  <a:pt x="145059" y="48780"/>
                </a:lnTo>
                <a:lnTo>
                  <a:pt x="145059" y="7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94116" y="3156731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22948" y="0"/>
                </a:lnTo>
                <a:lnTo>
                  <a:pt x="21424" y="1524"/>
                </a:lnTo>
                <a:lnTo>
                  <a:pt x="16852" y="1524"/>
                </a:lnTo>
                <a:lnTo>
                  <a:pt x="13804" y="4572"/>
                </a:lnTo>
                <a:lnTo>
                  <a:pt x="12280" y="4572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856"/>
                </a:lnTo>
                <a:lnTo>
                  <a:pt x="9232" y="48856"/>
                </a:lnTo>
                <a:lnTo>
                  <a:pt x="9232" y="18288"/>
                </a:lnTo>
                <a:lnTo>
                  <a:pt x="10756" y="15240"/>
                </a:lnTo>
                <a:lnTo>
                  <a:pt x="12280" y="13716"/>
                </a:lnTo>
                <a:lnTo>
                  <a:pt x="12280" y="12192"/>
                </a:lnTo>
                <a:lnTo>
                  <a:pt x="13804" y="12192"/>
                </a:lnTo>
                <a:lnTo>
                  <a:pt x="16852" y="9144"/>
                </a:lnTo>
                <a:lnTo>
                  <a:pt x="18376" y="9144"/>
                </a:lnTo>
                <a:lnTo>
                  <a:pt x="19900" y="7620"/>
                </a:lnTo>
                <a:lnTo>
                  <a:pt x="24472" y="7620"/>
                </a:lnTo>
                <a:lnTo>
                  <a:pt x="27520" y="9144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56"/>
                </a:lnTo>
                <a:lnTo>
                  <a:pt x="38188" y="48856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5240"/>
                </a:moveTo>
                <a:lnTo>
                  <a:pt x="91630" y="9144"/>
                </a:lnTo>
                <a:lnTo>
                  <a:pt x="90106" y="7620"/>
                </a:lnTo>
                <a:lnTo>
                  <a:pt x="87058" y="4572"/>
                </a:lnTo>
                <a:lnTo>
                  <a:pt x="87058" y="19900"/>
                </a:lnTo>
                <a:lnTo>
                  <a:pt x="87058" y="30568"/>
                </a:lnTo>
                <a:lnTo>
                  <a:pt x="85534" y="32092"/>
                </a:lnTo>
                <a:lnTo>
                  <a:pt x="85534" y="36664"/>
                </a:lnTo>
                <a:lnTo>
                  <a:pt x="80962" y="41236"/>
                </a:lnTo>
                <a:lnTo>
                  <a:pt x="79438" y="41236"/>
                </a:lnTo>
                <a:lnTo>
                  <a:pt x="77914" y="42760"/>
                </a:lnTo>
                <a:lnTo>
                  <a:pt x="67246" y="42760"/>
                </a:lnTo>
                <a:lnTo>
                  <a:pt x="65722" y="41236"/>
                </a:lnTo>
                <a:lnTo>
                  <a:pt x="64096" y="39712"/>
                </a:lnTo>
                <a:lnTo>
                  <a:pt x="61048" y="36664"/>
                </a:lnTo>
                <a:lnTo>
                  <a:pt x="61048" y="35140"/>
                </a:lnTo>
                <a:lnTo>
                  <a:pt x="59524" y="33616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5240"/>
                </a:lnTo>
                <a:lnTo>
                  <a:pt x="62572" y="13716"/>
                </a:lnTo>
                <a:lnTo>
                  <a:pt x="64096" y="10668"/>
                </a:lnTo>
                <a:lnTo>
                  <a:pt x="65722" y="10668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8288"/>
                </a:lnTo>
                <a:lnTo>
                  <a:pt x="87058" y="19900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1524"/>
                </a:lnTo>
                <a:lnTo>
                  <a:pt x="79438" y="1524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3048"/>
                </a:lnTo>
                <a:lnTo>
                  <a:pt x="61048" y="3048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3616"/>
                </a:lnTo>
                <a:lnTo>
                  <a:pt x="53428" y="39712"/>
                </a:lnTo>
                <a:lnTo>
                  <a:pt x="54952" y="41236"/>
                </a:lnTo>
                <a:lnTo>
                  <a:pt x="56476" y="44284"/>
                </a:lnTo>
                <a:lnTo>
                  <a:pt x="58000" y="45808"/>
                </a:lnTo>
                <a:lnTo>
                  <a:pt x="61048" y="47332"/>
                </a:lnTo>
                <a:lnTo>
                  <a:pt x="62572" y="48856"/>
                </a:lnTo>
                <a:lnTo>
                  <a:pt x="65722" y="50380"/>
                </a:lnTo>
                <a:lnTo>
                  <a:pt x="76390" y="50380"/>
                </a:lnTo>
                <a:lnTo>
                  <a:pt x="79438" y="48856"/>
                </a:lnTo>
                <a:lnTo>
                  <a:pt x="82486" y="48856"/>
                </a:lnTo>
                <a:lnTo>
                  <a:pt x="85534" y="47332"/>
                </a:lnTo>
                <a:lnTo>
                  <a:pt x="90106" y="42760"/>
                </a:lnTo>
                <a:lnTo>
                  <a:pt x="91630" y="41236"/>
                </a:lnTo>
                <a:lnTo>
                  <a:pt x="93154" y="38188"/>
                </a:lnTo>
                <a:lnTo>
                  <a:pt x="93154" y="35140"/>
                </a:lnTo>
                <a:lnTo>
                  <a:pt x="94678" y="32092"/>
                </a:lnTo>
                <a:lnTo>
                  <a:pt x="94678" y="15240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9819" y="0"/>
                </a:lnTo>
                <a:lnTo>
                  <a:pt x="128295" y="1524"/>
                </a:lnTo>
                <a:lnTo>
                  <a:pt x="123723" y="1524"/>
                </a:lnTo>
                <a:lnTo>
                  <a:pt x="123723" y="3048"/>
                </a:lnTo>
                <a:lnTo>
                  <a:pt x="122110" y="3048"/>
                </a:lnTo>
                <a:lnTo>
                  <a:pt x="120586" y="4572"/>
                </a:lnTo>
                <a:lnTo>
                  <a:pt x="119062" y="4572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56"/>
                </a:lnTo>
                <a:lnTo>
                  <a:pt x="116014" y="48856"/>
                </a:lnTo>
                <a:lnTo>
                  <a:pt x="116014" y="18288"/>
                </a:lnTo>
                <a:lnTo>
                  <a:pt x="117538" y="15240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2192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9144"/>
                </a:lnTo>
                <a:lnTo>
                  <a:pt x="126771" y="7620"/>
                </a:lnTo>
                <a:lnTo>
                  <a:pt x="131343" y="7620"/>
                </a:lnTo>
                <a:lnTo>
                  <a:pt x="134391" y="9144"/>
                </a:lnTo>
                <a:lnTo>
                  <a:pt x="137439" y="12192"/>
                </a:lnTo>
                <a:lnTo>
                  <a:pt x="137439" y="48856"/>
                </a:lnTo>
                <a:lnTo>
                  <a:pt x="145059" y="48856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94116" y="3278500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8376" y="0"/>
                </a:lnTo>
                <a:lnTo>
                  <a:pt x="16852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804" y="3048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768"/>
                </a:lnTo>
                <a:lnTo>
                  <a:pt x="9232" y="48768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2192"/>
                </a:lnTo>
                <a:lnTo>
                  <a:pt x="30568" y="13716"/>
                </a:lnTo>
                <a:lnTo>
                  <a:pt x="30568" y="48768"/>
                </a:lnTo>
                <a:lnTo>
                  <a:pt x="38188" y="48768"/>
                </a:lnTo>
                <a:lnTo>
                  <a:pt x="38188" y="7620"/>
                </a:lnTo>
                <a:close/>
              </a:path>
              <a:path w="145414" h="48895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28956"/>
                </a:lnTo>
                <a:lnTo>
                  <a:pt x="85534" y="32004"/>
                </a:lnTo>
                <a:lnTo>
                  <a:pt x="85534" y="35052"/>
                </a:lnTo>
                <a:lnTo>
                  <a:pt x="79438" y="41148"/>
                </a:lnTo>
                <a:lnTo>
                  <a:pt x="77914" y="41148"/>
                </a:lnTo>
                <a:lnTo>
                  <a:pt x="74866" y="42672"/>
                </a:lnTo>
                <a:lnTo>
                  <a:pt x="68770" y="42672"/>
                </a:lnTo>
                <a:lnTo>
                  <a:pt x="67246" y="41148"/>
                </a:lnTo>
                <a:lnTo>
                  <a:pt x="65722" y="41148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5052"/>
                </a:lnTo>
                <a:lnTo>
                  <a:pt x="59524" y="32004"/>
                </a:lnTo>
                <a:lnTo>
                  <a:pt x="59524" y="18288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9438" y="7620"/>
                </a:lnTo>
                <a:lnTo>
                  <a:pt x="84010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2004"/>
                </a:lnTo>
                <a:lnTo>
                  <a:pt x="54952" y="41148"/>
                </a:lnTo>
                <a:lnTo>
                  <a:pt x="56476" y="42672"/>
                </a:lnTo>
                <a:lnTo>
                  <a:pt x="58000" y="45720"/>
                </a:lnTo>
                <a:lnTo>
                  <a:pt x="61048" y="47244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87058" y="44196"/>
                </a:lnTo>
                <a:lnTo>
                  <a:pt x="90106" y="42672"/>
                </a:lnTo>
                <a:lnTo>
                  <a:pt x="91630" y="39624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48895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5247" y="0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34391" y="7620"/>
                </a:lnTo>
                <a:lnTo>
                  <a:pt x="135915" y="9144"/>
                </a:lnTo>
                <a:lnTo>
                  <a:pt x="137439" y="12192"/>
                </a:lnTo>
                <a:lnTo>
                  <a:pt x="137439" y="48768"/>
                </a:lnTo>
                <a:lnTo>
                  <a:pt x="145059" y="48768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94116" y="3398619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22948" y="0"/>
                </a:lnTo>
                <a:lnTo>
                  <a:pt x="21424" y="1524"/>
                </a:lnTo>
                <a:lnTo>
                  <a:pt x="16852" y="1524"/>
                </a:lnTo>
                <a:lnTo>
                  <a:pt x="13804" y="4572"/>
                </a:lnTo>
                <a:lnTo>
                  <a:pt x="12280" y="4572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856"/>
                </a:lnTo>
                <a:lnTo>
                  <a:pt x="9232" y="48856"/>
                </a:lnTo>
                <a:lnTo>
                  <a:pt x="9232" y="18288"/>
                </a:lnTo>
                <a:lnTo>
                  <a:pt x="10756" y="15240"/>
                </a:lnTo>
                <a:lnTo>
                  <a:pt x="12280" y="13716"/>
                </a:lnTo>
                <a:lnTo>
                  <a:pt x="12280" y="12192"/>
                </a:lnTo>
                <a:lnTo>
                  <a:pt x="13804" y="12192"/>
                </a:lnTo>
                <a:lnTo>
                  <a:pt x="16852" y="9144"/>
                </a:lnTo>
                <a:lnTo>
                  <a:pt x="18376" y="9144"/>
                </a:lnTo>
                <a:lnTo>
                  <a:pt x="19900" y="7620"/>
                </a:lnTo>
                <a:lnTo>
                  <a:pt x="24472" y="7620"/>
                </a:lnTo>
                <a:lnTo>
                  <a:pt x="27520" y="9144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56"/>
                </a:lnTo>
                <a:lnTo>
                  <a:pt x="38188" y="48856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5240"/>
                </a:moveTo>
                <a:lnTo>
                  <a:pt x="91630" y="9144"/>
                </a:lnTo>
                <a:lnTo>
                  <a:pt x="90106" y="7620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30480"/>
                </a:lnTo>
                <a:lnTo>
                  <a:pt x="85534" y="32092"/>
                </a:lnTo>
                <a:lnTo>
                  <a:pt x="85534" y="36664"/>
                </a:lnTo>
                <a:lnTo>
                  <a:pt x="80962" y="41236"/>
                </a:lnTo>
                <a:lnTo>
                  <a:pt x="79438" y="41236"/>
                </a:lnTo>
                <a:lnTo>
                  <a:pt x="77914" y="42760"/>
                </a:lnTo>
                <a:lnTo>
                  <a:pt x="67246" y="42760"/>
                </a:lnTo>
                <a:lnTo>
                  <a:pt x="65722" y="41236"/>
                </a:lnTo>
                <a:lnTo>
                  <a:pt x="64096" y="39712"/>
                </a:lnTo>
                <a:lnTo>
                  <a:pt x="61048" y="36664"/>
                </a:lnTo>
                <a:lnTo>
                  <a:pt x="61048" y="35140"/>
                </a:lnTo>
                <a:lnTo>
                  <a:pt x="59524" y="33616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5240"/>
                </a:lnTo>
                <a:lnTo>
                  <a:pt x="64096" y="12192"/>
                </a:lnTo>
                <a:lnTo>
                  <a:pt x="65722" y="10668"/>
                </a:lnTo>
                <a:lnTo>
                  <a:pt x="68770" y="7620"/>
                </a:lnTo>
                <a:lnTo>
                  <a:pt x="76390" y="7620"/>
                </a:lnTo>
                <a:lnTo>
                  <a:pt x="79438" y="9144"/>
                </a:lnTo>
                <a:lnTo>
                  <a:pt x="80962" y="9144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8288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82486" y="3048"/>
                </a:lnTo>
                <a:lnTo>
                  <a:pt x="76390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3048"/>
                </a:lnTo>
                <a:lnTo>
                  <a:pt x="58000" y="6096"/>
                </a:lnTo>
                <a:lnTo>
                  <a:pt x="56476" y="7620"/>
                </a:lnTo>
                <a:lnTo>
                  <a:pt x="54952" y="10668"/>
                </a:lnTo>
                <a:lnTo>
                  <a:pt x="53428" y="12192"/>
                </a:lnTo>
                <a:lnTo>
                  <a:pt x="50380" y="18288"/>
                </a:lnTo>
                <a:lnTo>
                  <a:pt x="50380" y="33616"/>
                </a:lnTo>
                <a:lnTo>
                  <a:pt x="53428" y="39712"/>
                </a:lnTo>
                <a:lnTo>
                  <a:pt x="54952" y="41236"/>
                </a:lnTo>
                <a:lnTo>
                  <a:pt x="56476" y="44284"/>
                </a:lnTo>
                <a:lnTo>
                  <a:pt x="58000" y="45808"/>
                </a:lnTo>
                <a:lnTo>
                  <a:pt x="61048" y="47332"/>
                </a:lnTo>
                <a:lnTo>
                  <a:pt x="62572" y="48856"/>
                </a:lnTo>
                <a:lnTo>
                  <a:pt x="65722" y="50380"/>
                </a:lnTo>
                <a:lnTo>
                  <a:pt x="79438" y="50380"/>
                </a:lnTo>
                <a:lnTo>
                  <a:pt x="85534" y="47332"/>
                </a:lnTo>
                <a:lnTo>
                  <a:pt x="90106" y="42760"/>
                </a:lnTo>
                <a:lnTo>
                  <a:pt x="91630" y="41236"/>
                </a:lnTo>
                <a:lnTo>
                  <a:pt x="93154" y="38188"/>
                </a:lnTo>
                <a:lnTo>
                  <a:pt x="93154" y="35140"/>
                </a:lnTo>
                <a:lnTo>
                  <a:pt x="94678" y="32092"/>
                </a:lnTo>
                <a:lnTo>
                  <a:pt x="94678" y="15240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9819" y="0"/>
                </a:lnTo>
                <a:lnTo>
                  <a:pt x="128295" y="1524"/>
                </a:lnTo>
                <a:lnTo>
                  <a:pt x="123723" y="1524"/>
                </a:lnTo>
                <a:lnTo>
                  <a:pt x="123723" y="3048"/>
                </a:lnTo>
                <a:lnTo>
                  <a:pt x="122110" y="3048"/>
                </a:lnTo>
                <a:lnTo>
                  <a:pt x="120586" y="4572"/>
                </a:lnTo>
                <a:lnTo>
                  <a:pt x="119062" y="4572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56"/>
                </a:lnTo>
                <a:lnTo>
                  <a:pt x="116014" y="48856"/>
                </a:lnTo>
                <a:lnTo>
                  <a:pt x="116014" y="18288"/>
                </a:lnTo>
                <a:lnTo>
                  <a:pt x="117538" y="15240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2192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9144"/>
                </a:lnTo>
                <a:lnTo>
                  <a:pt x="126771" y="7620"/>
                </a:lnTo>
                <a:lnTo>
                  <a:pt x="131343" y="7620"/>
                </a:lnTo>
                <a:lnTo>
                  <a:pt x="134391" y="9144"/>
                </a:lnTo>
                <a:lnTo>
                  <a:pt x="137439" y="12192"/>
                </a:lnTo>
                <a:lnTo>
                  <a:pt x="137439" y="48856"/>
                </a:lnTo>
                <a:lnTo>
                  <a:pt x="145059" y="48856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94116" y="3520387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8376" y="0"/>
                </a:lnTo>
                <a:lnTo>
                  <a:pt x="16852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804" y="3048"/>
                </a:lnTo>
                <a:lnTo>
                  <a:pt x="7708" y="9144"/>
                </a:lnTo>
                <a:lnTo>
                  <a:pt x="7708" y="1524"/>
                </a:lnTo>
                <a:lnTo>
                  <a:pt x="0" y="1524"/>
                </a:lnTo>
                <a:lnTo>
                  <a:pt x="0" y="48768"/>
                </a:lnTo>
                <a:lnTo>
                  <a:pt x="9232" y="48768"/>
                </a:lnTo>
                <a:lnTo>
                  <a:pt x="9232" y="16764"/>
                </a:lnTo>
                <a:lnTo>
                  <a:pt x="12280" y="13716"/>
                </a:lnTo>
                <a:lnTo>
                  <a:pt x="12280" y="12192"/>
                </a:lnTo>
                <a:lnTo>
                  <a:pt x="15328" y="9144"/>
                </a:lnTo>
                <a:lnTo>
                  <a:pt x="16852" y="9144"/>
                </a:lnTo>
                <a:lnTo>
                  <a:pt x="18376" y="7620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2192"/>
                </a:lnTo>
                <a:lnTo>
                  <a:pt x="30568" y="13716"/>
                </a:lnTo>
                <a:lnTo>
                  <a:pt x="30568" y="48768"/>
                </a:lnTo>
                <a:lnTo>
                  <a:pt x="38188" y="48768"/>
                </a:lnTo>
                <a:lnTo>
                  <a:pt x="38188" y="7620"/>
                </a:lnTo>
                <a:close/>
              </a:path>
              <a:path w="145414" h="48895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812"/>
                </a:lnTo>
                <a:lnTo>
                  <a:pt x="87058" y="28956"/>
                </a:lnTo>
                <a:lnTo>
                  <a:pt x="85534" y="32004"/>
                </a:lnTo>
                <a:lnTo>
                  <a:pt x="85534" y="35052"/>
                </a:lnTo>
                <a:lnTo>
                  <a:pt x="77914" y="42672"/>
                </a:lnTo>
                <a:lnTo>
                  <a:pt x="68770" y="42672"/>
                </a:lnTo>
                <a:lnTo>
                  <a:pt x="67246" y="41148"/>
                </a:lnTo>
                <a:lnTo>
                  <a:pt x="65722" y="41148"/>
                </a:lnTo>
                <a:lnTo>
                  <a:pt x="61150" y="36576"/>
                </a:lnTo>
                <a:lnTo>
                  <a:pt x="61150" y="35052"/>
                </a:lnTo>
                <a:lnTo>
                  <a:pt x="59626" y="32004"/>
                </a:lnTo>
                <a:lnTo>
                  <a:pt x="59626" y="18288"/>
                </a:lnTo>
                <a:lnTo>
                  <a:pt x="61150" y="15240"/>
                </a:lnTo>
                <a:lnTo>
                  <a:pt x="61150" y="13716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9438" y="7620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812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67246" y="0"/>
                </a:lnTo>
                <a:lnTo>
                  <a:pt x="58102" y="4572"/>
                </a:lnTo>
                <a:lnTo>
                  <a:pt x="56578" y="7620"/>
                </a:lnTo>
                <a:lnTo>
                  <a:pt x="55054" y="9144"/>
                </a:lnTo>
                <a:lnTo>
                  <a:pt x="50482" y="18288"/>
                </a:lnTo>
                <a:lnTo>
                  <a:pt x="50482" y="32004"/>
                </a:lnTo>
                <a:lnTo>
                  <a:pt x="55054" y="41148"/>
                </a:lnTo>
                <a:lnTo>
                  <a:pt x="56578" y="42672"/>
                </a:lnTo>
                <a:lnTo>
                  <a:pt x="58102" y="45720"/>
                </a:lnTo>
                <a:lnTo>
                  <a:pt x="61150" y="47244"/>
                </a:lnTo>
                <a:lnTo>
                  <a:pt x="62674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87058" y="44196"/>
                </a:lnTo>
                <a:lnTo>
                  <a:pt x="90106" y="42672"/>
                </a:lnTo>
                <a:lnTo>
                  <a:pt x="91630" y="39624"/>
                </a:lnTo>
                <a:lnTo>
                  <a:pt x="93154" y="38100"/>
                </a:lnTo>
                <a:lnTo>
                  <a:pt x="93154" y="35052"/>
                </a:lnTo>
                <a:lnTo>
                  <a:pt x="94678" y="32004"/>
                </a:lnTo>
                <a:lnTo>
                  <a:pt x="94678" y="13716"/>
                </a:lnTo>
                <a:close/>
              </a:path>
              <a:path w="145414" h="48895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5247" y="0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768"/>
                </a:lnTo>
                <a:lnTo>
                  <a:pt x="116014" y="48768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2110" y="9144"/>
                </a:lnTo>
                <a:lnTo>
                  <a:pt x="123723" y="9144"/>
                </a:lnTo>
                <a:lnTo>
                  <a:pt x="125247" y="7620"/>
                </a:lnTo>
                <a:lnTo>
                  <a:pt x="134391" y="7620"/>
                </a:lnTo>
                <a:lnTo>
                  <a:pt x="135915" y="9144"/>
                </a:lnTo>
                <a:lnTo>
                  <a:pt x="137439" y="12192"/>
                </a:lnTo>
                <a:lnTo>
                  <a:pt x="137439" y="48768"/>
                </a:lnTo>
                <a:lnTo>
                  <a:pt x="145059" y="48768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394116" y="3642052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6096"/>
                </a:moveTo>
                <a:lnTo>
                  <a:pt x="32092" y="0"/>
                </a:lnTo>
                <a:lnTo>
                  <a:pt x="16852" y="0"/>
                </a:lnTo>
                <a:lnTo>
                  <a:pt x="13804" y="3048"/>
                </a:lnTo>
                <a:lnTo>
                  <a:pt x="12280" y="3048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7332"/>
                </a:lnTo>
                <a:lnTo>
                  <a:pt x="9232" y="47332"/>
                </a:lnTo>
                <a:lnTo>
                  <a:pt x="9232" y="16764"/>
                </a:lnTo>
                <a:lnTo>
                  <a:pt x="10756" y="13716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19900" y="7620"/>
                </a:lnTo>
                <a:lnTo>
                  <a:pt x="19900" y="6096"/>
                </a:lnTo>
                <a:lnTo>
                  <a:pt x="24472" y="6096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7332"/>
                </a:lnTo>
                <a:lnTo>
                  <a:pt x="38188" y="47332"/>
                </a:lnTo>
                <a:lnTo>
                  <a:pt x="38188" y="6096"/>
                </a:lnTo>
                <a:close/>
              </a:path>
              <a:path w="145414" h="48895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80962" y="39624"/>
                </a:lnTo>
                <a:lnTo>
                  <a:pt x="79438" y="39624"/>
                </a:lnTo>
                <a:lnTo>
                  <a:pt x="77914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8100"/>
                </a:lnTo>
                <a:lnTo>
                  <a:pt x="61048" y="35052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8770" y="6096"/>
                </a:lnTo>
                <a:lnTo>
                  <a:pt x="76390" y="6096"/>
                </a:lnTo>
                <a:lnTo>
                  <a:pt x="79438" y="7620"/>
                </a:lnTo>
                <a:lnTo>
                  <a:pt x="80962" y="7620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6476" y="42760"/>
                </a:lnTo>
                <a:lnTo>
                  <a:pt x="58000" y="44284"/>
                </a:lnTo>
                <a:lnTo>
                  <a:pt x="61048" y="45808"/>
                </a:lnTo>
                <a:lnTo>
                  <a:pt x="62572" y="47332"/>
                </a:lnTo>
                <a:lnTo>
                  <a:pt x="65722" y="48856"/>
                </a:lnTo>
                <a:lnTo>
                  <a:pt x="79438" y="48856"/>
                </a:lnTo>
                <a:lnTo>
                  <a:pt x="85534" y="45808"/>
                </a:lnTo>
                <a:lnTo>
                  <a:pt x="87058" y="44284"/>
                </a:lnTo>
                <a:lnTo>
                  <a:pt x="90106" y="41148"/>
                </a:lnTo>
                <a:lnTo>
                  <a:pt x="91630" y="39624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5">
                <a:moveTo>
                  <a:pt x="145059" y="6096"/>
                </a:moveTo>
                <a:lnTo>
                  <a:pt x="138963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20586" y="3048"/>
                </a:lnTo>
                <a:lnTo>
                  <a:pt x="119062" y="3048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7332"/>
                </a:lnTo>
                <a:lnTo>
                  <a:pt x="116014" y="47332"/>
                </a:lnTo>
                <a:lnTo>
                  <a:pt x="116014" y="16764"/>
                </a:lnTo>
                <a:lnTo>
                  <a:pt x="117538" y="13716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6771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7332"/>
                </a:lnTo>
                <a:lnTo>
                  <a:pt x="145059" y="47332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94116" y="3762158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9900" y="0"/>
                </a:lnTo>
                <a:lnTo>
                  <a:pt x="18376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716" y="3048"/>
                </a:lnTo>
                <a:lnTo>
                  <a:pt x="7620" y="9144"/>
                </a:lnTo>
                <a:lnTo>
                  <a:pt x="7620" y="1524"/>
                </a:lnTo>
                <a:lnTo>
                  <a:pt x="0" y="1524"/>
                </a:lnTo>
                <a:lnTo>
                  <a:pt x="0" y="48869"/>
                </a:lnTo>
                <a:lnTo>
                  <a:pt x="9144" y="48869"/>
                </a:lnTo>
                <a:lnTo>
                  <a:pt x="9144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3716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7520" y="7620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48895">
                <a:moveTo>
                  <a:pt x="94678" y="13817"/>
                </a:moveTo>
                <a:lnTo>
                  <a:pt x="91630" y="7721"/>
                </a:lnTo>
                <a:lnTo>
                  <a:pt x="90106" y="6197"/>
                </a:lnTo>
                <a:lnTo>
                  <a:pt x="87058" y="4673"/>
                </a:lnTo>
                <a:lnTo>
                  <a:pt x="87058" y="19913"/>
                </a:lnTo>
                <a:lnTo>
                  <a:pt x="87058" y="29057"/>
                </a:lnTo>
                <a:lnTo>
                  <a:pt x="85534" y="32105"/>
                </a:lnTo>
                <a:lnTo>
                  <a:pt x="85534" y="35153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249"/>
                </a:lnTo>
                <a:lnTo>
                  <a:pt x="65722" y="41249"/>
                </a:lnTo>
                <a:lnTo>
                  <a:pt x="61150" y="36677"/>
                </a:lnTo>
                <a:lnTo>
                  <a:pt x="61150" y="35153"/>
                </a:lnTo>
                <a:lnTo>
                  <a:pt x="59626" y="32105"/>
                </a:lnTo>
                <a:lnTo>
                  <a:pt x="59626" y="18389"/>
                </a:lnTo>
                <a:lnTo>
                  <a:pt x="61150" y="15341"/>
                </a:lnTo>
                <a:lnTo>
                  <a:pt x="61150" y="13817"/>
                </a:lnTo>
                <a:lnTo>
                  <a:pt x="65722" y="9245"/>
                </a:lnTo>
                <a:lnTo>
                  <a:pt x="67246" y="9245"/>
                </a:lnTo>
                <a:lnTo>
                  <a:pt x="68770" y="7721"/>
                </a:lnTo>
                <a:lnTo>
                  <a:pt x="79438" y="7721"/>
                </a:lnTo>
                <a:lnTo>
                  <a:pt x="82486" y="10769"/>
                </a:lnTo>
                <a:lnTo>
                  <a:pt x="82486" y="12293"/>
                </a:lnTo>
                <a:lnTo>
                  <a:pt x="85534" y="15341"/>
                </a:lnTo>
                <a:lnTo>
                  <a:pt x="85534" y="16865"/>
                </a:lnTo>
                <a:lnTo>
                  <a:pt x="87058" y="19913"/>
                </a:lnTo>
                <a:lnTo>
                  <a:pt x="87058" y="4673"/>
                </a:lnTo>
                <a:lnTo>
                  <a:pt x="85534" y="3149"/>
                </a:lnTo>
                <a:lnTo>
                  <a:pt x="79438" y="101"/>
                </a:lnTo>
                <a:lnTo>
                  <a:pt x="67246" y="101"/>
                </a:lnTo>
                <a:lnTo>
                  <a:pt x="58102" y="4673"/>
                </a:lnTo>
                <a:lnTo>
                  <a:pt x="56578" y="7721"/>
                </a:lnTo>
                <a:lnTo>
                  <a:pt x="55054" y="9245"/>
                </a:lnTo>
                <a:lnTo>
                  <a:pt x="50482" y="18389"/>
                </a:lnTo>
                <a:lnTo>
                  <a:pt x="50482" y="32105"/>
                </a:lnTo>
                <a:lnTo>
                  <a:pt x="55054" y="41249"/>
                </a:lnTo>
                <a:lnTo>
                  <a:pt x="56578" y="42773"/>
                </a:lnTo>
                <a:lnTo>
                  <a:pt x="58102" y="45821"/>
                </a:lnTo>
                <a:lnTo>
                  <a:pt x="61150" y="47345"/>
                </a:lnTo>
                <a:lnTo>
                  <a:pt x="62674" y="47345"/>
                </a:lnTo>
                <a:lnTo>
                  <a:pt x="65722" y="48869"/>
                </a:lnTo>
                <a:lnTo>
                  <a:pt x="79438" y="48869"/>
                </a:lnTo>
                <a:lnTo>
                  <a:pt x="85534" y="45821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39725"/>
                </a:lnTo>
                <a:lnTo>
                  <a:pt x="93154" y="38201"/>
                </a:lnTo>
                <a:lnTo>
                  <a:pt x="93154" y="35153"/>
                </a:lnTo>
                <a:lnTo>
                  <a:pt x="94678" y="32105"/>
                </a:lnTo>
                <a:lnTo>
                  <a:pt x="94678" y="13817"/>
                </a:lnTo>
                <a:close/>
              </a:path>
              <a:path w="145414" h="48895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6771" y="0"/>
                </a:lnTo>
                <a:lnTo>
                  <a:pt x="125247" y="1524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7620"/>
                </a:lnTo>
                <a:lnTo>
                  <a:pt x="134391" y="7620"/>
                </a:lnTo>
                <a:lnTo>
                  <a:pt x="135915" y="10668"/>
                </a:lnTo>
                <a:lnTo>
                  <a:pt x="137439" y="12192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94116" y="3883939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6096"/>
                </a:moveTo>
                <a:lnTo>
                  <a:pt x="35140" y="3048"/>
                </a:lnTo>
                <a:lnTo>
                  <a:pt x="29044" y="0"/>
                </a:lnTo>
                <a:lnTo>
                  <a:pt x="16852" y="0"/>
                </a:lnTo>
                <a:lnTo>
                  <a:pt x="13804" y="3048"/>
                </a:lnTo>
                <a:lnTo>
                  <a:pt x="12280" y="3048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7244"/>
                </a:lnTo>
                <a:lnTo>
                  <a:pt x="9232" y="47244"/>
                </a:lnTo>
                <a:lnTo>
                  <a:pt x="9232" y="16764"/>
                </a:lnTo>
                <a:lnTo>
                  <a:pt x="10756" y="13716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19900" y="7620"/>
                </a:lnTo>
                <a:lnTo>
                  <a:pt x="19900" y="6096"/>
                </a:lnTo>
                <a:lnTo>
                  <a:pt x="24472" y="6096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7244"/>
                </a:lnTo>
                <a:lnTo>
                  <a:pt x="38188" y="47244"/>
                </a:lnTo>
                <a:lnTo>
                  <a:pt x="38188" y="6096"/>
                </a:lnTo>
                <a:close/>
              </a:path>
              <a:path w="145414" h="48895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80962" y="39624"/>
                </a:lnTo>
                <a:lnTo>
                  <a:pt x="79438" y="39624"/>
                </a:lnTo>
                <a:lnTo>
                  <a:pt x="77914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8100"/>
                </a:lnTo>
                <a:lnTo>
                  <a:pt x="62572" y="38100"/>
                </a:lnTo>
                <a:lnTo>
                  <a:pt x="61048" y="36576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6390" y="6096"/>
                </a:lnTo>
                <a:lnTo>
                  <a:pt x="79438" y="7620"/>
                </a:lnTo>
                <a:lnTo>
                  <a:pt x="80962" y="7620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8000" y="44196"/>
                </a:lnTo>
                <a:lnTo>
                  <a:pt x="61048" y="45720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90106" y="41148"/>
                </a:lnTo>
                <a:lnTo>
                  <a:pt x="91630" y="39624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5">
                <a:moveTo>
                  <a:pt x="145059" y="6096"/>
                </a:moveTo>
                <a:lnTo>
                  <a:pt x="142011" y="3048"/>
                </a:lnTo>
                <a:lnTo>
                  <a:pt x="135915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99" y="1524"/>
                </a:lnTo>
                <a:lnTo>
                  <a:pt x="120675" y="3048"/>
                </a:lnTo>
                <a:lnTo>
                  <a:pt x="119151" y="3048"/>
                </a:lnTo>
                <a:lnTo>
                  <a:pt x="114579" y="7620"/>
                </a:lnTo>
                <a:lnTo>
                  <a:pt x="114579" y="0"/>
                </a:lnTo>
                <a:lnTo>
                  <a:pt x="106870" y="0"/>
                </a:lnTo>
                <a:lnTo>
                  <a:pt x="106870" y="47332"/>
                </a:lnTo>
                <a:lnTo>
                  <a:pt x="116103" y="47332"/>
                </a:lnTo>
                <a:lnTo>
                  <a:pt x="116103" y="16764"/>
                </a:lnTo>
                <a:lnTo>
                  <a:pt x="117627" y="13716"/>
                </a:lnTo>
                <a:lnTo>
                  <a:pt x="122199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6771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7332"/>
                </a:lnTo>
                <a:lnTo>
                  <a:pt x="145059" y="47332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94116" y="4004045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620"/>
                </a:moveTo>
                <a:lnTo>
                  <a:pt x="32092" y="1524"/>
                </a:lnTo>
                <a:lnTo>
                  <a:pt x="29044" y="0"/>
                </a:lnTo>
                <a:lnTo>
                  <a:pt x="19900" y="0"/>
                </a:lnTo>
                <a:lnTo>
                  <a:pt x="18376" y="1524"/>
                </a:lnTo>
                <a:lnTo>
                  <a:pt x="15328" y="1524"/>
                </a:lnTo>
                <a:lnTo>
                  <a:pt x="15328" y="3048"/>
                </a:lnTo>
                <a:lnTo>
                  <a:pt x="13716" y="3048"/>
                </a:lnTo>
                <a:lnTo>
                  <a:pt x="7620" y="9144"/>
                </a:lnTo>
                <a:lnTo>
                  <a:pt x="7620" y="1524"/>
                </a:lnTo>
                <a:lnTo>
                  <a:pt x="0" y="1524"/>
                </a:lnTo>
                <a:lnTo>
                  <a:pt x="0" y="48869"/>
                </a:lnTo>
                <a:lnTo>
                  <a:pt x="9144" y="48869"/>
                </a:lnTo>
                <a:lnTo>
                  <a:pt x="9144" y="16764"/>
                </a:lnTo>
                <a:lnTo>
                  <a:pt x="12192" y="13716"/>
                </a:lnTo>
                <a:lnTo>
                  <a:pt x="12192" y="12192"/>
                </a:lnTo>
                <a:lnTo>
                  <a:pt x="13716" y="10668"/>
                </a:lnTo>
                <a:lnTo>
                  <a:pt x="15328" y="10668"/>
                </a:lnTo>
                <a:lnTo>
                  <a:pt x="16852" y="9144"/>
                </a:lnTo>
                <a:lnTo>
                  <a:pt x="18376" y="7620"/>
                </a:lnTo>
                <a:lnTo>
                  <a:pt x="27520" y="7620"/>
                </a:lnTo>
                <a:lnTo>
                  <a:pt x="29044" y="10668"/>
                </a:lnTo>
                <a:lnTo>
                  <a:pt x="29044" y="12192"/>
                </a:lnTo>
                <a:lnTo>
                  <a:pt x="30568" y="15240"/>
                </a:lnTo>
                <a:lnTo>
                  <a:pt x="30568" y="48869"/>
                </a:lnTo>
                <a:lnTo>
                  <a:pt x="38188" y="48869"/>
                </a:lnTo>
                <a:lnTo>
                  <a:pt x="38188" y="7620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913"/>
                </a:lnTo>
                <a:lnTo>
                  <a:pt x="87058" y="29057"/>
                </a:lnTo>
                <a:lnTo>
                  <a:pt x="85534" y="32105"/>
                </a:lnTo>
                <a:lnTo>
                  <a:pt x="85534" y="35153"/>
                </a:lnTo>
                <a:lnTo>
                  <a:pt x="84010" y="36677"/>
                </a:lnTo>
                <a:lnTo>
                  <a:pt x="82486" y="39725"/>
                </a:lnTo>
                <a:lnTo>
                  <a:pt x="80962" y="39725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249"/>
                </a:lnTo>
                <a:lnTo>
                  <a:pt x="65722" y="41249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5153"/>
                </a:lnTo>
                <a:lnTo>
                  <a:pt x="59524" y="32105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9438" y="7620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913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2105"/>
                </a:lnTo>
                <a:lnTo>
                  <a:pt x="54952" y="41249"/>
                </a:lnTo>
                <a:lnTo>
                  <a:pt x="56476" y="42773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7345"/>
                </a:lnTo>
                <a:lnTo>
                  <a:pt x="65722" y="48869"/>
                </a:lnTo>
                <a:lnTo>
                  <a:pt x="68770" y="50393"/>
                </a:lnTo>
                <a:lnTo>
                  <a:pt x="76390" y="50393"/>
                </a:lnTo>
                <a:lnTo>
                  <a:pt x="82486" y="47345"/>
                </a:lnTo>
                <a:lnTo>
                  <a:pt x="85534" y="47345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41249"/>
                </a:lnTo>
                <a:lnTo>
                  <a:pt x="93154" y="38201"/>
                </a:lnTo>
                <a:lnTo>
                  <a:pt x="93154" y="35153"/>
                </a:lnTo>
                <a:lnTo>
                  <a:pt x="94678" y="32105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620"/>
                </a:moveTo>
                <a:lnTo>
                  <a:pt x="138963" y="1524"/>
                </a:lnTo>
                <a:lnTo>
                  <a:pt x="135915" y="0"/>
                </a:lnTo>
                <a:lnTo>
                  <a:pt x="126771" y="0"/>
                </a:lnTo>
                <a:lnTo>
                  <a:pt x="125247" y="1524"/>
                </a:lnTo>
                <a:lnTo>
                  <a:pt x="123723" y="1524"/>
                </a:lnTo>
                <a:lnTo>
                  <a:pt x="122110" y="3048"/>
                </a:lnTo>
                <a:lnTo>
                  <a:pt x="120586" y="3048"/>
                </a:lnTo>
                <a:lnTo>
                  <a:pt x="114490" y="9144"/>
                </a:lnTo>
                <a:lnTo>
                  <a:pt x="114490" y="1524"/>
                </a:lnTo>
                <a:lnTo>
                  <a:pt x="106870" y="1524"/>
                </a:lnTo>
                <a:lnTo>
                  <a:pt x="106870" y="48869"/>
                </a:lnTo>
                <a:lnTo>
                  <a:pt x="116014" y="48869"/>
                </a:lnTo>
                <a:lnTo>
                  <a:pt x="116014" y="16764"/>
                </a:lnTo>
                <a:lnTo>
                  <a:pt x="119062" y="13716"/>
                </a:lnTo>
                <a:lnTo>
                  <a:pt x="119062" y="12192"/>
                </a:lnTo>
                <a:lnTo>
                  <a:pt x="120586" y="10668"/>
                </a:lnTo>
                <a:lnTo>
                  <a:pt x="122110" y="10668"/>
                </a:lnTo>
                <a:lnTo>
                  <a:pt x="123723" y="9144"/>
                </a:lnTo>
                <a:lnTo>
                  <a:pt x="125247" y="7620"/>
                </a:lnTo>
                <a:lnTo>
                  <a:pt x="134391" y="7620"/>
                </a:lnTo>
                <a:lnTo>
                  <a:pt x="135915" y="10668"/>
                </a:lnTo>
                <a:lnTo>
                  <a:pt x="137439" y="12192"/>
                </a:lnTo>
                <a:lnTo>
                  <a:pt x="137439" y="48869"/>
                </a:lnTo>
                <a:lnTo>
                  <a:pt x="145059" y="48869"/>
                </a:lnTo>
                <a:lnTo>
                  <a:pt x="145059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94116" y="4125814"/>
            <a:ext cx="342153" cy="50006"/>
          </a:xfrm>
          <a:custGeom>
            <a:avLst/>
            <a:gdLst/>
            <a:ahLst/>
            <a:cxnLst/>
            <a:rect l="l" t="t" r="r" b="b"/>
            <a:pathLst>
              <a:path w="145414" h="48895">
                <a:moveTo>
                  <a:pt x="38188" y="6096"/>
                </a:moveTo>
                <a:lnTo>
                  <a:pt x="35140" y="3048"/>
                </a:lnTo>
                <a:lnTo>
                  <a:pt x="29044" y="0"/>
                </a:lnTo>
                <a:lnTo>
                  <a:pt x="16852" y="0"/>
                </a:lnTo>
                <a:lnTo>
                  <a:pt x="12280" y="4572"/>
                </a:lnTo>
                <a:lnTo>
                  <a:pt x="10756" y="4572"/>
                </a:lnTo>
                <a:lnTo>
                  <a:pt x="7708" y="7620"/>
                </a:lnTo>
                <a:lnTo>
                  <a:pt x="7708" y="0"/>
                </a:lnTo>
                <a:lnTo>
                  <a:pt x="0" y="0"/>
                </a:lnTo>
                <a:lnTo>
                  <a:pt x="0" y="47244"/>
                </a:lnTo>
                <a:lnTo>
                  <a:pt x="9232" y="47244"/>
                </a:lnTo>
                <a:lnTo>
                  <a:pt x="9232" y="16764"/>
                </a:lnTo>
                <a:lnTo>
                  <a:pt x="10756" y="13716"/>
                </a:lnTo>
                <a:lnTo>
                  <a:pt x="15328" y="9144"/>
                </a:lnTo>
                <a:lnTo>
                  <a:pt x="16852" y="9144"/>
                </a:lnTo>
                <a:lnTo>
                  <a:pt x="16852" y="7620"/>
                </a:lnTo>
                <a:lnTo>
                  <a:pt x="19900" y="7620"/>
                </a:lnTo>
                <a:lnTo>
                  <a:pt x="19900" y="6096"/>
                </a:lnTo>
                <a:lnTo>
                  <a:pt x="24472" y="6096"/>
                </a:lnTo>
                <a:lnTo>
                  <a:pt x="27520" y="7620"/>
                </a:lnTo>
                <a:lnTo>
                  <a:pt x="29044" y="9144"/>
                </a:lnTo>
                <a:lnTo>
                  <a:pt x="29044" y="10668"/>
                </a:lnTo>
                <a:lnTo>
                  <a:pt x="30568" y="13716"/>
                </a:lnTo>
                <a:lnTo>
                  <a:pt x="30568" y="47244"/>
                </a:lnTo>
                <a:lnTo>
                  <a:pt x="38188" y="47244"/>
                </a:lnTo>
                <a:lnTo>
                  <a:pt x="38188" y="6096"/>
                </a:lnTo>
                <a:close/>
              </a:path>
              <a:path w="145414" h="48895">
                <a:moveTo>
                  <a:pt x="94678" y="13716"/>
                </a:moveTo>
                <a:lnTo>
                  <a:pt x="91630" y="7620"/>
                </a:lnTo>
                <a:lnTo>
                  <a:pt x="90106" y="6096"/>
                </a:lnTo>
                <a:lnTo>
                  <a:pt x="87058" y="3048"/>
                </a:lnTo>
                <a:lnTo>
                  <a:pt x="87058" y="18288"/>
                </a:lnTo>
                <a:lnTo>
                  <a:pt x="87058" y="28956"/>
                </a:lnTo>
                <a:lnTo>
                  <a:pt x="85534" y="30480"/>
                </a:lnTo>
                <a:lnTo>
                  <a:pt x="85534" y="35052"/>
                </a:lnTo>
                <a:lnTo>
                  <a:pt x="79438" y="41148"/>
                </a:lnTo>
                <a:lnTo>
                  <a:pt x="67246" y="41148"/>
                </a:lnTo>
                <a:lnTo>
                  <a:pt x="65722" y="39624"/>
                </a:lnTo>
                <a:lnTo>
                  <a:pt x="64096" y="39624"/>
                </a:lnTo>
                <a:lnTo>
                  <a:pt x="61048" y="36576"/>
                </a:lnTo>
                <a:lnTo>
                  <a:pt x="61048" y="33528"/>
                </a:lnTo>
                <a:lnTo>
                  <a:pt x="59524" y="32004"/>
                </a:lnTo>
                <a:lnTo>
                  <a:pt x="59524" y="16764"/>
                </a:lnTo>
                <a:lnTo>
                  <a:pt x="61048" y="15240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7620"/>
                </a:lnTo>
                <a:lnTo>
                  <a:pt x="68770" y="7620"/>
                </a:lnTo>
                <a:lnTo>
                  <a:pt x="70294" y="6096"/>
                </a:lnTo>
                <a:lnTo>
                  <a:pt x="76390" y="6096"/>
                </a:lnTo>
                <a:lnTo>
                  <a:pt x="79438" y="7620"/>
                </a:lnTo>
                <a:lnTo>
                  <a:pt x="80962" y="7620"/>
                </a:lnTo>
                <a:lnTo>
                  <a:pt x="82486" y="9144"/>
                </a:lnTo>
                <a:lnTo>
                  <a:pt x="82486" y="10668"/>
                </a:lnTo>
                <a:lnTo>
                  <a:pt x="85534" y="13716"/>
                </a:lnTo>
                <a:lnTo>
                  <a:pt x="85534" y="16764"/>
                </a:lnTo>
                <a:lnTo>
                  <a:pt x="87058" y="18288"/>
                </a:lnTo>
                <a:lnTo>
                  <a:pt x="87058" y="3048"/>
                </a:lnTo>
                <a:lnTo>
                  <a:pt x="85534" y="1524"/>
                </a:lnTo>
                <a:lnTo>
                  <a:pt x="82486" y="1524"/>
                </a:lnTo>
                <a:lnTo>
                  <a:pt x="79438" y="0"/>
                </a:lnTo>
                <a:lnTo>
                  <a:pt x="67246" y="0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6096"/>
                </a:lnTo>
                <a:lnTo>
                  <a:pt x="54952" y="9144"/>
                </a:lnTo>
                <a:lnTo>
                  <a:pt x="53428" y="10668"/>
                </a:lnTo>
                <a:lnTo>
                  <a:pt x="50380" y="16764"/>
                </a:lnTo>
                <a:lnTo>
                  <a:pt x="50380" y="32004"/>
                </a:lnTo>
                <a:lnTo>
                  <a:pt x="54952" y="41148"/>
                </a:lnTo>
                <a:lnTo>
                  <a:pt x="58000" y="44196"/>
                </a:lnTo>
                <a:lnTo>
                  <a:pt x="61048" y="45720"/>
                </a:lnTo>
                <a:lnTo>
                  <a:pt x="62572" y="47244"/>
                </a:lnTo>
                <a:lnTo>
                  <a:pt x="65722" y="48768"/>
                </a:lnTo>
                <a:lnTo>
                  <a:pt x="79438" y="48768"/>
                </a:lnTo>
                <a:lnTo>
                  <a:pt x="85534" y="45720"/>
                </a:lnTo>
                <a:lnTo>
                  <a:pt x="90106" y="41148"/>
                </a:lnTo>
                <a:lnTo>
                  <a:pt x="91630" y="39624"/>
                </a:lnTo>
                <a:lnTo>
                  <a:pt x="93154" y="36576"/>
                </a:lnTo>
                <a:lnTo>
                  <a:pt x="93154" y="33528"/>
                </a:lnTo>
                <a:lnTo>
                  <a:pt x="94678" y="30480"/>
                </a:lnTo>
                <a:lnTo>
                  <a:pt x="94678" y="13716"/>
                </a:lnTo>
                <a:close/>
              </a:path>
              <a:path w="145414" h="48895">
                <a:moveTo>
                  <a:pt x="145059" y="6096"/>
                </a:moveTo>
                <a:lnTo>
                  <a:pt x="142011" y="3048"/>
                </a:lnTo>
                <a:lnTo>
                  <a:pt x="135915" y="0"/>
                </a:lnTo>
                <a:lnTo>
                  <a:pt x="123723" y="0"/>
                </a:lnTo>
                <a:lnTo>
                  <a:pt x="123723" y="1524"/>
                </a:lnTo>
                <a:lnTo>
                  <a:pt x="122110" y="1524"/>
                </a:lnTo>
                <a:lnTo>
                  <a:pt x="119062" y="4572"/>
                </a:lnTo>
                <a:lnTo>
                  <a:pt x="117538" y="4572"/>
                </a:lnTo>
                <a:lnTo>
                  <a:pt x="114490" y="7620"/>
                </a:lnTo>
                <a:lnTo>
                  <a:pt x="114490" y="0"/>
                </a:lnTo>
                <a:lnTo>
                  <a:pt x="106870" y="0"/>
                </a:lnTo>
                <a:lnTo>
                  <a:pt x="106870" y="47244"/>
                </a:lnTo>
                <a:lnTo>
                  <a:pt x="116014" y="47244"/>
                </a:lnTo>
                <a:lnTo>
                  <a:pt x="116014" y="16764"/>
                </a:lnTo>
                <a:lnTo>
                  <a:pt x="117538" y="13716"/>
                </a:lnTo>
                <a:lnTo>
                  <a:pt x="122110" y="9144"/>
                </a:lnTo>
                <a:lnTo>
                  <a:pt x="123723" y="9144"/>
                </a:lnTo>
                <a:lnTo>
                  <a:pt x="123723" y="7620"/>
                </a:lnTo>
                <a:lnTo>
                  <a:pt x="126771" y="7620"/>
                </a:lnTo>
                <a:lnTo>
                  <a:pt x="126771" y="6096"/>
                </a:lnTo>
                <a:lnTo>
                  <a:pt x="131343" y="6096"/>
                </a:lnTo>
                <a:lnTo>
                  <a:pt x="134391" y="7620"/>
                </a:lnTo>
                <a:lnTo>
                  <a:pt x="137439" y="10668"/>
                </a:lnTo>
                <a:lnTo>
                  <a:pt x="137439" y="47244"/>
                </a:lnTo>
                <a:lnTo>
                  <a:pt x="145059" y="47244"/>
                </a:lnTo>
                <a:lnTo>
                  <a:pt x="145059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4116" y="4245829"/>
            <a:ext cx="342153" cy="51955"/>
          </a:xfrm>
          <a:custGeom>
            <a:avLst/>
            <a:gdLst/>
            <a:ahLst/>
            <a:cxnLst/>
            <a:rect l="l" t="t" r="r" b="b"/>
            <a:pathLst>
              <a:path w="145414" h="50800">
                <a:moveTo>
                  <a:pt x="38188" y="7708"/>
                </a:moveTo>
                <a:lnTo>
                  <a:pt x="32092" y="1612"/>
                </a:lnTo>
                <a:lnTo>
                  <a:pt x="29044" y="88"/>
                </a:lnTo>
                <a:lnTo>
                  <a:pt x="19900" y="88"/>
                </a:lnTo>
                <a:lnTo>
                  <a:pt x="18376" y="1612"/>
                </a:lnTo>
                <a:lnTo>
                  <a:pt x="15328" y="1612"/>
                </a:lnTo>
                <a:lnTo>
                  <a:pt x="15328" y="3136"/>
                </a:lnTo>
                <a:lnTo>
                  <a:pt x="13716" y="3136"/>
                </a:lnTo>
                <a:lnTo>
                  <a:pt x="7620" y="9232"/>
                </a:lnTo>
                <a:lnTo>
                  <a:pt x="7620" y="1612"/>
                </a:lnTo>
                <a:lnTo>
                  <a:pt x="0" y="1612"/>
                </a:lnTo>
                <a:lnTo>
                  <a:pt x="0" y="48958"/>
                </a:lnTo>
                <a:lnTo>
                  <a:pt x="9144" y="48958"/>
                </a:lnTo>
                <a:lnTo>
                  <a:pt x="9144" y="16852"/>
                </a:lnTo>
                <a:lnTo>
                  <a:pt x="12192" y="13804"/>
                </a:lnTo>
                <a:lnTo>
                  <a:pt x="12192" y="12280"/>
                </a:lnTo>
                <a:lnTo>
                  <a:pt x="13716" y="10756"/>
                </a:lnTo>
                <a:lnTo>
                  <a:pt x="15328" y="10756"/>
                </a:lnTo>
                <a:lnTo>
                  <a:pt x="16852" y="9232"/>
                </a:lnTo>
                <a:lnTo>
                  <a:pt x="18376" y="7708"/>
                </a:lnTo>
                <a:lnTo>
                  <a:pt x="27520" y="7708"/>
                </a:lnTo>
                <a:lnTo>
                  <a:pt x="29044" y="10756"/>
                </a:lnTo>
                <a:lnTo>
                  <a:pt x="29044" y="12280"/>
                </a:lnTo>
                <a:lnTo>
                  <a:pt x="30568" y="15328"/>
                </a:lnTo>
                <a:lnTo>
                  <a:pt x="30568" y="48958"/>
                </a:lnTo>
                <a:lnTo>
                  <a:pt x="38188" y="48958"/>
                </a:lnTo>
                <a:lnTo>
                  <a:pt x="38188" y="7708"/>
                </a:lnTo>
                <a:close/>
              </a:path>
              <a:path w="145414" h="50800">
                <a:moveTo>
                  <a:pt x="94678" y="13716"/>
                </a:moveTo>
                <a:lnTo>
                  <a:pt x="93154" y="10668"/>
                </a:lnTo>
                <a:lnTo>
                  <a:pt x="91630" y="9144"/>
                </a:lnTo>
                <a:lnTo>
                  <a:pt x="90868" y="7620"/>
                </a:lnTo>
                <a:lnTo>
                  <a:pt x="90106" y="6096"/>
                </a:lnTo>
                <a:lnTo>
                  <a:pt x="87058" y="4572"/>
                </a:lnTo>
                <a:lnTo>
                  <a:pt x="87058" y="19913"/>
                </a:lnTo>
                <a:lnTo>
                  <a:pt x="87058" y="29057"/>
                </a:lnTo>
                <a:lnTo>
                  <a:pt x="85534" y="32105"/>
                </a:lnTo>
                <a:lnTo>
                  <a:pt x="85534" y="35153"/>
                </a:lnTo>
                <a:lnTo>
                  <a:pt x="84010" y="36677"/>
                </a:lnTo>
                <a:lnTo>
                  <a:pt x="82486" y="39725"/>
                </a:lnTo>
                <a:lnTo>
                  <a:pt x="80962" y="39725"/>
                </a:lnTo>
                <a:lnTo>
                  <a:pt x="77914" y="42773"/>
                </a:lnTo>
                <a:lnTo>
                  <a:pt x="68770" y="42773"/>
                </a:lnTo>
                <a:lnTo>
                  <a:pt x="67246" y="41249"/>
                </a:lnTo>
                <a:lnTo>
                  <a:pt x="65722" y="41249"/>
                </a:lnTo>
                <a:lnTo>
                  <a:pt x="64096" y="39725"/>
                </a:lnTo>
                <a:lnTo>
                  <a:pt x="61048" y="36677"/>
                </a:lnTo>
                <a:lnTo>
                  <a:pt x="61048" y="35153"/>
                </a:lnTo>
                <a:lnTo>
                  <a:pt x="59524" y="32105"/>
                </a:lnTo>
                <a:lnTo>
                  <a:pt x="59524" y="18288"/>
                </a:lnTo>
                <a:lnTo>
                  <a:pt x="61048" y="16764"/>
                </a:lnTo>
                <a:lnTo>
                  <a:pt x="61048" y="13716"/>
                </a:lnTo>
                <a:lnTo>
                  <a:pt x="64096" y="10668"/>
                </a:lnTo>
                <a:lnTo>
                  <a:pt x="65722" y="9144"/>
                </a:lnTo>
                <a:lnTo>
                  <a:pt x="67246" y="9144"/>
                </a:lnTo>
                <a:lnTo>
                  <a:pt x="68770" y="7620"/>
                </a:lnTo>
                <a:lnTo>
                  <a:pt x="79438" y="7620"/>
                </a:lnTo>
                <a:lnTo>
                  <a:pt x="82486" y="10668"/>
                </a:lnTo>
                <a:lnTo>
                  <a:pt x="82486" y="12192"/>
                </a:lnTo>
                <a:lnTo>
                  <a:pt x="85534" y="15240"/>
                </a:lnTo>
                <a:lnTo>
                  <a:pt x="85534" y="16764"/>
                </a:lnTo>
                <a:lnTo>
                  <a:pt x="87058" y="19913"/>
                </a:lnTo>
                <a:lnTo>
                  <a:pt x="87058" y="4572"/>
                </a:lnTo>
                <a:lnTo>
                  <a:pt x="85534" y="3048"/>
                </a:lnTo>
                <a:lnTo>
                  <a:pt x="79438" y="0"/>
                </a:lnTo>
                <a:lnTo>
                  <a:pt x="70294" y="0"/>
                </a:lnTo>
                <a:lnTo>
                  <a:pt x="67246" y="1524"/>
                </a:lnTo>
                <a:lnTo>
                  <a:pt x="64096" y="1524"/>
                </a:lnTo>
                <a:lnTo>
                  <a:pt x="58000" y="4572"/>
                </a:lnTo>
                <a:lnTo>
                  <a:pt x="56476" y="7620"/>
                </a:lnTo>
                <a:lnTo>
                  <a:pt x="54952" y="9144"/>
                </a:lnTo>
                <a:lnTo>
                  <a:pt x="50380" y="18288"/>
                </a:lnTo>
                <a:lnTo>
                  <a:pt x="50380" y="32105"/>
                </a:lnTo>
                <a:lnTo>
                  <a:pt x="54952" y="41249"/>
                </a:lnTo>
                <a:lnTo>
                  <a:pt x="56476" y="42773"/>
                </a:lnTo>
                <a:lnTo>
                  <a:pt x="58000" y="45821"/>
                </a:lnTo>
                <a:lnTo>
                  <a:pt x="61048" y="47345"/>
                </a:lnTo>
                <a:lnTo>
                  <a:pt x="62572" y="48869"/>
                </a:lnTo>
                <a:lnTo>
                  <a:pt x="65722" y="48869"/>
                </a:lnTo>
                <a:lnTo>
                  <a:pt x="68770" y="50393"/>
                </a:lnTo>
                <a:lnTo>
                  <a:pt x="76390" y="50393"/>
                </a:lnTo>
                <a:lnTo>
                  <a:pt x="82486" y="47345"/>
                </a:lnTo>
                <a:lnTo>
                  <a:pt x="85534" y="47345"/>
                </a:lnTo>
                <a:lnTo>
                  <a:pt x="87058" y="44297"/>
                </a:lnTo>
                <a:lnTo>
                  <a:pt x="90106" y="42773"/>
                </a:lnTo>
                <a:lnTo>
                  <a:pt x="91630" y="41249"/>
                </a:lnTo>
                <a:lnTo>
                  <a:pt x="93154" y="38201"/>
                </a:lnTo>
                <a:lnTo>
                  <a:pt x="93154" y="35153"/>
                </a:lnTo>
                <a:lnTo>
                  <a:pt x="94678" y="32105"/>
                </a:lnTo>
                <a:lnTo>
                  <a:pt x="94678" y="13716"/>
                </a:lnTo>
                <a:close/>
              </a:path>
              <a:path w="145414" h="50800">
                <a:moveTo>
                  <a:pt x="145059" y="7708"/>
                </a:moveTo>
                <a:lnTo>
                  <a:pt x="138963" y="1612"/>
                </a:lnTo>
                <a:lnTo>
                  <a:pt x="135915" y="88"/>
                </a:lnTo>
                <a:lnTo>
                  <a:pt x="126771" y="88"/>
                </a:lnTo>
                <a:lnTo>
                  <a:pt x="125247" y="1612"/>
                </a:lnTo>
                <a:lnTo>
                  <a:pt x="123723" y="1612"/>
                </a:lnTo>
                <a:lnTo>
                  <a:pt x="122110" y="3136"/>
                </a:lnTo>
                <a:lnTo>
                  <a:pt x="120586" y="3136"/>
                </a:lnTo>
                <a:lnTo>
                  <a:pt x="114490" y="9232"/>
                </a:lnTo>
                <a:lnTo>
                  <a:pt x="114490" y="1612"/>
                </a:lnTo>
                <a:lnTo>
                  <a:pt x="106870" y="1612"/>
                </a:lnTo>
                <a:lnTo>
                  <a:pt x="106870" y="48958"/>
                </a:lnTo>
                <a:lnTo>
                  <a:pt x="116014" y="48958"/>
                </a:lnTo>
                <a:lnTo>
                  <a:pt x="116014" y="16852"/>
                </a:lnTo>
                <a:lnTo>
                  <a:pt x="119062" y="13804"/>
                </a:lnTo>
                <a:lnTo>
                  <a:pt x="119062" y="12280"/>
                </a:lnTo>
                <a:lnTo>
                  <a:pt x="120586" y="10756"/>
                </a:lnTo>
                <a:lnTo>
                  <a:pt x="122110" y="10756"/>
                </a:lnTo>
                <a:lnTo>
                  <a:pt x="123723" y="9232"/>
                </a:lnTo>
                <a:lnTo>
                  <a:pt x="125247" y="7708"/>
                </a:lnTo>
                <a:lnTo>
                  <a:pt x="134391" y="7708"/>
                </a:lnTo>
                <a:lnTo>
                  <a:pt x="135915" y="10756"/>
                </a:lnTo>
                <a:lnTo>
                  <a:pt x="137439" y="12280"/>
                </a:lnTo>
                <a:lnTo>
                  <a:pt x="137439" y="48958"/>
                </a:lnTo>
                <a:lnTo>
                  <a:pt x="145059" y="48958"/>
                </a:lnTo>
                <a:lnTo>
                  <a:pt x="145059" y="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517499" y="5001176"/>
            <a:ext cx="956235" cy="90920"/>
            <a:chOff x="644937" y="4890039"/>
            <a:chExt cx="406400" cy="88900"/>
          </a:xfrm>
        </p:grpSpPr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937" y="4896135"/>
              <a:ext cx="151161" cy="6410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20483" y="4890039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345" y="4896135"/>
              <a:ext cx="94487" cy="6410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77734" y="4890045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6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8000"/>
                  </a:moveTo>
                  <a:lnTo>
                    <a:pt x="71716" y="58000"/>
                  </a:lnTo>
                  <a:lnTo>
                    <a:pt x="71716" y="56476"/>
                  </a:lnTo>
                  <a:lnTo>
                    <a:pt x="70192" y="56476"/>
                  </a:lnTo>
                  <a:lnTo>
                    <a:pt x="68668" y="54952"/>
                  </a:lnTo>
                  <a:lnTo>
                    <a:pt x="64096" y="54952"/>
                  </a:lnTo>
                  <a:lnTo>
                    <a:pt x="62572" y="56476"/>
                  </a:lnTo>
                  <a:lnTo>
                    <a:pt x="61048" y="56476"/>
                  </a:lnTo>
                  <a:lnTo>
                    <a:pt x="61048" y="58000"/>
                  </a:lnTo>
                  <a:lnTo>
                    <a:pt x="59524" y="58000"/>
                  </a:lnTo>
                  <a:lnTo>
                    <a:pt x="59524" y="65620"/>
                  </a:lnTo>
                  <a:lnTo>
                    <a:pt x="62572" y="68668"/>
                  </a:lnTo>
                  <a:lnTo>
                    <a:pt x="64096" y="68668"/>
                  </a:lnTo>
                  <a:lnTo>
                    <a:pt x="65620" y="70192"/>
                  </a:lnTo>
                  <a:lnTo>
                    <a:pt x="67144" y="70192"/>
                  </a:lnTo>
                  <a:lnTo>
                    <a:pt x="68668" y="68668"/>
                  </a:lnTo>
                  <a:lnTo>
                    <a:pt x="71716" y="68668"/>
                  </a:lnTo>
                  <a:lnTo>
                    <a:pt x="71716" y="67144"/>
                  </a:lnTo>
                  <a:lnTo>
                    <a:pt x="73240" y="65620"/>
                  </a:lnTo>
                  <a:lnTo>
                    <a:pt x="73240" y="58000"/>
                  </a:lnTo>
                  <a:close/>
                </a:path>
                <a:path w="73659" h="88900">
                  <a:moveTo>
                    <a:pt x="73240" y="24384"/>
                  </a:moveTo>
                  <a:lnTo>
                    <a:pt x="71716" y="22860"/>
                  </a:lnTo>
                  <a:lnTo>
                    <a:pt x="71716" y="21336"/>
                  </a:lnTo>
                  <a:lnTo>
                    <a:pt x="68668" y="21336"/>
                  </a:lnTo>
                  <a:lnTo>
                    <a:pt x="68668" y="19812"/>
                  </a:lnTo>
                  <a:lnTo>
                    <a:pt x="64096" y="19812"/>
                  </a:lnTo>
                  <a:lnTo>
                    <a:pt x="64096" y="21336"/>
                  </a:lnTo>
                  <a:lnTo>
                    <a:pt x="62572" y="21336"/>
                  </a:lnTo>
                  <a:lnTo>
                    <a:pt x="59524" y="24384"/>
                  </a:lnTo>
                  <a:lnTo>
                    <a:pt x="59524" y="30480"/>
                  </a:lnTo>
                  <a:lnTo>
                    <a:pt x="62572" y="33528"/>
                  </a:lnTo>
                  <a:lnTo>
                    <a:pt x="64096" y="33528"/>
                  </a:lnTo>
                  <a:lnTo>
                    <a:pt x="64096" y="35052"/>
                  </a:lnTo>
                  <a:lnTo>
                    <a:pt x="68668" y="35052"/>
                  </a:lnTo>
                  <a:lnTo>
                    <a:pt x="68668" y="33528"/>
                  </a:lnTo>
                  <a:lnTo>
                    <a:pt x="71716" y="33528"/>
                  </a:lnTo>
                  <a:lnTo>
                    <a:pt x="71716" y="32004"/>
                  </a:lnTo>
                  <a:lnTo>
                    <a:pt x="73240" y="30480"/>
                  </a:lnTo>
                  <a:lnTo>
                    <a:pt x="73240" y="24384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517499" y="7449502"/>
            <a:ext cx="956235" cy="90920"/>
            <a:chOff x="644937" y="7283957"/>
            <a:chExt cx="406400" cy="88900"/>
          </a:xfrm>
        </p:grpSpPr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4937" y="7288529"/>
              <a:ext cx="151161" cy="6410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20483" y="7283957"/>
              <a:ext cx="22860" cy="88900"/>
            </a:xfrm>
            <a:custGeom>
              <a:avLst/>
              <a:gdLst/>
              <a:ahLst/>
              <a:cxnLst/>
              <a:rect l="l" t="t" r="r" b="b"/>
              <a:pathLst>
                <a:path w="22859" h="88900">
                  <a:moveTo>
                    <a:pt x="22859" y="88487"/>
                  </a:moveTo>
                  <a:lnTo>
                    <a:pt x="0" y="88487"/>
                  </a:lnTo>
                  <a:lnTo>
                    <a:pt x="0" y="0"/>
                  </a:lnTo>
                  <a:lnTo>
                    <a:pt x="22859" y="0"/>
                  </a:lnTo>
                  <a:lnTo>
                    <a:pt x="22859" y="6095"/>
                  </a:lnTo>
                  <a:lnTo>
                    <a:pt x="7619" y="6095"/>
                  </a:lnTo>
                  <a:lnTo>
                    <a:pt x="7619" y="80867"/>
                  </a:lnTo>
                  <a:lnTo>
                    <a:pt x="22859" y="80867"/>
                  </a:lnTo>
                  <a:lnTo>
                    <a:pt x="22859" y="8848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3345" y="7288529"/>
              <a:ext cx="94487" cy="6410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77734" y="7283970"/>
              <a:ext cx="73660" cy="88900"/>
            </a:xfrm>
            <a:custGeom>
              <a:avLst/>
              <a:gdLst/>
              <a:ahLst/>
              <a:cxnLst/>
              <a:rect l="l" t="t" r="r" b="b"/>
              <a:pathLst>
                <a:path w="73659" h="88900">
                  <a:moveTo>
                    <a:pt x="228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240" y="6096"/>
                  </a:lnTo>
                  <a:lnTo>
                    <a:pt x="15240" y="8086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22860" y="88480"/>
                  </a:lnTo>
                  <a:lnTo>
                    <a:pt x="22860" y="0"/>
                  </a:lnTo>
                  <a:close/>
                </a:path>
                <a:path w="73659" h="88900">
                  <a:moveTo>
                    <a:pt x="73240" y="58000"/>
                  </a:moveTo>
                  <a:lnTo>
                    <a:pt x="71716" y="58000"/>
                  </a:lnTo>
                  <a:lnTo>
                    <a:pt x="71716" y="56476"/>
                  </a:lnTo>
                  <a:lnTo>
                    <a:pt x="70192" y="54952"/>
                  </a:lnTo>
                  <a:lnTo>
                    <a:pt x="62572" y="54952"/>
                  </a:lnTo>
                  <a:lnTo>
                    <a:pt x="62572" y="56476"/>
                  </a:lnTo>
                  <a:lnTo>
                    <a:pt x="61048" y="56476"/>
                  </a:lnTo>
                  <a:lnTo>
                    <a:pt x="61048" y="58000"/>
                  </a:lnTo>
                  <a:lnTo>
                    <a:pt x="59524" y="58000"/>
                  </a:lnTo>
                  <a:lnTo>
                    <a:pt x="59524" y="65620"/>
                  </a:lnTo>
                  <a:lnTo>
                    <a:pt x="61048" y="65620"/>
                  </a:lnTo>
                  <a:lnTo>
                    <a:pt x="61048" y="67144"/>
                  </a:lnTo>
                  <a:lnTo>
                    <a:pt x="62572" y="67144"/>
                  </a:lnTo>
                  <a:lnTo>
                    <a:pt x="62572" y="68668"/>
                  </a:lnTo>
                  <a:lnTo>
                    <a:pt x="70192" y="68668"/>
                  </a:lnTo>
                  <a:lnTo>
                    <a:pt x="71716" y="67144"/>
                  </a:lnTo>
                  <a:lnTo>
                    <a:pt x="71716" y="65620"/>
                  </a:lnTo>
                  <a:lnTo>
                    <a:pt x="73240" y="65620"/>
                  </a:lnTo>
                  <a:lnTo>
                    <a:pt x="73240" y="58000"/>
                  </a:lnTo>
                  <a:close/>
                </a:path>
                <a:path w="73659" h="88900">
                  <a:moveTo>
                    <a:pt x="73240" y="22847"/>
                  </a:moveTo>
                  <a:lnTo>
                    <a:pt x="71716" y="22847"/>
                  </a:lnTo>
                  <a:lnTo>
                    <a:pt x="71716" y="21323"/>
                  </a:lnTo>
                  <a:lnTo>
                    <a:pt x="70192" y="21323"/>
                  </a:lnTo>
                  <a:lnTo>
                    <a:pt x="68668" y="19799"/>
                  </a:lnTo>
                  <a:lnTo>
                    <a:pt x="64096" y="19799"/>
                  </a:lnTo>
                  <a:lnTo>
                    <a:pt x="62572" y="21323"/>
                  </a:lnTo>
                  <a:lnTo>
                    <a:pt x="61048" y="21323"/>
                  </a:lnTo>
                  <a:lnTo>
                    <a:pt x="61048" y="22847"/>
                  </a:lnTo>
                  <a:lnTo>
                    <a:pt x="59524" y="22847"/>
                  </a:lnTo>
                  <a:lnTo>
                    <a:pt x="59524" y="30467"/>
                  </a:lnTo>
                  <a:lnTo>
                    <a:pt x="61048" y="31991"/>
                  </a:lnTo>
                  <a:lnTo>
                    <a:pt x="62572" y="31991"/>
                  </a:lnTo>
                  <a:lnTo>
                    <a:pt x="62572" y="33515"/>
                  </a:lnTo>
                  <a:lnTo>
                    <a:pt x="70192" y="33515"/>
                  </a:lnTo>
                  <a:lnTo>
                    <a:pt x="73240" y="30467"/>
                  </a:lnTo>
                  <a:lnTo>
                    <a:pt x="73240" y="22847"/>
                  </a:lnTo>
                  <a:close/>
                </a:path>
              </a:pathLst>
            </a:custGeom>
            <a:solidFill>
              <a:srgbClr val="D84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2720789" y="7461972"/>
            <a:ext cx="97118" cy="64294"/>
          </a:xfrm>
          <a:custGeom>
            <a:avLst/>
            <a:gdLst/>
            <a:ahLst/>
            <a:cxnLst/>
            <a:rect l="l" t="t" r="r" b="b"/>
            <a:pathLst>
              <a:path w="41275" h="62865">
                <a:moveTo>
                  <a:pt x="41243" y="62579"/>
                </a:moveTo>
                <a:lnTo>
                  <a:pt x="1524" y="62579"/>
                </a:lnTo>
                <a:lnTo>
                  <a:pt x="1524" y="54959"/>
                </a:lnTo>
                <a:lnTo>
                  <a:pt x="16764" y="54959"/>
                </a:lnTo>
                <a:lnTo>
                  <a:pt x="16764" y="10668"/>
                </a:lnTo>
                <a:lnTo>
                  <a:pt x="3048" y="18288"/>
                </a:lnTo>
                <a:lnTo>
                  <a:pt x="0" y="10668"/>
                </a:lnTo>
                <a:lnTo>
                  <a:pt x="19812" y="0"/>
                </a:lnTo>
                <a:lnTo>
                  <a:pt x="27432" y="0"/>
                </a:lnTo>
                <a:lnTo>
                  <a:pt x="27432" y="54959"/>
                </a:lnTo>
                <a:lnTo>
                  <a:pt x="41243" y="54959"/>
                </a:lnTo>
                <a:lnTo>
                  <a:pt x="41243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13615" y="7583740"/>
            <a:ext cx="109071" cy="64294"/>
          </a:xfrm>
          <a:custGeom>
            <a:avLst/>
            <a:gdLst/>
            <a:ahLst/>
            <a:cxnLst/>
            <a:rect l="l" t="t" r="r" b="b"/>
            <a:pathLst>
              <a:path w="46355" h="62865">
                <a:moveTo>
                  <a:pt x="30480" y="62484"/>
                </a:moveTo>
                <a:lnTo>
                  <a:pt x="16764" y="62484"/>
                </a:lnTo>
                <a:lnTo>
                  <a:pt x="10668" y="59436"/>
                </a:lnTo>
                <a:lnTo>
                  <a:pt x="4572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1148"/>
                </a:lnTo>
                <a:lnTo>
                  <a:pt x="0" y="36576"/>
                </a:lnTo>
                <a:lnTo>
                  <a:pt x="0" y="25908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3716"/>
                </a:lnTo>
                <a:lnTo>
                  <a:pt x="7620" y="4572"/>
                </a:lnTo>
                <a:lnTo>
                  <a:pt x="16764" y="0"/>
                </a:lnTo>
                <a:lnTo>
                  <a:pt x="30480" y="0"/>
                </a:lnTo>
                <a:lnTo>
                  <a:pt x="32004" y="1524"/>
                </a:lnTo>
                <a:lnTo>
                  <a:pt x="38100" y="4572"/>
                </a:lnTo>
                <a:lnTo>
                  <a:pt x="38862" y="6096"/>
                </a:lnTo>
                <a:lnTo>
                  <a:pt x="21336" y="6096"/>
                </a:lnTo>
                <a:lnTo>
                  <a:pt x="18288" y="7620"/>
                </a:lnTo>
                <a:lnTo>
                  <a:pt x="16764" y="7620"/>
                </a:lnTo>
                <a:lnTo>
                  <a:pt x="12192" y="12192"/>
                </a:lnTo>
                <a:lnTo>
                  <a:pt x="10668" y="15240"/>
                </a:lnTo>
                <a:lnTo>
                  <a:pt x="10668" y="16764"/>
                </a:lnTo>
                <a:lnTo>
                  <a:pt x="9144" y="19812"/>
                </a:lnTo>
                <a:lnTo>
                  <a:pt x="9144" y="36576"/>
                </a:lnTo>
                <a:lnTo>
                  <a:pt x="21463" y="36576"/>
                </a:lnTo>
                <a:lnTo>
                  <a:pt x="10668" y="44196"/>
                </a:lnTo>
                <a:lnTo>
                  <a:pt x="10668" y="45720"/>
                </a:lnTo>
                <a:lnTo>
                  <a:pt x="12192" y="47244"/>
                </a:lnTo>
                <a:lnTo>
                  <a:pt x="12192" y="48768"/>
                </a:lnTo>
                <a:lnTo>
                  <a:pt x="13716" y="50292"/>
                </a:lnTo>
                <a:lnTo>
                  <a:pt x="13716" y="51816"/>
                </a:lnTo>
                <a:lnTo>
                  <a:pt x="16764" y="54864"/>
                </a:lnTo>
                <a:lnTo>
                  <a:pt x="18288" y="54864"/>
                </a:lnTo>
                <a:lnTo>
                  <a:pt x="19812" y="56388"/>
                </a:lnTo>
                <a:lnTo>
                  <a:pt x="38100" y="56388"/>
                </a:lnTo>
                <a:lnTo>
                  <a:pt x="35052" y="59436"/>
                </a:lnTo>
                <a:lnTo>
                  <a:pt x="32004" y="60960"/>
                </a:lnTo>
                <a:lnTo>
                  <a:pt x="30480" y="62484"/>
                </a:lnTo>
                <a:close/>
              </a:path>
              <a:path w="46355" h="62865">
                <a:moveTo>
                  <a:pt x="21463" y="36576"/>
                </a:moveTo>
                <a:lnTo>
                  <a:pt x="9144" y="36576"/>
                </a:lnTo>
                <a:lnTo>
                  <a:pt x="35052" y="16764"/>
                </a:lnTo>
                <a:lnTo>
                  <a:pt x="35052" y="15240"/>
                </a:lnTo>
                <a:lnTo>
                  <a:pt x="33528" y="13716"/>
                </a:lnTo>
                <a:lnTo>
                  <a:pt x="33528" y="12192"/>
                </a:lnTo>
                <a:lnTo>
                  <a:pt x="32004" y="12192"/>
                </a:lnTo>
                <a:lnTo>
                  <a:pt x="32004" y="10668"/>
                </a:lnTo>
                <a:lnTo>
                  <a:pt x="28956" y="7620"/>
                </a:lnTo>
                <a:lnTo>
                  <a:pt x="27432" y="7620"/>
                </a:lnTo>
                <a:lnTo>
                  <a:pt x="25908" y="6096"/>
                </a:lnTo>
                <a:lnTo>
                  <a:pt x="38862" y="6096"/>
                </a:lnTo>
                <a:lnTo>
                  <a:pt x="39624" y="7620"/>
                </a:lnTo>
                <a:lnTo>
                  <a:pt x="41148" y="9144"/>
                </a:lnTo>
                <a:lnTo>
                  <a:pt x="42672" y="12192"/>
                </a:lnTo>
                <a:lnTo>
                  <a:pt x="44291" y="16764"/>
                </a:lnTo>
                <a:lnTo>
                  <a:pt x="45815" y="21336"/>
                </a:lnTo>
                <a:lnTo>
                  <a:pt x="45815" y="25908"/>
                </a:lnTo>
                <a:lnTo>
                  <a:pt x="36576" y="25908"/>
                </a:lnTo>
                <a:lnTo>
                  <a:pt x="21463" y="36576"/>
                </a:lnTo>
                <a:close/>
              </a:path>
              <a:path w="46355" h="62865">
                <a:moveTo>
                  <a:pt x="38100" y="56388"/>
                </a:moveTo>
                <a:lnTo>
                  <a:pt x="24384" y="56388"/>
                </a:lnTo>
                <a:lnTo>
                  <a:pt x="27432" y="54864"/>
                </a:lnTo>
                <a:lnTo>
                  <a:pt x="28956" y="54864"/>
                </a:lnTo>
                <a:lnTo>
                  <a:pt x="33528" y="50292"/>
                </a:lnTo>
                <a:lnTo>
                  <a:pt x="35052" y="47244"/>
                </a:lnTo>
                <a:lnTo>
                  <a:pt x="35052" y="45720"/>
                </a:lnTo>
                <a:lnTo>
                  <a:pt x="36576" y="42672"/>
                </a:lnTo>
                <a:lnTo>
                  <a:pt x="36576" y="25908"/>
                </a:lnTo>
                <a:lnTo>
                  <a:pt x="45815" y="25908"/>
                </a:lnTo>
                <a:lnTo>
                  <a:pt x="45815" y="39624"/>
                </a:lnTo>
                <a:lnTo>
                  <a:pt x="44291" y="44196"/>
                </a:lnTo>
                <a:lnTo>
                  <a:pt x="42672" y="48768"/>
                </a:lnTo>
                <a:lnTo>
                  <a:pt x="39624" y="54864"/>
                </a:lnTo>
                <a:lnTo>
                  <a:pt x="38100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717203" y="7705417"/>
            <a:ext cx="222624" cy="64294"/>
          </a:xfrm>
          <a:custGeom>
            <a:avLst/>
            <a:gdLst/>
            <a:ahLst/>
            <a:cxnLst/>
            <a:rect l="l" t="t" r="r" b="b"/>
            <a:pathLst>
              <a:path w="94615" h="62865">
                <a:moveTo>
                  <a:pt x="42760" y="0"/>
                </a:moveTo>
                <a:lnTo>
                  <a:pt x="33616" y="0"/>
                </a:lnTo>
                <a:lnTo>
                  <a:pt x="33616" y="50292"/>
                </a:lnTo>
                <a:lnTo>
                  <a:pt x="27520" y="36576"/>
                </a:lnTo>
                <a:lnTo>
                  <a:pt x="10756" y="0"/>
                </a:lnTo>
                <a:lnTo>
                  <a:pt x="0" y="0"/>
                </a:lnTo>
                <a:lnTo>
                  <a:pt x="0" y="61061"/>
                </a:lnTo>
                <a:lnTo>
                  <a:pt x="7708" y="61061"/>
                </a:lnTo>
                <a:lnTo>
                  <a:pt x="7708" y="10668"/>
                </a:lnTo>
                <a:lnTo>
                  <a:pt x="12280" y="22860"/>
                </a:lnTo>
                <a:lnTo>
                  <a:pt x="30568" y="61061"/>
                </a:lnTo>
                <a:lnTo>
                  <a:pt x="42760" y="61061"/>
                </a:lnTo>
                <a:lnTo>
                  <a:pt x="42760" y="0"/>
                </a:lnTo>
                <a:close/>
              </a:path>
              <a:path w="94615" h="62865">
                <a:moveTo>
                  <a:pt x="94576" y="25908"/>
                </a:moveTo>
                <a:lnTo>
                  <a:pt x="93052" y="24384"/>
                </a:lnTo>
                <a:lnTo>
                  <a:pt x="93052" y="21336"/>
                </a:lnTo>
                <a:lnTo>
                  <a:pt x="91528" y="19812"/>
                </a:lnTo>
                <a:lnTo>
                  <a:pt x="86956" y="15240"/>
                </a:lnTo>
                <a:lnTo>
                  <a:pt x="85432" y="15240"/>
                </a:lnTo>
                <a:lnTo>
                  <a:pt x="82384" y="13716"/>
                </a:lnTo>
                <a:lnTo>
                  <a:pt x="80860" y="13716"/>
                </a:lnTo>
                <a:lnTo>
                  <a:pt x="77812" y="12192"/>
                </a:lnTo>
                <a:lnTo>
                  <a:pt x="73240" y="12192"/>
                </a:lnTo>
                <a:lnTo>
                  <a:pt x="71716" y="13716"/>
                </a:lnTo>
                <a:lnTo>
                  <a:pt x="64096" y="13716"/>
                </a:lnTo>
                <a:lnTo>
                  <a:pt x="62572" y="15240"/>
                </a:lnTo>
                <a:lnTo>
                  <a:pt x="58000" y="15240"/>
                </a:lnTo>
                <a:lnTo>
                  <a:pt x="58000" y="22860"/>
                </a:lnTo>
                <a:lnTo>
                  <a:pt x="61048" y="22860"/>
                </a:lnTo>
                <a:lnTo>
                  <a:pt x="64096" y="21336"/>
                </a:lnTo>
                <a:lnTo>
                  <a:pt x="67144" y="21336"/>
                </a:lnTo>
                <a:lnTo>
                  <a:pt x="68668" y="19812"/>
                </a:lnTo>
                <a:lnTo>
                  <a:pt x="77812" y="19812"/>
                </a:lnTo>
                <a:lnTo>
                  <a:pt x="80860" y="21336"/>
                </a:lnTo>
                <a:lnTo>
                  <a:pt x="85432" y="25908"/>
                </a:lnTo>
                <a:lnTo>
                  <a:pt x="85432" y="33528"/>
                </a:lnTo>
                <a:lnTo>
                  <a:pt x="85432" y="39624"/>
                </a:lnTo>
                <a:lnTo>
                  <a:pt x="85432" y="48869"/>
                </a:lnTo>
                <a:lnTo>
                  <a:pt x="82384" y="50393"/>
                </a:lnTo>
                <a:lnTo>
                  <a:pt x="80860" y="53441"/>
                </a:lnTo>
                <a:lnTo>
                  <a:pt x="77812" y="53441"/>
                </a:lnTo>
                <a:lnTo>
                  <a:pt x="74764" y="54965"/>
                </a:lnTo>
                <a:lnTo>
                  <a:pt x="67144" y="54965"/>
                </a:lnTo>
                <a:lnTo>
                  <a:pt x="65620" y="53441"/>
                </a:lnTo>
                <a:lnTo>
                  <a:pt x="64096" y="53441"/>
                </a:lnTo>
                <a:lnTo>
                  <a:pt x="64096" y="50393"/>
                </a:lnTo>
                <a:lnTo>
                  <a:pt x="62572" y="48869"/>
                </a:lnTo>
                <a:lnTo>
                  <a:pt x="62572" y="47345"/>
                </a:lnTo>
                <a:lnTo>
                  <a:pt x="64096" y="45821"/>
                </a:lnTo>
                <a:lnTo>
                  <a:pt x="64096" y="44196"/>
                </a:lnTo>
                <a:lnTo>
                  <a:pt x="67144" y="41148"/>
                </a:lnTo>
                <a:lnTo>
                  <a:pt x="70192" y="41148"/>
                </a:lnTo>
                <a:lnTo>
                  <a:pt x="71716" y="39624"/>
                </a:lnTo>
                <a:lnTo>
                  <a:pt x="85432" y="39624"/>
                </a:lnTo>
                <a:lnTo>
                  <a:pt x="85432" y="33528"/>
                </a:lnTo>
                <a:lnTo>
                  <a:pt x="68668" y="33528"/>
                </a:lnTo>
                <a:lnTo>
                  <a:pt x="64096" y="35052"/>
                </a:lnTo>
                <a:lnTo>
                  <a:pt x="59524" y="38100"/>
                </a:lnTo>
                <a:lnTo>
                  <a:pt x="56476" y="39624"/>
                </a:lnTo>
                <a:lnTo>
                  <a:pt x="54952" y="44196"/>
                </a:lnTo>
                <a:lnTo>
                  <a:pt x="54952" y="54965"/>
                </a:lnTo>
                <a:lnTo>
                  <a:pt x="56476" y="56489"/>
                </a:lnTo>
                <a:lnTo>
                  <a:pt x="56476" y="58013"/>
                </a:lnTo>
                <a:lnTo>
                  <a:pt x="58000" y="58013"/>
                </a:lnTo>
                <a:lnTo>
                  <a:pt x="61048" y="61061"/>
                </a:lnTo>
                <a:lnTo>
                  <a:pt x="62572" y="61061"/>
                </a:lnTo>
                <a:lnTo>
                  <a:pt x="65620" y="62585"/>
                </a:lnTo>
                <a:lnTo>
                  <a:pt x="76288" y="62585"/>
                </a:lnTo>
                <a:lnTo>
                  <a:pt x="77812" y="61061"/>
                </a:lnTo>
                <a:lnTo>
                  <a:pt x="83908" y="58013"/>
                </a:lnTo>
                <a:lnTo>
                  <a:pt x="86956" y="54965"/>
                </a:lnTo>
                <a:lnTo>
                  <a:pt x="86956" y="61061"/>
                </a:lnTo>
                <a:lnTo>
                  <a:pt x="94576" y="61061"/>
                </a:lnTo>
                <a:lnTo>
                  <a:pt x="94576" y="39624"/>
                </a:lnTo>
                <a:lnTo>
                  <a:pt x="9457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49214" y="7461972"/>
            <a:ext cx="1073972" cy="323027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2965076" y="7717886"/>
            <a:ext cx="324224" cy="51955"/>
          </a:xfrm>
          <a:custGeom>
            <a:avLst/>
            <a:gdLst/>
            <a:ahLst/>
            <a:cxnLst/>
            <a:rect l="l" t="t" r="r" b="b"/>
            <a:pathLst>
              <a:path w="137794" h="50800">
                <a:moveTo>
                  <a:pt x="45720" y="6096"/>
                </a:moveTo>
                <a:lnTo>
                  <a:pt x="42672" y="0"/>
                </a:lnTo>
                <a:lnTo>
                  <a:pt x="35052" y="0"/>
                </a:lnTo>
                <a:lnTo>
                  <a:pt x="33528" y="1524"/>
                </a:lnTo>
                <a:lnTo>
                  <a:pt x="32004" y="1524"/>
                </a:lnTo>
                <a:lnTo>
                  <a:pt x="28956" y="4572"/>
                </a:lnTo>
                <a:lnTo>
                  <a:pt x="28956" y="6096"/>
                </a:lnTo>
                <a:lnTo>
                  <a:pt x="27432" y="6096"/>
                </a:lnTo>
                <a:lnTo>
                  <a:pt x="27432" y="7620"/>
                </a:lnTo>
                <a:lnTo>
                  <a:pt x="25908" y="9144"/>
                </a:lnTo>
                <a:lnTo>
                  <a:pt x="25908" y="7620"/>
                </a:lnTo>
                <a:lnTo>
                  <a:pt x="24384" y="4572"/>
                </a:lnTo>
                <a:lnTo>
                  <a:pt x="24384" y="3048"/>
                </a:lnTo>
                <a:lnTo>
                  <a:pt x="22860" y="1524"/>
                </a:lnTo>
                <a:lnTo>
                  <a:pt x="19812" y="0"/>
                </a:lnTo>
                <a:lnTo>
                  <a:pt x="16764" y="0"/>
                </a:lnTo>
                <a:lnTo>
                  <a:pt x="15240" y="1524"/>
                </a:lnTo>
                <a:lnTo>
                  <a:pt x="13716" y="1524"/>
                </a:lnTo>
                <a:lnTo>
                  <a:pt x="12192" y="3048"/>
                </a:lnTo>
                <a:lnTo>
                  <a:pt x="10668" y="3048"/>
                </a:lnTo>
                <a:lnTo>
                  <a:pt x="10668" y="4572"/>
                </a:lnTo>
                <a:lnTo>
                  <a:pt x="9144" y="6096"/>
                </a:lnTo>
                <a:lnTo>
                  <a:pt x="9144" y="7620"/>
                </a:lnTo>
                <a:lnTo>
                  <a:pt x="7620" y="9144"/>
                </a:lnTo>
                <a:lnTo>
                  <a:pt x="7620" y="1524"/>
                </a:lnTo>
                <a:lnTo>
                  <a:pt x="0" y="1524"/>
                </a:lnTo>
                <a:lnTo>
                  <a:pt x="0" y="48869"/>
                </a:lnTo>
                <a:lnTo>
                  <a:pt x="7620" y="48869"/>
                </a:lnTo>
                <a:lnTo>
                  <a:pt x="7620" y="18288"/>
                </a:lnTo>
                <a:lnTo>
                  <a:pt x="10668" y="15240"/>
                </a:lnTo>
                <a:lnTo>
                  <a:pt x="10668" y="13716"/>
                </a:lnTo>
                <a:lnTo>
                  <a:pt x="12192" y="12192"/>
                </a:lnTo>
                <a:lnTo>
                  <a:pt x="12192" y="10668"/>
                </a:lnTo>
                <a:lnTo>
                  <a:pt x="15240" y="7620"/>
                </a:lnTo>
                <a:lnTo>
                  <a:pt x="18288" y="7620"/>
                </a:lnTo>
                <a:lnTo>
                  <a:pt x="18288" y="9144"/>
                </a:lnTo>
                <a:lnTo>
                  <a:pt x="19812" y="10668"/>
                </a:lnTo>
                <a:lnTo>
                  <a:pt x="19812" y="48869"/>
                </a:lnTo>
                <a:lnTo>
                  <a:pt x="27432" y="48869"/>
                </a:lnTo>
                <a:lnTo>
                  <a:pt x="27432" y="16764"/>
                </a:lnTo>
                <a:lnTo>
                  <a:pt x="28956" y="15240"/>
                </a:lnTo>
                <a:lnTo>
                  <a:pt x="28956" y="13716"/>
                </a:lnTo>
                <a:lnTo>
                  <a:pt x="30480" y="12192"/>
                </a:lnTo>
                <a:lnTo>
                  <a:pt x="30480" y="10668"/>
                </a:lnTo>
                <a:lnTo>
                  <a:pt x="32004" y="10668"/>
                </a:lnTo>
                <a:lnTo>
                  <a:pt x="32004" y="9144"/>
                </a:lnTo>
                <a:lnTo>
                  <a:pt x="33528" y="9144"/>
                </a:lnTo>
                <a:lnTo>
                  <a:pt x="33528" y="7620"/>
                </a:lnTo>
                <a:lnTo>
                  <a:pt x="36576" y="7620"/>
                </a:lnTo>
                <a:lnTo>
                  <a:pt x="36576" y="9144"/>
                </a:lnTo>
                <a:lnTo>
                  <a:pt x="38100" y="9144"/>
                </a:lnTo>
                <a:lnTo>
                  <a:pt x="38100" y="48869"/>
                </a:lnTo>
                <a:lnTo>
                  <a:pt x="45720" y="48869"/>
                </a:lnTo>
                <a:lnTo>
                  <a:pt x="45720" y="7620"/>
                </a:lnTo>
                <a:lnTo>
                  <a:pt x="45720" y="6096"/>
                </a:lnTo>
                <a:close/>
              </a:path>
              <a:path w="137794" h="50800">
                <a:moveTo>
                  <a:pt x="97624" y="16764"/>
                </a:moveTo>
                <a:lnTo>
                  <a:pt x="96100" y="13716"/>
                </a:lnTo>
                <a:lnTo>
                  <a:pt x="96100" y="10668"/>
                </a:lnTo>
                <a:lnTo>
                  <a:pt x="94576" y="9144"/>
                </a:lnTo>
                <a:lnTo>
                  <a:pt x="93814" y="7620"/>
                </a:lnTo>
                <a:lnTo>
                  <a:pt x="93052" y="6096"/>
                </a:lnTo>
                <a:lnTo>
                  <a:pt x="90004" y="4572"/>
                </a:lnTo>
                <a:lnTo>
                  <a:pt x="90004" y="19812"/>
                </a:lnTo>
                <a:lnTo>
                  <a:pt x="88480" y="21336"/>
                </a:lnTo>
                <a:lnTo>
                  <a:pt x="64096" y="21336"/>
                </a:lnTo>
                <a:lnTo>
                  <a:pt x="64096" y="18288"/>
                </a:lnTo>
                <a:lnTo>
                  <a:pt x="65620" y="15240"/>
                </a:lnTo>
                <a:lnTo>
                  <a:pt x="65620" y="13716"/>
                </a:lnTo>
                <a:lnTo>
                  <a:pt x="70192" y="9144"/>
                </a:lnTo>
                <a:lnTo>
                  <a:pt x="71716" y="9144"/>
                </a:lnTo>
                <a:lnTo>
                  <a:pt x="73240" y="7620"/>
                </a:lnTo>
                <a:lnTo>
                  <a:pt x="80860" y="7620"/>
                </a:lnTo>
                <a:lnTo>
                  <a:pt x="82384" y="9144"/>
                </a:lnTo>
                <a:lnTo>
                  <a:pt x="83908" y="9144"/>
                </a:lnTo>
                <a:lnTo>
                  <a:pt x="85432" y="10668"/>
                </a:lnTo>
                <a:lnTo>
                  <a:pt x="86956" y="10668"/>
                </a:lnTo>
                <a:lnTo>
                  <a:pt x="86956" y="12192"/>
                </a:lnTo>
                <a:lnTo>
                  <a:pt x="88480" y="13716"/>
                </a:lnTo>
                <a:lnTo>
                  <a:pt x="88480" y="18288"/>
                </a:lnTo>
                <a:lnTo>
                  <a:pt x="90004" y="19812"/>
                </a:lnTo>
                <a:lnTo>
                  <a:pt x="90004" y="4572"/>
                </a:lnTo>
                <a:lnTo>
                  <a:pt x="88480" y="3048"/>
                </a:lnTo>
                <a:lnTo>
                  <a:pt x="85432" y="3048"/>
                </a:lnTo>
                <a:lnTo>
                  <a:pt x="83908" y="1524"/>
                </a:lnTo>
                <a:lnTo>
                  <a:pt x="80860" y="0"/>
                </a:lnTo>
                <a:lnTo>
                  <a:pt x="73240" y="0"/>
                </a:lnTo>
                <a:lnTo>
                  <a:pt x="70192" y="1524"/>
                </a:lnTo>
                <a:lnTo>
                  <a:pt x="68668" y="3048"/>
                </a:lnTo>
                <a:lnTo>
                  <a:pt x="62572" y="6096"/>
                </a:lnTo>
                <a:lnTo>
                  <a:pt x="61048" y="7620"/>
                </a:lnTo>
                <a:lnTo>
                  <a:pt x="56476" y="16764"/>
                </a:lnTo>
                <a:lnTo>
                  <a:pt x="56476" y="18288"/>
                </a:lnTo>
                <a:lnTo>
                  <a:pt x="54952" y="22860"/>
                </a:lnTo>
                <a:lnTo>
                  <a:pt x="54952" y="28956"/>
                </a:lnTo>
                <a:lnTo>
                  <a:pt x="56476" y="33616"/>
                </a:lnTo>
                <a:lnTo>
                  <a:pt x="56476" y="36664"/>
                </a:lnTo>
                <a:lnTo>
                  <a:pt x="58000" y="39712"/>
                </a:lnTo>
                <a:lnTo>
                  <a:pt x="59524" y="41236"/>
                </a:lnTo>
                <a:lnTo>
                  <a:pt x="61048" y="44284"/>
                </a:lnTo>
                <a:lnTo>
                  <a:pt x="62572" y="45808"/>
                </a:lnTo>
                <a:lnTo>
                  <a:pt x="71716" y="50380"/>
                </a:lnTo>
                <a:lnTo>
                  <a:pt x="86956" y="50380"/>
                </a:lnTo>
                <a:lnTo>
                  <a:pt x="90004" y="48856"/>
                </a:lnTo>
                <a:lnTo>
                  <a:pt x="94576" y="48856"/>
                </a:lnTo>
                <a:lnTo>
                  <a:pt x="94576" y="42760"/>
                </a:lnTo>
                <a:lnTo>
                  <a:pt x="94576" y="41236"/>
                </a:lnTo>
                <a:lnTo>
                  <a:pt x="93052" y="41236"/>
                </a:lnTo>
                <a:lnTo>
                  <a:pt x="91528" y="42760"/>
                </a:lnTo>
                <a:lnTo>
                  <a:pt x="70192" y="42760"/>
                </a:lnTo>
                <a:lnTo>
                  <a:pt x="68668" y="39712"/>
                </a:lnTo>
                <a:lnTo>
                  <a:pt x="65620" y="36664"/>
                </a:lnTo>
                <a:lnTo>
                  <a:pt x="64096" y="33616"/>
                </a:lnTo>
                <a:lnTo>
                  <a:pt x="64096" y="27432"/>
                </a:lnTo>
                <a:lnTo>
                  <a:pt x="97624" y="27432"/>
                </a:lnTo>
                <a:lnTo>
                  <a:pt x="97624" y="21336"/>
                </a:lnTo>
                <a:lnTo>
                  <a:pt x="97624" y="16764"/>
                </a:lnTo>
                <a:close/>
              </a:path>
              <a:path w="137794" h="50800">
                <a:moveTo>
                  <a:pt x="137337" y="39725"/>
                </a:moveTo>
                <a:lnTo>
                  <a:pt x="135813" y="39725"/>
                </a:lnTo>
                <a:lnTo>
                  <a:pt x="135813" y="38201"/>
                </a:lnTo>
                <a:lnTo>
                  <a:pt x="134289" y="36677"/>
                </a:lnTo>
                <a:lnTo>
                  <a:pt x="132765" y="36677"/>
                </a:lnTo>
                <a:lnTo>
                  <a:pt x="132765" y="35153"/>
                </a:lnTo>
                <a:lnTo>
                  <a:pt x="128193" y="35153"/>
                </a:lnTo>
                <a:lnTo>
                  <a:pt x="126669" y="36677"/>
                </a:lnTo>
                <a:lnTo>
                  <a:pt x="125145" y="36677"/>
                </a:lnTo>
                <a:lnTo>
                  <a:pt x="125145" y="38201"/>
                </a:lnTo>
                <a:lnTo>
                  <a:pt x="123621" y="38201"/>
                </a:lnTo>
                <a:lnTo>
                  <a:pt x="123621" y="47345"/>
                </a:lnTo>
                <a:lnTo>
                  <a:pt x="125145" y="48869"/>
                </a:lnTo>
                <a:lnTo>
                  <a:pt x="126669" y="48869"/>
                </a:lnTo>
                <a:lnTo>
                  <a:pt x="126669" y="50393"/>
                </a:lnTo>
                <a:lnTo>
                  <a:pt x="132765" y="50393"/>
                </a:lnTo>
                <a:lnTo>
                  <a:pt x="134289" y="48869"/>
                </a:lnTo>
                <a:lnTo>
                  <a:pt x="135813" y="48869"/>
                </a:lnTo>
                <a:lnTo>
                  <a:pt x="135813" y="47345"/>
                </a:lnTo>
                <a:lnTo>
                  <a:pt x="137337" y="45821"/>
                </a:lnTo>
                <a:lnTo>
                  <a:pt x="137337" y="39725"/>
                </a:lnTo>
                <a:close/>
              </a:path>
              <a:path w="137794" h="50800">
                <a:moveTo>
                  <a:pt x="137337" y="4572"/>
                </a:moveTo>
                <a:lnTo>
                  <a:pt x="135813" y="4572"/>
                </a:lnTo>
                <a:lnTo>
                  <a:pt x="135813" y="3048"/>
                </a:lnTo>
                <a:lnTo>
                  <a:pt x="134289" y="1524"/>
                </a:lnTo>
                <a:lnTo>
                  <a:pt x="132765" y="1524"/>
                </a:lnTo>
                <a:lnTo>
                  <a:pt x="131241" y="0"/>
                </a:lnTo>
                <a:lnTo>
                  <a:pt x="129717" y="0"/>
                </a:lnTo>
                <a:lnTo>
                  <a:pt x="128193" y="1524"/>
                </a:lnTo>
                <a:lnTo>
                  <a:pt x="125145" y="1524"/>
                </a:lnTo>
                <a:lnTo>
                  <a:pt x="125145" y="3048"/>
                </a:lnTo>
                <a:lnTo>
                  <a:pt x="123621" y="3048"/>
                </a:lnTo>
                <a:lnTo>
                  <a:pt x="123621" y="12192"/>
                </a:lnTo>
                <a:lnTo>
                  <a:pt x="125145" y="13716"/>
                </a:lnTo>
                <a:lnTo>
                  <a:pt x="126669" y="13716"/>
                </a:lnTo>
                <a:lnTo>
                  <a:pt x="126669" y="15240"/>
                </a:lnTo>
                <a:lnTo>
                  <a:pt x="132765" y="15240"/>
                </a:lnTo>
                <a:lnTo>
                  <a:pt x="134289" y="13716"/>
                </a:lnTo>
                <a:lnTo>
                  <a:pt x="135813" y="13716"/>
                </a:lnTo>
                <a:lnTo>
                  <a:pt x="135813" y="12192"/>
                </a:lnTo>
                <a:lnTo>
                  <a:pt x="137337" y="10668"/>
                </a:lnTo>
                <a:lnTo>
                  <a:pt x="137337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4606514" y="7699176"/>
            <a:ext cx="697753" cy="88972"/>
            <a:chOff x="1957768" y="7528083"/>
            <a:chExt cx="296545" cy="86995"/>
          </a:xfrm>
        </p:grpSpPr>
        <p:pic>
          <p:nvPicPr>
            <p:cNvPr id="83" name="object 8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57768" y="7528083"/>
              <a:ext cx="256413" cy="8696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238565" y="7546372"/>
              <a:ext cx="15875" cy="50800"/>
            </a:xfrm>
            <a:custGeom>
              <a:avLst/>
              <a:gdLst/>
              <a:ahLst/>
              <a:cxnLst/>
              <a:rect l="l" t="t" r="r" b="b"/>
              <a:pathLst>
                <a:path w="15875" h="50800">
                  <a:moveTo>
                    <a:pt x="9239" y="1524"/>
                  </a:moveTo>
                  <a:lnTo>
                    <a:pt x="6096" y="1524"/>
                  </a:lnTo>
                  <a:lnTo>
                    <a:pt x="6096" y="0"/>
                  </a:lnTo>
                  <a:lnTo>
                    <a:pt x="9239" y="0"/>
                  </a:lnTo>
                  <a:lnTo>
                    <a:pt x="9239" y="1524"/>
                  </a:lnTo>
                  <a:close/>
                </a:path>
                <a:path w="15875" h="50800">
                  <a:moveTo>
                    <a:pt x="12287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2287" y="1524"/>
                  </a:lnTo>
                  <a:lnTo>
                    <a:pt x="12287" y="3048"/>
                  </a:lnTo>
                  <a:close/>
                </a:path>
                <a:path w="15875" h="50800">
                  <a:moveTo>
                    <a:pt x="15335" y="10668"/>
                  </a:moveTo>
                  <a:lnTo>
                    <a:pt x="0" y="10668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3811" y="3048"/>
                  </a:lnTo>
                  <a:lnTo>
                    <a:pt x="13811" y="4572"/>
                  </a:lnTo>
                  <a:lnTo>
                    <a:pt x="15335" y="6096"/>
                  </a:lnTo>
                  <a:lnTo>
                    <a:pt x="15335" y="10668"/>
                  </a:lnTo>
                  <a:close/>
                </a:path>
                <a:path w="15875" h="50800">
                  <a:moveTo>
                    <a:pt x="12287" y="13716"/>
                  </a:moveTo>
                  <a:lnTo>
                    <a:pt x="3048" y="13716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13811" y="10668"/>
                  </a:lnTo>
                  <a:lnTo>
                    <a:pt x="13811" y="12192"/>
                  </a:lnTo>
                  <a:lnTo>
                    <a:pt x="12287" y="13716"/>
                  </a:lnTo>
                  <a:close/>
                </a:path>
                <a:path w="15875" h="50800">
                  <a:moveTo>
                    <a:pt x="10763" y="15240"/>
                  </a:moveTo>
                  <a:lnTo>
                    <a:pt x="4572" y="15240"/>
                  </a:lnTo>
                  <a:lnTo>
                    <a:pt x="4572" y="13716"/>
                  </a:lnTo>
                  <a:lnTo>
                    <a:pt x="10763" y="13716"/>
                  </a:lnTo>
                  <a:lnTo>
                    <a:pt x="10763" y="15240"/>
                  </a:lnTo>
                  <a:close/>
                </a:path>
                <a:path w="15875" h="50800">
                  <a:moveTo>
                    <a:pt x="10763" y="36671"/>
                  </a:moveTo>
                  <a:lnTo>
                    <a:pt x="4572" y="36671"/>
                  </a:lnTo>
                  <a:lnTo>
                    <a:pt x="6096" y="35147"/>
                  </a:lnTo>
                  <a:lnTo>
                    <a:pt x="9239" y="35147"/>
                  </a:lnTo>
                  <a:lnTo>
                    <a:pt x="10763" y="36671"/>
                  </a:lnTo>
                  <a:close/>
                </a:path>
                <a:path w="15875" h="50800">
                  <a:moveTo>
                    <a:pt x="12287" y="38195"/>
                  </a:moveTo>
                  <a:lnTo>
                    <a:pt x="3048" y="38195"/>
                  </a:lnTo>
                  <a:lnTo>
                    <a:pt x="3048" y="36671"/>
                  </a:lnTo>
                  <a:lnTo>
                    <a:pt x="12287" y="36671"/>
                  </a:lnTo>
                  <a:lnTo>
                    <a:pt x="12287" y="38195"/>
                  </a:lnTo>
                  <a:close/>
                </a:path>
                <a:path w="15875" h="50800">
                  <a:moveTo>
                    <a:pt x="12287" y="48863"/>
                  </a:moveTo>
                  <a:lnTo>
                    <a:pt x="3048" y="48863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0" y="44291"/>
                  </a:lnTo>
                  <a:lnTo>
                    <a:pt x="0" y="41243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13811" y="38195"/>
                  </a:lnTo>
                  <a:lnTo>
                    <a:pt x="13811" y="39719"/>
                  </a:lnTo>
                  <a:lnTo>
                    <a:pt x="15335" y="41243"/>
                  </a:lnTo>
                  <a:lnTo>
                    <a:pt x="15335" y="44291"/>
                  </a:lnTo>
                  <a:lnTo>
                    <a:pt x="13811" y="45815"/>
                  </a:lnTo>
                  <a:lnTo>
                    <a:pt x="13811" y="47339"/>
                  </a:lnTo>
                  <a:lnTo>
                    <a:pt x="12287" y="48863"/>
                  </a:lnTo>
                  <a:close/>
                </a:path>
                <a:path w="15875" h="50800">
                  <a:moveTo>
                    <a:pt x="10763" y="50387"/>
                  </a:moveTo>
                  <a:lnTo>
                    <a:pt x="4572" y="50387"/>
                  </a:lnTo>
                  <a:lnTo>
                    <a:pt x="4572" y="48863"/>
                  </a:lnTo>
                  <a:lnTo>
                    <a:pt x="10763" y="48863"/>
                  </a:lnTo>
                  <a:lnTo>
                    <a:pt x="10763" y="50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93570" y="7699176"/>
            <a:ext cx="603325" cy="70236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2706443" y="472851"/>
            <a:ext cx="1343212" cy="94168"/>
            <a:chOff x="1150238" y="462343"/>
            <a:chExt cx="570865" cy="92075"/>
          </a:xfrm>
        </p:grpSpPr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0238" y="466915"/>
              <a:ext cx="201453" cy="6705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377696" y="518731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40">
                  <a:moveTo>
                    <a:pt x="1219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  <a:path w="17144" h="15240">
                  <a:moveTo>
                    <a:pt x="13716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3716" y="3048"/>
                  </a:lnTo>
                  <a:close/>
                </a:path>
                <a:path w="17144" h="15240">
                  <a:moveTo>
                    <a:pt x="12192" y="15240"/>
                  </a:moveTo>
                  <a:lnTo>
                    <a:pt x="4572" y="15240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5240" y="3048"/>
                  </a:lnTo>
                  <a:lnTo>
                    <a:pt x="15240" y="4572"/>
                  </a:lnTo>
                  <a:lnTo>
                    <a:pt x="16764" y="6096"/>
                  </a:lnTo>
                  <a:lnTo>
                    <a:pt x="16764" y="10668"/>
                  </a:lnTo>
                  <a:lnTo>
                    <a:pt x="15240" y="10668"/>
                  </a:lnTo>
                  <a:lnTo>
                    <a:pt x="15240" y="12192"/>
                  </a:lnTo>
                  <a:lnTo>
                    <a:pt x="12192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1891" y="462343"/>
              <a:ext cx="247364" cy="9153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693640" y="462343"/>
              <a:ext cx="27940" cy="92075"/>
            </a:xfrm>
            <a:custGeom>
              <a:avLst/>
              <a:gdLst/>
              <a:ahLst/>
              <a:cxnLst/>
              <a:rect l="l" t="t" r="r" b="b"/>
              <a:pathLst>
                <a:path w="27939" h="92075">
                  <a:moveTo>
                    <a:pt x="4572" y="91535"/>
                  </a:moveTo>
                  <a:lnTo>
                    <a:pt x="0" y="86963"/>
                  </a:lnTo>
                  <a:lnTo>
                    <a:pt x="6096" y="80867"/>
                  </a:lnTo>
                  <a:lnTo>
                    <a:pt x="10668" y="73152"/>
                  </a:lnTo>
                  <a:lnTo>
                    <a:pt x="16764" y="60960"/>
                  </a:lnTo>
                  <a:lnTo>
                    <a:pt x="18288" y="53339"/>
                  </a:lnTo>
                  <a:lnTo>
                    <a:pt x="18288" y="45719"/>
                  </a:lnTo>
                  <a:lnTo>
                    <a:pt x="17145" y="35456"/>
                  </a:lnTo>
                  <a:lnTo>
                    <a:pt x="13716" y="25336"/>
                  </a:lnTo>
                  <a:lnTo>
                    <a:pt x="8001" y="15501"/>
                  </a:lnTo>
                  <a:lnTo>
                    <a:pt x="0" y="6096"/>
                  </a:lnTo>
                  <a:lnTo>
                    <a:pt x="4572" y="0"/>
                  </a:lnTo>
                  <a:lnTo>
                    <a:pt x="14573" y="10572"/>
                  </a:lnTo>
                  <a:lnTo>
                    <a:pt x="21717" y="21717"/>
                  </a:lnTo>
                  <a:lnTo>
                    <a:pt x="26003" y="33432"/>
                  </a:lnTo>
                  <a:lnTo>
                    <a:pt x="27432" y="45719"/>
                  </a:lnTo>
                  <a:lnTo>
                    <a:pt x="27432" y="48768"/>
                  </a:lnTo>
                  <a:lnTo>
                    <a:pt x="25908" y="53339"/>
                  </a:lnTo>
                  <a:lnTo>
                    <a:pt x="25908" y="56387"/>
                  </a:lnTo>
                  <a:lnTo>
                    <a:pt x="24384" y="59436"/>
                  </a:lnTo>
                  <a:lnTo>
                    <a:pt x="24384" y="64008"/>
                  </a:lnTo>
                  <a:lnTo>
                    <a:pt x="22860" y="67056"/>
                  </a:lnTo>
                  <a:lnTo>
                    <a:pt x="21336" y="71628"/>
                  </a:lnTo>
                  <a:lnTo>
                    <a:pt x="18288" y="74676"/>
                  </a:lnTo>
                  <a:lnTo>
                    <a:pt x="12192" y="83915"/>
                  </a:lnTo>
                  <a:lnTo>
                    <a:pt x="4572" y="91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770516" y="207493"/>
            <a:ext cx="1795929" cy="90920"/>
            <a:chOff x="327469" y="202882"/>
            <a:chExt cx="763270" cy="88900"/>
          </a:xfrm>
        </p:grpSpPr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7469" y="202882"/>
              <a:ext cx="119062" cy="7477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9391" y="202882"/>
              <a:ext cx="212216" cy="8858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4281" y="202882"/>
              <a:ext cx="189357" cy="7477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262" y="204406"/>
              <a:ext cx="137445" cy="71723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8478371" y="207591"/>
            <a:ext cx="4131235" cy="96765"/>
            <a:chOff x="3603307" y="202977"/>
            <a:chExt cx="1755775" cy="94615"/>
          </a:xfrm>
        </p:grpSpPr>
        <p:sp>
          <p:nvSpPr>
            <p:cNvPr id="97" name="object 97"/>
            <p:cNvSpPr/>
            <p:nvPr/>
          </p:nvSpPr>
          <p:spPr>
            <a:xfrm>
              <a:off x="3603295" y="202983"/>
              <a:ext cx="861060" cy="92710"/>
            </a:xfrm>
            <a:custGeom>
              <a:avLst/>
              <a:gdLst/>
              <a:ahLst/>
              <a:cxnLst/>
              <a:rect l="l" t="t" r="r" b="b"/>
              <a:pathLst>
                <a:path w="861060" h="92710">
                  <a:moveTo>
                    <a:pt x="59537" y="24384"/>
                  </a:moveTo>
                  <a:lnTo>
                    <a:pt x="58013" y="19812"/>
                  </a:lnTo>
                  <a:lnTo>
                    <a:pt x="54965" y="13716"/>
                  </a:lnTo>
                  <a:lnTo>
                    <a:pt x="50393" y="9144"/>
                  </a:lnTo>
                  <a:lnTo>
                    <a:pt x="50393" y="28956"/>
                  </a:lnTo>
                  <a:lnTo>
                    <a:pt x="50393" y="42672"/>
                  </a:lnTo>
                  <a:lnTo>
                    <a:pt x="48869" y="47244"/>
                  </a:lnTo>
                  <a:lnTo>
                    <a:pt x="48869" y="50292"/>
                  </a:lnTo>
                  <a:lnTo>
                    <a:pt x="47345" y="54864"/>
                  </a:lnTo>
                  <a:lnTo>
                    <a:pt x="45821" y="57912"/>
                  </a:lnTo>
                  <a:lnTo>
                    <a:pt x="42672" y="59436"/>
                  </a:lnTo>
                  <a:lnTo>
                    <a:pt x="39624" y="62484"/>
                  </a:lnTo>
                  <a:lnTo>
                    <a:pt x="36576" y="64008"/>
                  </a:lnTo>
                  <a:lnTo>
                    <a:pt x="33528" y="64008"/>
                  </a:lnTo>
                  <a:lnTo>
                    <a:pt x="30480" y="65532"/>
                  </a:lnTo>
                  <a:lnTo>
                    <a:pt x="9144" y="65532"/>
                  </a:lnTo>
                  <a:lnTo>
                    <a:pt x="9144" y="9144"/>
                  </a:lnTo>
                  <a:lnTo>
                    <a:pt x="30480" y="9144"/>
                  </a:lnTo>
                  <a:lnTo>
                    <a:pt x="35052" y="10668"/>
                  </a:lnTo>
                  <a:lnTo>
                    <a:pt x="36576" y="10668"/>
                  </a:lnTo>
                  <a:lnTo>
                    <a:pt x="41148" y="12192"/>
                  </a:lnTo>
                  <a:lnTo>
                    <a:pt x="44196" y="15240"/>
                  </a:lnTo>
                  <a:lnTo>
                    <a:pt x="45821" y="19812"/>
                  </a:lnTo>
                  <a:lnTo>
                    <a:pt x="48869" y="22860"/>
                  </a:lnTo>
                  <a:lnTo>
                    <a:pt x="50393" y="28956"/>
                  </a:lnTo>
                  <a:lnTo>
                    <a:pt x="50393" y="9144"/>
                  </a:lnTo>
                  <a:lnTo>
                    <a:pt x="45821" y="4572"/>
                  </a:lnTo>
                  <a:lnTo>
                    <a:pt x="42672" y="2946"/>
                  </a:lnTo>
                  <a:lnTo>
                    <a:pt x="38100" y="1422"/>
                  </a:lnTo>
                  <a:lnTo>
                    <a:pt x="0" y="1422"/>
                  </a:lnTo>
                  <a:lnTo>
                    <a:pt x="0" y="73152"/>
                  </a:lnTo>
                  <a:lnTo>
                    <a:pt x="35052" y="73152"/>
                  </a:lnTo>
                  <a:lnTo>
                    <a:pt x="38100" y="71628"/>
                  </a:lnTo>
                  <a:lnTo>
                    <a:pt x="41148" y="71628"/>
                  </a:lnTo>
                  <a:lnTo>
                    <a:pt x="44196" y="70104"/>
                  </a:lnTo>
                  <a:lnTo>
                    <a:pt x="47345" y="68580"/>
                  </a:lnTo>
                  <a:lnTo>
                    <a:pt x="48869" y="67056"/>
                  </a:lnTo>
                  <a:lnTo>
                    <a:pt x="51917" y="65532"/>
                  </a:lnTo>
                  <a:lnTo>
                    <a:pt x="56489" y="56388"/>
                  </a:lnTo>
                  <a:lnTo>
                    <a:pt x="59537" y="47244"/>
                  </a:lnTo>
                  <a:lnTo>
                    <a:pt x="59537" y="24384"/>
                  </a:lnTo>
                  <a:close/>
                </a:path>
                <a:path w="861060" h="92710">
                  <a:moveTo>
                    <a:pt x="80873" y="19913"/>
                  </a:moveTo>
                  <a:lnTo>
                    <a:pt x="71729" y="19913"/>
                  </a:lnTo>
                  <a:lnTo>
                    <a:pt x="71729" y="73253"/>
                  </a:lnTo>
                  <a:lnTo>
                    <a:pt x="80873" y="73253"/>
                  </a:lnTo>
                  <a:lnTo>
                    <a:pt x="80873" y="19913"/>
                  </a:lnTo>
                  <a:close/>
                </a:path>
                <a:path w="861060" h="92710">
                  <a:moveTo>
                    <a:pt x="80873" y="0"/>
                  </a:moveTo>
                  <a:lnTo>
                    <a:pt x="71729" y="0"/>
                  </a:lnTo>
                  <a:lnTo>
                    <a:pt x="71729" y="10668"/>
                  </a:lnTo>
                  <a:lnTo>
                    <a:pt x="80873" y="10668"/>
                  </a:lnTo>
                  <a:lnTo>
                    <a:pt x="80873" y="0"/>
                  </a:lnTo>
                  <a:close/>
                </a:path>
                <a:path w="861060" h="92710">
                  <a:moveTo>
                    <a:pt x="135839" y="54864"/>
                  </a:moveTo>
                  <a:lnTo>
                    <a:pt x="134315" y="51816"/>
                  </a:lnTo>
                  <a:lnTo>
                    <a:pt x="129743" y="47244"/>
                  </a:lnTo>
                  <a:lnTo>
                    <a:pt x="126695" y="45720"/>
                  </a:lnTo>
                  <a:lnTo>
                    <a:pt x="125171" y="44196"/>
                  </a:lnTo>
                  <a:lnTo>
                    <a:pt x="120599" y="42672"/>
                  </a:lnTo>
                  <a:lnTo>
                    <a:pt x="114503" y="41148"/>
                  </a:lnTo>
                  <a:lnTo>
                    <a:pt x="109931" y="41148"/>
                  </a:lnTo>
                  <a:lnTo>
                    <a:pt x="106883" y="39624"/>
                  </a:lnTo>
                  <a:lnTo>
                    <a:pt x="105359" y="39624"/>
                  </a:lnTo>
                  <a:lnTo>
                    <a:pt x="103835" y="38100"/>
                  </a:lnTo>
                  <a:lnTo>
                    <a:pt x="102209" y="36576"/>
                  </a:lnTo>
                  <a:lnTo>
                    <a:pt x="100685" y="35052"/>
                  </a:lnTo>
                  <a:lnTo>
                    <a:pt x="100685" y="32004"/>
                  </a:lnTo>
                  <a:lnTo>
                    <a:pt x="102209" y="30480"/>
                  </a:lnTo>
                  <a:lnTo>
                    <a:pt x="103835" y="28956"/>
                  </a:lnTo>
                  <a:lnTo>
                    <a:pt x="105359" y="27432"/>
                  </a:lnTo>
                  <a:lnTo>
                    <a:pt x="119075" y="27432"/>
                  </a:lnTo>
                  <a:lnTo>
                    <a:pt x="122123" y="30480"/>
                  </a:lnTo>
                  <a:lnTo>
                    <a:pt x="123647" y="33528"/>
                  </a:lnTo>
                  <a:lnTo>
                    <a:pt x="123647" y="35052"/>
                  </a:lnTo>
                  <a:lnTo>
                    <a:pt x="132791" y="35052"/>
                  </a:lnTo>
                  <a:lnTo>
                    <a:pt x="132791" y="30480"/>
                  </a:lnTo>
                  <a:lnTo>
                    <a:pt x="131267" y="28956"/>
                  </a:lnTo>
                  <a:lnTo>
                    <a:pt x="130505" y="27432"/>
                  </a:lnTo>
                  <a:lnTo>
                    <a:pt x="129743" y="25908"/>
                  </a:lnTo>
                  <a:lnTo>
                    <a:pt x="126695" y="22860"/>
                  </a:lnTo>
                  <a:lnTo>
                    <a:pt x="120599" y="19812"/>
                  </a:lnTo>
                  <a:lnTo>
                    <a:pt x="106883" y="19812"/>
                  </a:lnTo>
                  <a:lnTo>
                    <a:pt x="103835" y="21336"/>
                  </a:lnTo>
                  <a:lnTo>
                    <a:pt x="102209" y="21336"/>
                  </a:lnTo>
                  <a:lnTo>
                    <a:pt x="100685" y="22860"/>
                  </a:lnTo>
                  <a:lnTo>
                    <a:pt x="99161" y="22860"/>
                  </a:lnTo>
                  <a:lnTo>
                    <a:pt x="96113" y="25908"/>
                  </a:lnTo>
                  <a:lnTo>
                    <a:pt x="94589" y="28956"/>
                  </a:lnTo>
                  <a:lnTo>
                    <a:pt x="93065" y="30480"/>
                  </a:lnTo>
                  <a:lnTo>
                    <a:pt x="93065" y="39624"/>
                  </a:lnTo>
                  <a:lnTo>
                    <a:pt x="94589" y="42672"/>
                  </a:lnTo>
                  <a:lnTo>
                    <a:pt x="97637" y="45720"/>
                  </a:lnTo>
                  <a:lnTo>
                    <a:pt x="100685" y="47244"/>
                  </a:lnTo>
                  <a:lnTo>
                    <a:pt x="103835" y="48768"/>
                  </a:lnTo>
                  <a:lnTo>
                    <a:pt x="106883" y="50292"/>
                  </a:lnTo>
                  <a:lnTo>
                    <a:pt x="114503" y="51816"/>
                  </a:lnTo>
                  <a:lnTo>
                    <a:pt x="119075" y="51816"/>
                  </a:lnTo>
                  <a:lnTo>
                    <a:pt x="122123" y="53340"/>
                  </a:lnTo>
                  <a:lnTo>
                    <a:pt x="123647" y="54864"/>
                  </a:lnTo>
                  <a:lnTo>
                    <a:pt x="125171" y="54864"/>
                  </a:lnTo>
                  <a:lnTo>
                    <a:pt x="125171" y="62484"/>
                  </a:lnTo>
                  <a:lnTo>
                    <a:pt x="123647" y="65532"/>
                  </a:lnTo>
                  <a:lnTo>
                    <a:pt x="120599" y="67056"/>
                  </a:lnTo>
                  <a:lnTo>
                    <a:pt x="106883" y="67056"/>
                  </a:lnTo>
                  <a:lnTo>
                    <a:pt x="103835" y="64008"/>
                  </a:lnTo>
                  <a:lnTo>
                    <a:pt x="102209" y="62484"/>
                  </a:lnTo>
                  <a:lnTo>
                    <a:pt x="100685" y="59436"/>
                  </a:lnTo>
                  <a:lnTo>
                    <a:pt x="100685" y="56388"/>
                  </a:lnTo>
                  <a:lnTo>
                    <a:pt x="91541" y="57912"/>
                  </a:lnTo>
                  <a:lnTo>
                    <a:pt x="91541" y="64008"/>
                  </a:lnTo>
                  <a:lnTo>
                    <a:pt x="97637" y="70104"/>
                  </a:lnTo>
                  <a:lnTo>
                    <a:pt x="102209" y="73152"/>
                  </a:lnTo>
                  <a:lnTo>
                    <a:pt x="106883" y="74676"/>
                  </a:lnTo>
                  <a:lnTo>
                    <a:pt x="122123" y="74676"/>
                  </a:lnTo>
                  <a:lnTo>
                    <a:pt x="128219" y="71628"/>
                  </a:lnTo>
                  <a:lnTo>
                    <a:pt x="132791" y="67056"/>
                  </a:lnTo>
                  <a:lnTo>
                    <a:pt x="135839" y="60960"/>
                  </a:lnTo>
                  <a:lnTo>
                    <a:pt x="135839" y="54864"/>
                  </a:lnTo>
                  <a:close/>
                </a:path>
                <a:path w="861060" h="92710">
                  <a:moveTo>
                    <a:pt x="190792" y="38100"/>
                  </a:moveTo>
                  <a:lnTo>
                    <a:pt x="189268" y="32004"/>
                  </a:lnTo>
                  <a:lnTo>
                    <a:pt x="184696" y="27432"/>
                  </a:lnTo>
                  <a:lnTo>
                    <a:pt x="181648" y="23368"/>
                  </a:lnTo>
                  <a:lnTo>
                    <a:pt x="181648" y="38100"/>
                  </a:lnTo>
                  <a:lnTo>
                    <a:pt x="181648" y="42672"/>
                  </a:lnTo>
                  <a:lnTo>
                    <a:pt x="152590" y="42672"/>
                  </a:lnTo>
                  <a:lnTo>
                    <a:pt x="152590" y="38100"/>
                  </a:lnTo>
                  <a:lnTo>
                    <a:pt x="154114" y="33528"/>
                  </a:lnTo>
                  <a:lnTo>
                    <a:pt x="157162" y="30480"/>
                  </a:lnTo>
                  <a:lnTo>
                    <a:pt x="160210" y="28956"/>
                  </a:lnTo>
                  <a:lnTo>
                    <a:pt x="163360" y="27432"/>
                  </a:lnTo>
                  <a:lnTo>
                    <a:pt x="172504" y="27432"/>
                  </a:lnTo>
                  <a:lnTo>
                    <a:pt x="175552" y="28956"/>
                  </a:lnTo>
                  <a:lnTo>
                    <a:pt x="178600" y="32004"/>
                  </a:lnTo>
                  <a:lnTo>
                    <a:pt x="181648" y="38100"/>
                  </a:lnTo>
                  <a:lnTo>
                    <a:pt x="181648" y="23368"/>
                  </a:lnTo>
                  <a:lnTo>
                    <a:pt x="180124" y="21336"/>
                  </a:lnTo>
                  <a:lnTo>
                    <a:pt x="174028" y="19812"/>
                  </a:lnTo>
                  <a:lnTo>
                    <a:pt x="160210" y="19812"/>
                  </a:lnTo>
                  <a:lnTo>
                    <a:pt x="154114" y="22860"/>
                  </a:lnTo>
                  <a:lnTo>
                    <a:pt x="144970" y="32004"/>
                  </a:lnTo>
                  <a:lnTo>
                    <a:pt x="143446" y="38100"/>
                  </a:lnTo>
                  <a:lnTo>
                    <a:pt x="143446" y="56388"/>
                  </a:lnTo>
                  <a:lnTo>
                    <a:pt x="144970" y="62484"/>
                  </a:lnTo>
                  <a:lnTo>
                    <a:pt x="154114" y="71628"/>
                  </a:lnTo>
                  <a:lnTo>
                    <a:pt x="160210" y="74676"/>
                  </a:lnTo>
                  <a:lnTo>
                    <a:pt x="174028" y="74676"/>
                  </a:lnTo>
                  <a:lnTo>
                    <a:pt x="190792" y="57912"/>
                  </a:lnTo>
                  <a:lnTo>
                    <a:pt x="181648" y="56388"/>
                  </a:lnTo>
                  <a:lnTo>
                    <a:pt x="180124" y="60960"/>
                  </a:lnTo>
                  <a:lnTo>
                    <a:pt x="178600" y="62484"/>
                  </a:lnTo>
                  <a:lnTo>
                    <a:pt x="177076" y="65532"/>
                  </a:lnTo>
                  <a:lnTo>
                    <a:pt x="174028" y="67056"/>
                  </a:lnTo>
                  <a:lnTo>
                    <a:pt x="163360" y="67056"/>
                  </a:lnTo>
                  <a:lnTo>
                    <a:pt x="160210" y="65532"/>
                  </a:lnTo>
                  <a:lnTo>
                    <a:pt x="154114" y="59436"/>
                  </a:lnTo>
                  <a:lnTo>
                    <a:pt x="152590" y="54864"/>
                  </a:lnTo>
                  <a:lnTo>
                    <a:pt x="152590" y="48768"/>
                  </a:lnTo>
                  <a:lnTo>
                    <a:pt x="190792" y="48768"/>
                  </a:lnTo>
                  <a:lnTo>
                    <a:pt x="190792" y="42672"/>
                  </a:lnTo>
                  <a:lnTo>
                    <a:pt x="190792" y="38100"/>
                  </a:lnTo>
                  <a:close/>
                </a:path>
                <a:path w="861060" h="92710">
                  <a:moveTo>
                    <a:pt x="247281" y="71628"/>
                  </a:moveTo>
                  <a:lnTo>
                    <a:pt x="245757" y="70104"/>
                  </a:lnTo>
                  <a:lnTo>
                    <a:pt x="245757" y="47244"/>
                  </a:lnTo>
                  <a:lnTo>
                    <a:pt x="245757" y="35052"/>
                  </a:lnTo>
                  <a:lnTo>
                    <a:pt x="244233" y="33528"/>
                  </a:lnTo>
                  <a:lnTo>
                    <a:pt x="244233" y="28956"/>
                  </a:lnTo>
                  <a:lnTo>
                    <a:pt x="242709" y="27432"/>
                  </a:lnTo>
                  <a:lnTo>
                    <a:pt x="241185" y="25908"/>
                  </a:lnTo>
                  <a:lnTo>
                    <a:pt x="241185" y="24384"/>
                  </a:lnTo>
                  <a:lnTo>
                    <a:pt x="232041" y="19812"/>
                  </a:lnTo>
                  <a:lnTo>
                    <a:pt x="216700" y="19812"/>
                  </a:lnTo>
                  <a:lnTo>
                    <a:pt x="212128" y="21336"/>
                  </a:lnTo>
                  <a:lnTo>
                    <a:pt x="206032" y="24384"/>
                  </a:lnTo>
                  <a:lnTo>
                    <a:pt x="204508" y="27432"/>
                  </a:lnTo>
                  <a:lnTo>
                    <a:pt x="202984" y="28956"/>
                  </a:lnTo>
                  <a:lnTo>
                    <a:pt x="201460" y="32004"/>
                  </a:lnTo>
                  <a:lnTo>
                    <a:pt x="201460" y="36576"/>
                  </a:lnTo>
                  <a:lnTo>
                    <a:pt x="209080" y="36576"/>
                  </a:lnTo>
                  <a:lnTo>
                    <a:pt x="212128" y="30480"/>
                  </a:lnTo>
                  <a:lnTo>
                    <a:pt x="213652" y="28956"/>
                  </a:lnTo>
                  <a:lnTo>
                    <a:pt x="216700" y="27432"/>
                  </a:lnTo>
                  <a:lnTo>
                    <a:pt x="230517" y="27432"/>
                  </a:lnTo>
                  <a:lnTo>
                    <a:pt x="236613" y="33528"/>
                  </a:lnTo>
                  <a:lnTo>
                    <a:pt x="236613" y="39624"/>
                  </a:lnTo>
                  <a:lnTo>
                    <a:pt x="236613" y="47244"/>
                  </a:lnTo>
                  <a:lnTo>
                    <a:pt x="236613" y="54864"/>
                  </a:lnTo>
                  <a:lnTo>
                    <a:pt x="235089" y="57912"/>
                  </a:lnTo>
                  <a:lnTo>
                    <a:pt x="235089" y="59436"/>
                  </a:lnTo>
                  <a:lnTo>
                    <a:pt x="233565" y="62484"/>
                  </a:lnTo>
                  <a:lnTo>
                    <a:pt x="232041" y="64008"/>
                  </a:lnTo>
                  <a:lnTo>
                    <a:pt x="225945" y="67056"/>
                  </a:lnTo>
                  <a:lnTo>
                    <a:pt x="213652" y="67056"/>
                  </a:lnTo>
                  <a:lnTo>
                    <a:pt x="212128" y="65532"/>
                  </a:lnTo>
                  <a:lnTo>
                    <a:pt x="209080" y="64008"/>
                  </a:lnTo>
                  <a:lnTo>
                    <a:pt x="209080" y="56388"/>
                  </a:lnTo>
                  <a:lnTo>
                    <a:pt x="210604" y="54864"/>
                  </a:lnTo>
                  <a:lnTo>
                    <a:pt x="210604" y="53340"/>
                  </a:lnTo>
                  <a:lnTo>
                    <a:pt x="212128" y="53340"/>
                  </a:lnTo>
                  <a:lnTo>
                    <a:pt x="213652" y="51816"/>
                  </a:lnTo>
                  <a:lnTo>
                    <a:pt x="215176" y="51816"/>
                  </a:lnTo>
                  <a:lnTo>
                    <a:pt x="218224" y="50292"/>
                  </a:lnTo>
                  <a:lnTo>
                    <a:pt x="227469" y="50292"/>
                  </a:lnTo>
                  <a:lnTo>
                    <a:pt x="236613" y="47244"/>
                  </a:lnTo>
                  <a:lnTo>
                    <a:pt x="236613" y="39624"/>
                  </a:lnTo>
                  <a:lnTo>
                    <a:pt x="227469" y="42672"/>
                  </a:lnTo>
                  <a:lnTo>
                    <a:pt x="219748" y="42672"/>
                  </a:lnTo>
                  <a:lnTo>
                    <a:pt x="216700" y="44196"/>
                  </a:lnTo>
                  <a:lnTo>
                    <a:pt x="212128" y="44196"/>
                  </a:lnTo>
                  <a:lnTo>
                    <a:pt x="209080" y="45720"/>
                  </a:lnTo>
                  <a:lnTo>
                    <a:pt x="207556" y="45720"/>
                  </a:lnTo>
                  <a:lnTo>
                    <a:pt x="206032" y="47244"/>
                  </a:lnTo>
                  <a:lnTo>
                    <a:pt x="202984" y="48768"/>
                  </a:lnTo>
                  <a:lnTo>
                    <a:pt x="201460" y="50292"/>
                  </a:lnTo>
                  <a:lnTo>
                    <a:pt x="201460" y="53340"/>
                  </a:lnTo>
                  <a:lnTo>
                    <a:pt x="199936" y="54864"/>
                  </a:lnTo>
                  <a:lnTo>
                    <a:pt x="199936" y="64008"/>
                  </a:lnTo>
                  <a:lnTo>
                    <a:pt x="201460" y="67056"/>
                  </a:lnTo>
                  <a:lnTo>
                    <a:pt x="207556" y="73152"/>
                  </a:lnTo>
                  <a:lnTo>
                    <a:pt x="212128" y="74676"/>
                  </a:lnTo>
                  <a:lnTo>
                    <a:pt x="224421" y="74676"/>
                  </a:lnTo>
                  <a:lnTo>
                    <a:pt x="233565" y="70104"/>
                  </a:lnTo>
                  <a:lnTo>
                    <a:pt x="236613" y="67056"/>
                  </a:lnTo>
                  <a:lnTo>
                    <a:pt x="236613" y="70104"/>
                  </a:lnTo>
                  <a:lnTo>
                    <a:pt x="238137" y="71628"/>
                  </a:lnTo>
                  <a:lnTo>
                    <a:pt x="238137" y="73152"/>
                  </a:lnTo>
                  <a:lnTo>
                    <a:pt x="247281" y="73152"/>
                  </a:lnTo>
                  <a:lnTo>
                    <a:pt x="247281" y="71628"/>
                  </a:lnTo>
                  <a:close/>
                </a:path>
                <a:path w="861060" h="92710">
                  <a:moveTo>
                    <a:pt x="299186" y="54864"/>
                  </a:moveTo>
                  <a:lnTo>
                    <a:pt x="297662" y="51816"/>
                  </a:lnTo>
                  <a:lnTo>
                    <a:pt x="297662" y="50292"/>
                  </a:lnTo>
                  <a:lnTo>
                    <a:pt x="296138" y="48768"/>
                  </a:lnTo>
                  <a:lnTo>
                    <a:pt x="293090" y="47244"/>
                  </a:lnTo>
                  <a:lnTo>
                    <a:pt x="291566" y="45720"/>
                  </a:lnTo>
                  <a:lnTo>
                    <a:pt x="288518" y="44196"/>
                  </a:lnTo>
                  <a:lnTo>
                    <a:pt x="283946" y="42672"/>
                  </a:lnTo>
                  <a:lnTo>
                    <a:pt x="277749" y="41148"/>
                  </a:lnTo>
                  <a:lnTo>
                    <a:pt x="273177" y="41148"/>
                  </a:lnTo>
                  <a:lnTo>
                    <a:pt x="270129" y="39624"/>
                  </a:lnTo>
                  <a:lnTo>
                    <a:pt x="268605" y="38100"/>
                  </a:lnTo>
                  <a:lnTo>
                    <a:pt x="267081" y="38100"/>
                  </a:lnTo>
                  <a:lnTo>
                    <a:pt x="267081" y="36576"/>
                  </a:lnTo>
                  <a:lnTo>
                    <a:pt x="265557" y="36576"/>
                  </a:lnTo>
                  <a:lnTo>
                    <a:pt x="265557" y="30480"/>
                  </a:lnTo>
                  <a:lnTo>
                    <a:pt x="268605" y="28956"/>
                  </a:lnTo>
                  <a:lnTo>
                    <a:pt x="270129" y="27432"/>
                  </a:lnTo>
                  <a:lnTo>
                    <a:pt x="282422" y="27432"/>
                  </a:lnTo>
                  <a:lnTo>
                    <a:pt x="285470" y="28956"/>
                  </a:lnTo>
                  <a:lnTo>
                    <a:pt x="286994" y="30480"/>
                  </a:lnTo>
                  <a:lnTo>
                    <a:pt x="288518" y="33528"/>
                  </a:lnTo>
                  <a:lnTo>
                    <a:pt x="288518" y="35052"/>
                  </a:lnTo>
                  <a:lnTo>
                    <a:pt x="297662" y="35052"/>
                  </a:lnTo>
                  <a:lnTo>
                    <a:pt x="296138" y="30480"/>
                  </a:lnTo>
                  <a:lnTo>
                    <a:pt x="296138" y="28956"/>
                  </a:lnTo>
                  <a:lnTo>
                    <a:pt x="295376" y="27432"/>
                  </a:lnTo>
                  <a:lnTo>
                    <a:pt x="294614" y="25908"/>
                  </a:lnTo>
                  <a:lnTo>
                    <a:pt x="293090" y="24384"/>
                  </a:lnTo>
                  <a:lnTo>
                    <a:pt x="283946" y="19812"/>
                  </a:lnTo>
                  <a:lnTo>
                    <a:pt x="270129" y="19812"/>
                  </a:lnTo>
                  <a:lnTo>
                    <a:pt x="268605" y="21336"/>
                  </a:lnTo>
                  <a:lnTo>
                    <a:pt x="265557" y="21336"/>
                  </a:lnTo>
                  <a:lnTo>
                    <a:pt x="264033" y="22860"/>
                  </a:lnTo>
                  <a:lnTo>
                    <a:pt x="262509" y="22860"/>
                  </a:lnTo>
                  <a:lnTo>
                    <a:pt x="259461" y="25908"/>
                  </a:lnTo>
                  <a:lnTo>
                    <a:pt x="257937" y="28956"/>
                  </a:lnTo>
                  <a:lnTo>
                    <a:pt x="257937" y="30480"/>
                  </a:lnTo>
                  <a:lnTo>
                    <a:pt x="256413" y="32004"/>
                  </a:lnTo>
                  <a:lnTo>
                    <a:pt x="256413" y="38100"/>
                  </a:lnTo>
                  <a:lnTo>
                    <a:pt x="257937" y="39624"/>
                  </a:lnTo>
                  <a:lnTo>
                    <a:pt x="259461" y="42672"/>
                  </a:lnTo>
                  <a:lnTo>
                    <a:pt x="259461" y="44196"/>
                  </a:lnTo>
                  <a:lnTo>
                    <a:pt x="262509" y="45720"/>
                  </a:lnTo>
                  <a:lnTo>
                    <a:pt x="264033" y="47244"/>
                  </a:lnTo>
                  <a:lnTo>
                    <a:pt x="267081" y="48768"/>
                  </a:lnTo>
                  <a:lnTo>
                    <a:pt x="271653" y="50292"/>
                  </a:lnTo>
                  <a:lnTo>
                    <a:pt x="277749" y="51816"/>
                  </a:lnTo>
                  <a:lnTo>
                    <a:pt x="282422" y="51816"/>
                  </a:lnTo>
                  <a:lnTo>
                    <a:pt x="285470" y="53340"/>
                  </a:lnTo>
                  <a:lnTo>
                    <a:pt x="286994" y="54864"/>
                  </a:lnTo>
                  <a:lnTo>
                    <a:pt x="288518" y="54864"/>
                  </a:lnTo>
                  <a:lnTo>
                    <a:pt x="290042" y="56388"/>
                  </a:lnTo>
                  <a:lnTo>
                    <a:pt x="290042" y="60960"/>
                  </a:lnTo>
                  <a:lnTo>
                    <a:pt x="288518" y="62484"/>
                  </a:lnTo>
                  <a:lnTo>
                    <a:pt x="286994" y="65532"/>
                  </a:lnTo>
                  <a:lnTo>
                    <a:pt x="285470" y="67056"/>
                  </a:lnTo>
                  <a:lnTo>
                    <a:pt x="270129" y="67056"/>
                  </a:lnTo>
                  <a:lnTo>
                    <a:pt x="268605" y="64008"/>
                  </a:lnTo>
                  <a:lnTo>
                    <a:pt x="265557" y="62484"/>
                  </a:lnTo>
                  <a:lnTo>
                    <a:pt x="264033" y="59436"/>
                  </a:lnTo>
                  <a:lnTo>
                    <a:pt x="264033" y="56388"/>
                  </a:lnTo>
                  <a:lnTo>
                    <a:pt x="254889" y="57912"/>
                  </a:lnTo>
                  <a:lnTo>
                    <a:pt x="256413" y="64008"/>
                  </a:lnTo>
                  <a:lnTo>
                    <a:pt x="257937" y="67056"/>
                  </a:lnTo>
                  <a:lnTo>
                    <a:pt x="262509" y="70104"/>
                  </a:lnTo>
                  <a:lnTo>
                    <a:pt x="265557" y="73152"/>
                  </a:lnTo>
                  <a:lnTo>
                    <a:pt x="271653" y="74676"/>
                  </a:lnTo>
                  <a:lnTo>
                    <a:pt x="285470" y="74676"/>
                  </a:lnTo>
                  <a:lnTo>
                    <a:pt x="291566" y="71628"/>
                  </a:lnTo>
                  <a:lnTo>
                    <a:pt x="296138" y="67056"/>
                  </a:lnTo>
                  <a:lnTo>
                    <a:pt x="299186" y="60960"/>
                  </a:lnTo>
                  <a:lnTo>
                    <a:pt x="299186" y="54864"/>
                  </a:lnTo>
                  <a:close/>
                </a:path>
                <a:path w="861060" h="92710">
                  <a:moveTo>
                    <a:pt x="355663" y="38100"/>
                  </a:moveTo>
                  <a:lnTo>
                    <a:pt x="352615" y="32004"/>
                  </a:lnTo>
                  <a:lnTo>
                    <a:pt x="348043" y="27432"/>
                  </a:lnTo>
                  <a:lnTo>
                    <a:pt x="346519" y="25400"/>
                  </a:lnTo>
                  <a:lnTo>
                    <a:pt x="346519" y="42672"/>
                  </a:lnTo>
                  <a:lnTo>
                    <a:pt x="315950" y="42672"/>
                  </a:lnTo>
                  <a:lnTo>
                    <a:pt x="341947" y="32004"/>
                  </a:lnTo>
                  <a:lnTo>
                    <a:pt x="344995" y="35052"/>
                  </a:lnTo>
                  <a:lnTo>
                    <a:pt x="344995" y="38100"/>
                  </a:lnTo>
                  <a:lnTo>
                    <a:pt x="346519" y="42672"/>
                  </a:lnTo>
                  <a:lnTo>
                    <a:pt x="346519" y="25400"/>
                  </a:lnTo>
                  <a:lnTo>
                    <a:pt x="343471" y="21336"/>
                  </a:lnTo>
                  <a:lnTo>
                    <a:pt x="338899" y="19812"/>
                  </a:lnTo>
                  <a:lnTo>
                    <a:pt x="323570" y="19812"/>
                  </a:lnTo>
                  <a:lnTo>
                    <a:pt x="317474" y="22860"/>
                  </a:lnTo>
                  <a:lnTo>
                    <a:pt x="308330" y="32004"/>
                  </a:lnTo>
                  <a:lnTo>
                    <a:pt x="306806" y="38100"/>
                  </a:lnTo>
                  <a:lnTo>
                    <a:pt x="306806" y="56388"/>
                  </a:lnTo>
                  <a:lnTo>
                    <a:pt x="308330" y="62484"/>
                  </a:lnTo>
                  <a:lnTo>
                    <a:pt x="317474" y="71628"/>
                  </a:lnTo>
                  <a:lnTo>
                    <a:pt x="323570" y="74676"/>
                  </a:lnTo>
                  <a:lnTo>
                    <a:pt x="337375" y="74676"/>
                  </a:lnTo>
                  <a:lnTo>
                    <a:pt x="343471" y="73152"/>
                  </a:lnTo>
                  <a:lnTo>
                    <a:pt x="346519" y="70104"/>
                  </a:lnTo>
                  <a:lnTo>
                    <a:pt x="351091" y="67056"/>
                  </a:lnTo>
                  <a:lnTo>
                    <a:pt x="354139" y="62484"/>
                  </a:lnTo>
                  <a:lnTo>
                    <a:pt x="355663" y="57912"/>
                  </a:lnTo>
                  <a:lnTo>
                    <a:pt x="346519" y="56388"/>
                  </a:lnTo>
                  <a:lnTo>
                    <a:pt x="344995" y="60960"/>
                  </a:lnTo>
                  <a:lnTo>
                    <a:pt x="341947" y="62484"/>
                  </a:lnTo>
                  <a:lnTo>
                    <a:pt x="340423" y="65532"/>
                  </a:lnTo>
                  <a:lnTo>
                    <a:pt x="337375" y="67056"/>
                  </a:lnTo>
                  <a:lnTo>
                    <a:pt x="328142" y="67056"/>
                  </a:lnTo>
                  <a:lnTo>
                    <a:pt x="323570" y="65532"/>
                  </a:lnTo>
                  <a:lnTo>
                    <a:pt x="317474" y="59436"/>
                  </a:lnTo>
                  <a:lnTo>
                    <a:pt x="315950" y="54864"/>
                  </a:lnTo>
                  <a:lnTo>
                    <a:pt x="315950" y="48768"/>
                  </a:lnTo>
                  <a:lnTo>
                    <a:pt x="355663" y="48768"/>
                  </a:lnTo>
                  <a:lnTo>
                    <a:pt x="355663" y="42672"/>
                  </a:lnTo>
                  <a:lnTo>
                    <a:pt x="355663" y="38100"/>
                  </a:lnTo>
                  <a:close/>
                </a:path>
                <a:path w="861060" h="92710">
                  <a:moveTo>
                    <a:pt x="417004" y="86575"/>
                  </a:moveTo>
                  <a:lnTo>
                    <a:pt x="357568" y="86575"/>
                  </a:lnTo>
                  <a:lnTo>
                    <a:pt x="357568" y="92684"/>
                  </a:lnTo>
                  <a:lnTo>
                    <a:pt x="417004" y="92684"/>
                  </a:lnTo>
                  <a:lnTo>
                    <a:pt x="417004" y="86575"/>
                  </a:lnTo>
                  <a:close/>
                </a:path>
                <a:path w="861060" h="92710">
                  <a:moveTo>
                    <a:pt x="479310" y="15240"/>
                  </a:moveTo>
                  <a:lnTo>
                    <a:pt x="476262" y="9144"/>
                  </a:lnTo>
                  <a:lnTo>
                    <a:pt x="471690" y="4572"/>
                  </a:lnTo>
                  <a:lnTo>
                    <a:pt x="470166" y="3759"/>
                  </a:lnTo>
                  <a:lnTo>
                    <a:pt x="470166" y="19812"/>
                  </a:lnTo>
                  <a:lnTo>
                    <a:pt x="470166" y="25908"/>
                  </a:lnTo>
                  <a:lnTo>
                    <a:pt x="468642" y="28956"/>
                  </a:lnTo>
                  <a:lnTo>
                    <a:pt x="465594" y="32004"/>
                  </a:lnTo>
                  <a:lnTo>
                    <a:pt x="462546" y="33528"/>
                  </a:lnTo>
                  <a:lnTo>
                    <a:pt x="457974" y="35052"/>
                  </a:lnTo>
                  <a:lnTo>
                    <a:pt x="433489" y="35052"/>
                  </a:lnTo>
                  <a:lnTo>
                    <a:pt x="433489" y="9144"/>
                  </a:lnTo>
                  <a:lnTo>
                    <a:pt x="459498" y="9144"/>
                  </a:lnTo>
                  <a:lnTo>
                    <a:pt x="461022" y="10668"/>
                  </a:lnTo>
                  <a:lnTo>
                    <a:pt x="464070" y="10668"/>
                  </a:lnTo>
                  <a:lnTo>
                    <a:pt x="467118" y="13716"/>
                  </a:lnTo>
                  <a:lnTo>
                    <a:pt x="470166" y="19812"/>
                  </a:lnTo>
                  <a:lnTo>
                    <a:pt x="470166" y="3759"/>
                  </a:lnTo>
                  <a:lnTo>
                    <a:pt x="468642" y="2946"/>
                  </a:lnTo>
                  <a:lnTo>
                    <a:pt x="465594" y="1422"/>
                  </a:lnTo>
                  <a:lnTo>
                    <a:pt x="424345" y="1422"/>
                  </a:lnTo>
                  <a:lnTo>
                    <a:pt x="424345" y="73152"/>
                  </a:lnTo>
                  <a:lnTo>
                    <a:pt x="433489" y="73152"/>
                  </a:lnTo>
                  <a:lnTo>
                    <a:pt x="433489" y="44196"/>
                  </a:lnTo>
                  <a:lnTo>
                    <a:pt x="462546" y="44196"/>
                  </a:lnTo>
                  <a:lnTo>
                    <a:pt x="470166" y="41148"/>
                  </a:lnTo>
                  <a:lnTo>
                    <a:pt x="476262" y="35052"/>
                  </a:lnTo>
                  <a:lnTo>
                    <a:pt x="477786" y="33528"/>
                  </a:lnTo>
                  <a:lnTo>
                    <a:pt x="479310" y="27432"/>
                  </a:lnTo>
                  <a:lnTo>
                    <a:pt x="479310" y="15240"/>
                  </a:lnTo>
                  <a:close/>
                </a:path>
                <a:path w="861060" h="92710">
                  <a:moveTo>
                    <a:pt x="519023" y="22860"/>
                  </a:moveTo>
                  <a:lnTo>
                    <a:pt x="512927" y="19812"/>
                  </a:lnTo>
                  <a:lnTo>
                    <a:pt x="506730" y="19812"/>
                  </a:lnTo>
                  <a:lnTo>
                    <a:pt x="503682" y="21336"/>
                  </a:lnTo>
                  <a:lnTo>
                    <a:pt x="500634" y="24384"/>
                  </a:lnTo>
                  <a:lnTo>
                    <a:pt x="499110" y="28956"/>
                  </a:lnTo>
                  <a:lnTo>
                    <a:pt x="499110" y="21336"/>
                  </a:lnTo>
                  <a:lnTo>
                    <a:pt x="489966" y="21336"/>
                  </a:lnTo>
                  <a:lnTo>
                    <a:pt x="489966" y="73152"/>
                  </a:lnTo>
                  <a:lnTo>
                    <a:pt x="499110" y="73152"/>
                  </a:lnTo>
                  <a:lnTo>
                    <a:pt x="499110" y="42672"/>
                  </a:lnTo>
                  <a:lnTo>
                    <a:pt x="500634" y="38100"/>
                  </a:lnTo>
                  <a:lnTo>
                    <a:pt x="500634" y="35052"/>
                  </a:lnTo>
                  <a:lnTo>
                    <a:pt x="502158" y="33528"/>
                  </a:lnTo>
                  <a:lnTo>
                    <a:pt x="502158" y="32004"/>
                  </a:lnTo>
                  <a:lnTo>
                    <a:pt x="505206" y="28956"/>
                  </a:lnTo>
                  <a:lnTo>
                    <a:pt x="514451" y="28956"/>
                  </a:lnTo>
                  <a:lnTo>
                    <a:pt x="515975" y="30480"/>
                  </a:lnTo>
                  <a:lnTo>
                    <a:pt x="519023" y="22860"/>
                  </a:lnTo>
                  <a:close/>
                </a:path>
                <a:path w="861060" h="92710">
                  <a:moveTo>
                    <a:pt x="570928" y="38100"/>
                  </a:moveTo>
                  <a:lnTo>
                    <a:pt x="567791" y="32004"/>
                  </a:lnTo>
                  <a:lnTo>
                    <a:pt x="563219" y="27432"/>
                  </a:lnTo>
                  <a:lnTo>
                    <a:pt x="560171" y="23368"/>
                  </a:lnTo>
                  <a:lnTo>
                    <a:pt x="560171" y="38100"/>
                  </a:lnTo>
                  <a:lnTo>
                    <a:pt x="560171" y="42672"/>
                  </a:lnTo>
                  <a:lnTo>
                    <a:pt x="531215" y="42672"/>
                  </a:lnTo>
                  <a:lnTo>
                    <a:pt x="531215" y="38100"/>
                  </a:lnTo>
                  <a:lnTo>
                    <a:pt x="532739" y="33528"/>
                  </a:lnTo>
                  <a:lnTo>
                    <a:pt x="535787" y="30480"/>
                  </a:lnTo>
                  <a:lnTo>
                    <a:pt x="541883" y="27432"/>
                  </a:lnTo>
                  <a:lnTo>
                    <a:pt x="551027" y="27432"/>
                  </a:lnTo>
                  <a:lnTo>
                    <a:pt x="554075" y="28956"/>
                  </a:lnTo>
                  <a:lnTo>
                    <a:pt x="557123" y="32004"/>
                  </a:lnTo>
                  <a:lnTo>
                    <a:pt x="560171" y="38100"/>
                  </a:lnTo>
                  <a:lnTo>
                    <a:pt x="560171" y="23368"/>
                  </a:lnTo>
                  <a:lnTo>
                    <a:pt x="558647" y="21336"/>
                  </a:lnTo>
                  <a:lnTo>
                    <a:pt x="552551" y="19812"/>
                  </a:lnTo>
                  <a:lnTo>
                    <a:pt x="538835" y="19812"/>
                  </a:lnTo>
                  <a:lnTo>
                    <a:pt x="532739" y="22860"/>
                  </a:lnTo>
                  <a:lnTo>
                    <a:pt x="523595" y="32004"/>
                  </a:lnTo>
                  <a:lnTo>
                    <a:pt x="522071" y="38100"/>
                  </a:lnTo>
                  <a:lnTo>
                    <a:pt x="522071" y="56388"/>
                  </a:lnTo>
                  <a:lnTo>
                    <a:pt x="523595" y="62484"/>
                  </a:lnTo>
                  <a:lnTo>
                    <a:pt x="532739" y="71628"/>
                  </a:lnTo>
                  <a:lnTo>
                    <a:pt x="538835" y="74676"/>
                  </a:lnTo>
                  <a:lnTo>
                    <a:pt x="552551" y="74676"/>
                  </a:lnTo>
                  <a:lnTo>
                    <a:pt x="557123" y="73152"/>
                  </a:lnTo>
                  <a:lnTo>
                    <a:pt x="566267" y="67056"/>
                  </a:lnTo>
                  <a:lnTo>
                    <a:pt x="569315" y="57912"/>
                  </a:lnTo>
                  <a:lnTo>
                    <a:pt x="560171" y="56388"/>
                  </a:lnTo>
                  <a:lnTo>
                    <a:pt x="558647" y="60960"/>
                  </a:lnTo>
                  <a:lnTo>
                    <a:pt x="557123" y="62484"/>
                  </a:lnTo>
                  <a:lnTo>
                    <a:pt x="555599" y="65532"/>
                  </a:lnTo>
                  <a:lnTo>
                    <a:pt x="552551" y="67056"/>
                  </a:lnTo>
                  <a:lnTo>
                    <a:pt x="541883" y="67056"/>
                  </a:lnTo>
                  <a:lnTo>
                    <a:pt x="538835" y="65532"/>
                  </a:lnTo>
                  <a:lnTo>
                    <a:pt x="532739" y="59436"/>
                  </a:lnTo>
                  <a:lnTo>
                    <a:pt x="531215" y="54864"/>
                  </a:lnTo>
                  <a:lnTo>
                    <a:pt x="531215" y="48768"/>
                  </a:lnTo>
                  <a:lnTo>
                    <a:pt x="570928" y="48768"/>
                  </a:lnTo>
                  <a:lnTo>
                    <a:pt x="570928" y="42672"/>
                  </a:lnTo>
                  <a:lnTo>
                    <a:pt x="570928" y="38100"/>
                  </a:lnTo>
                  <a:close/>
                </a:path>
                <a:path w="861060" h="92710">
                  <a:moveTo>
                    <a:pt x="624281" y="1422"/>
                  </a:moveTo>
                  <a:lnTo>
                    <a:pt x="615137" y="1422"/>
                  </a:lnTo>
                  <a:lnTo>
                    <a:pt x="615137" y="27432"/>
                  </a:lnTo>
                  <a:lnTo>
                    <a:pt x="615137" y="41148"/>
                  </a:lnTo>
                  <a:lnTo>
                    <a:pt x="615137" y="54864"/>
                  </a:lnTo>
                  <a:lnTo>
                    <a:pt x="613613" y="59436"/>
                  </a:lnTo>
                  <a:lnTo>
                    <a:pt x="612089" y="62484"/>
                  </a:lnTo>
                  <a:lnTo>
                    <a:pt x="609041" y="65532"/>
                  </a:lnTo>
                  <a:lnTo>
                    <a:pt x="605993" y="67056"/>
                  </a:lnTo>
                  <a:lnTo>
                    <a:pt x="596849" y="67056"/>
                  </a:lnTo>
                  <a:lnTo>
                    <a:pt x="593801" y="65532"/>
                  </a:lnTo>
                  <a:lnTo>
                    <a:pt x="590753" y="62484"/>
                  </a:lnTo>
                  <a:lnTo>
                    <a:pt x="589229" y="59436"/>
                  </a:lnTo>
                  <a:lnTo>
                    <a:pt x="587705" y="53340"/>
                  </a:lnTo>
                  <a:lnTo>
                    <a:pt x="587705" y="35052"/>
                  </a:lnTo>
                  <a:lnTo>
                    <a:pt x="593801" y="28956"/>
                  </a:lnTo>
                  <a:lnTo>
                    <a:pt x="596849" y="27432"/>
                  </a:lnTo>
                  <a:lnTo>
                    <a:pt x="604469" y="27432"/>
                  </a:lnTo>
                  <a:lnTo>
                    <a:pt x="609041" y="28956"/>
                  </a:lnTo>
                  <a:lnTo>
                    <a:pt x="610565" y="32004"/>
                  </a:lnTo>
                  <a:lnTo>
                    <a:pt x="613613" y="35052"/>
                  </a:lnTo>
                  <a:lnTo>
                    <a:pt x="615137" y="41148"/>
                  </a:lnTo>
                  <a:lnTo>
                    <a:pt x="615137" y="27432"/>
                  </a:lnTo>
                  <a:lnTo>
                    <a:pt x="613613" y="24384"/>
                  </a:lnTo>
                  <a:lnTo>
                    <a:pt x="610565" y="22860"/>
                  </a:lnTo>
                  <a:lnTo>
                    <a:pt x="609041" y="21336"/>
                  </a:lnTo>
                  <a:lnTo>
                    <a:pt x="605993" y="19812"/>
                  </a:lnTo>
                  <a:lnTo>
                    <a:pt x="595325" y="19812"/>
                  </a:lnTo>
                  <a:lnTo>
                    <a:pt x="592277" y="21336"/>
                  </a:lnTo>
                  <a:lnTo>
                    <a:pt x="587705" y="22860"/>
                  </a:lnTo>
                  <a:lnTo>
                    <a:pt x="581609" y="28956"/>
                  </a:lnTo>
                  <a:lnTo>
                    <a:pt x="580085" y="33528"/>
                  </a:lnTo>
                  <a:lnTo>
                    <a:pt x="578561" y="36576"/>
                  </a:lnTo>
                  <a:lnTo>
                    <a:pt x="578561" y="57912"/>
                  </a:lnTo>
                  <a:lnTo>
                    <a:pt x="580085" y="60960"/>
                  </a:lnTo>
                  <a:lnTo>
                    <a:pt x="583133" y="65532"/>
                  </a:lnTo>
                  <a:lnTo>
                    <a:pt x="589229" y="71628"/>
                  </a:lnTo>
                  <a:lnTo>
                    <a:pt x="592277" y="73152"/>
                  </a:lnTo>
                  <a:lnTo>
                    <a:pt x="596849" y="74676"/>
                  </a:lnTo>
                  <a:lnTo>
                    <a:pt x="607517" y="74676"/>
                  </a:lnTo>
                  <a:lnTo>
                    <a:pt x="612089" y="71628"/>
                  </a:lnTo>
                  <a:lnTo>
                    <a:pt x="615137" y="67056"/>
                  </a:lnTo>
                  <a:lnTo>
                    <a:pt x="615137" y="73152"/>
                  </a:lnTo>
                  <a:lnTo>
                    <a:pt x="624281" y="73152"/>
                  </a:lnTo>
                  <a:lnTo>
                    <a:pt x="624281" y="1422"/>
                  </a:lnTo>
                  <a:close/>
                </a:path>
                <a:path w="861060" h="92710">
                  <a:moveTo>
                    <a:pt x="647230" y="19913"/>
                  </a:moveTo>
                  <a:lnTo>
                    <a:pt x="638086" y="19913"/>
                  </a:lnTo>
                  <a:lnTo>
                    <a:pt x="638086" y="73253"/>
                  </a:lnTo>
                  <a:lnTo>
                    <a:pt x="647230" y="73253"/>
                  </a:lnTo>
                  <a:lnTo>
                    <a:pt x="647230" y="19913"/>
                  </a:lnTo>
                  <a:close/>
                </a:path>
                <a:path w="861060" h="92710">
                  <a:moveTo>
                    <a:pt x="647230" y="0"/>
                  </a:moveTo>
                  <a:lnTo>
                    <a:pt x="638086" y="0"/>
                  </a:lnTo>
                  <a:lnTo>
                    <a:pt x="638086" y="10668"/>
                  </a:lnTo>
                  <a:lnTo>
                    <a:pt x="647230" y="10668"/>
                  </a:lnTo>
                  <a:lnTo>
                    <a:pt x="647230" y="0"/>
                  </a:lnTo>
                  <a:close/>
                </a:path>
                <a:path w="861060" h="92710">
                  <a:moveTo>
                    <a:pt x="703719" y="54864"/>
                  </a:moveTo>
                  <a:lnTo>
                    <a:pt x="694575" y="54864"/>
                  </a:lnTo>
                  <a:lnTo>
                    <a:pt x="694575" y="59436"/>
                  </a:lnTo>
                  <a:lnTo>
                    <a:pt x="693051" y="62484"/>
                  </a:lnTo>
                  <a:lnTo>
                    <a:pt x="690003" y="64008"/>
                  </a:lnTo>
                  <a:lnTo>
                    <a:pt x="688479" y="67056"/>
                  </a:lnTo>
                  <a:lnTo>
                    <a:pt x="677710" y="67056"/>
                  </a:lnTo>
                  <a:lnTo>
                    <a:pt x="673138" y="65532"/>
                  </a:lnTo>
                  <a:lnTo>
                    <a:pt x="670090" y="62484"/>
                  </a:lnTo>
                  <a:lnTo>
                    <a:pt x="668566" y="59436"/>
                  </a:lnTo>
                  <a:lnTo>
                    <a:pt x="667042" y="54864"/>
                  </a:lnTo>
                  <a:lnTo>
                    <a:pt x="667042" y="39624"/>
                  </a:lnTo>
                  <a:lnTo>
                    <a:pt x="668566" y="35052"/>
                  </a:lnTo>
                  <a:lnTo>
                    <a:pt x="671614" y="32004"/>
                  </a:lnTo>
                  <a:lnTo>
                    <a:pt x="673138" y="28956"/>
                  </a:lnTo>
                  <a:lnTo>
                    <a:pt x="677710" y="27432"/>
                  </a:lnTo>
                  <a:lnTo>
                    <a:pt x="686854" y="27432"/>
                  </a:lnTo>
                  <a:lnTo>
                    <a:pt x="690003" y="28956"/>
                  </a:lnTo>
                  <a:lnTo>
                    <a:pt x="691527" y="32004"/>
                  </a:lnTo>
                  <a:lnTo>
                    <a:pt x="693051" y="33528"/>
                  </a:lnTo>
                  <a:lnTo>
                    <a:pt x="694575" y="38100"/>
                  </a:lnTo>
                  <a:lnTo>
                    <a:pt x="702195" y="36576"/>
                  </a:lnTo>
                  <a:lnTo>
                    <a:pt x="702195" y="30480"/>
                  </a:lnTo>
                  <a:lnTo>
                    <a:pt x="696099" y="24384"/>
                  </a:lnTo>
                  <a:lnTo>
                    <a:pt x="691527" y="21336"/>
                  </a:lnTo>
                  <a:lnTo>
                    <a:pt x="686854" y="19812"/>
                  </a:lnTo>
                  <a:lnTo>
                    <a:pt x="677710" y="19812"/>
                  </a:lnTo>
                  <a:lnTo>
                    <a:pt x="668566" y="22860"/>
                  </a:lnTo>
                  <a:lnTo>
                    <a:pt x="665518" y="24384"/>
                  </a:lnTo>
                  <a:lnTo>
                    <a:pt x="662470" y="28956"/>
                  </a:lnTo>
                  <a:lnTo>
                    <a:pt x="660946" y="32004"/>
                  </a:lnTo>
                  <a:lnTo>
                    <a:pt x="657898" y="36576"/>
                  </a:lnTo>
                  <a:lnTo>
                    <a:pt x="657898" y="56388"/>
                  </a:lnTo>
                  <a:lnTo>
                    <a:pt x="659422" y="62484"/>
                  </a:lnTo>
                  <a:lnTo>
                    <a:pt x="668566" y="71628"/>
                  </a:lnTo>
                  <a:lnTo>
                    <a:pt x="674662" y="74676"/>
                  </a:lnTo>
                  <a:lnTo>
                    <a:pt x="686854" y="74676"/>
                  </a:lnTo>
                  <a:lnTo>
                    <a:pt x="691527" y="73152"/>
                  </a:lnTo>
                  <a:lnTo>
                    <a:pt x="696099" y="70104"/>
                  </a:lnTo>
                  <a:lnTo>
                    <a:pt x="700671" y="65532"/>
                  </a:lnTo>
                  <a:lnTo>
                    <a:pt x="702195" y="60960"/>
                  </a:lnTo>
                  <a:lnTo>
                    <a:pt x="703719" y="54864"/>
                  </a:lnTo>
                  <a:close/>
                </a:path>
                <a:path w="861060" h="92710">
                  <a:moveTo>
                    <a:pt x="731139" y="21336"/>
                  </a:moveTo>
                  <a:lnTo>
                    <a:pt x="721995" y="21336"/>
                  </a:lnTo>
                  <a:lnTo>
                    <a:pt x="721995" y="2959"/>
                  </a:lnTo>
                  <a:lnTo>
                    <a:pt x="712851" y="7620"/>
                  </a:lnTo>
                  <a:lnTo>
                    <a:pt x="712851" y="21336"/>
                  </a:lnTo>
                  <a:lnTo>
                    <a:pt x="706755" y="21336"/>
                  </a:lnTo>
                  <a:lnTo>
                    <a:pt x="706755" y="27432"/>
                  </a:lnTo>
                  <a:lnTo>
                    <a:pt x="712851" y="27432"/>
                  </a:lnTo>
                  <a:lnTo>
                    <a:pt x="712851" y="67056"/>
                  </a:lnTo>
                  <a:lnTo>
                    <a:pt x="714375" y="68580"/>
                  </a:lnTo>
                  <a:lnTo>
                    <a:pt x="714375" y="70104"/>
                  </a:lnTo>
                  <a:lnTo>
                    <a:pt x="717423" y="73152"/>
                  </a:lnTo>
                  <a:lnTo>
                    <a:pt x="718947" y="73152"/>
                  </a:lnTo>
                  <a:lnTo>
                    <a:pt x="721995" y="74676"/>
                  </a:lnTo>
                  <a:lnTo>
                    <a:pt x="729615" y="74676"/>
                  </a:lnTo>
                  <a:lnTo>
                    <a:pt x="731139" y="73152"/>
                  </a:lnTo>
                  <a:lnTo>
                    <a:pt x="731139" y="65532"/>
                  </a:lnTo>
                  <a:lnTo>
                    <a:pt x="723519" y="65532"/>
                  </a:lnTo>
                  <a:lnTo>
                    <a:pt x="721995" y="64008"/>
                  </a:lnTo>
                  <a:lnTo>
                    <a:pt x="721995" y="27432"/>
                  </a:lnTo>
                  <a:lnTo>
                    <a:pt x="731139" y="27432"/>
                  </a:lnTo>
                  <a:lnTo>
                    <a:pt x="731139" y="21336"/>
                  </a:lnTo>
                  <a:close/>
                </a:path>
                <a:path w="861060" h="92710">
                  <a:moveTo>
                    <a:pt x="748004" y="21336"/>
                  </a:moveTo>
                  <a:lnTo>
                    <a:pt x="738759" y="21336"/>
                  </a:lnTo>
                  <a:lnTo>
                    <a:pt x="738759" y="73152"/>
                  </a:lnTo>
                  <a:lnTo>
                    <a:pt x="748004" y="73152"/>
                  </a:lnTo>
                  <a:lnTo>
                    <a:pt x="748004" y="21336"/>
                  </a:lnTo>
                  <a:close/>
                </a:path>
                <a:path w="861060" h="92710">
                  <a:moveTo>
                    <a:pt x="748004" y="1422"/>
                  </a:moveTo>
                  <a:lnTo>
                    <a:pt x="738759" y="1422"/>
                  </a:lnTo>
                  <a:lnTo>
                    <a:pt x="738759" y="10668"/>
                  </a:lnTo>
                  <a:lnTo>
                    <a:pt x="748004" y="10668"/>
                  </a:lnTo>
                  <a:lnTo>
                    <a:pt x="748004" y="1422"/>
                  </a:lnTo>
                  <a:close/>
                </a:path>
                <a:path w="861060" h="92710">
                  <a:moveTo>
                    <a:pt x="807542" y="38100"/>
                  </a:moveTo>
                  <a:lnTo>
                    <a:pt x="806018" y="32004"/>
                  </a:lnTo>
                  <a:lnTo>
                    <a:pt x="801344" y="27432"/>
                  </a:lnTo>
                  <a:lnTo>
                    <a:pt x="798296" y="23368"/>
                  </a:lnTo>
                  <a:lnTo>
                    <a:pt x="798296" y="41148"/>
                  </a:lnTo>
                  <a:lnTo>
                    <a:pt x="798296" y="53340"/>
                  </a:lnTo>
                  <a:lnTo>
                    <a:pt x="796772" y="59436"/>
                  </a:lnTo>
                  <a:lnTo>
                    <a:pt x="793724" y="62484"/>
                  </a:lnTo>
                  <a:lnTo>
                    <a:pt x="792200" y="65532"/>
                  </a:lnTo>
                  <a:lnTo>
                    <a:pt x="787628" y="67056"/>
                  </a:lnTo>
                  <a:lnTo>
                    <a:pt x="778484" y="67056"/>
                  </a:lnTo>
                  <a:lnTo>
                    <a:pt x="775436" y="65532"/>
                  </a:lnTo>
                  <a:lnTo>
                    <a:pt x="769340" y="59436"/>
                  </a:lnTo>
                  <a:lnTo>
                    <a:pt x="767816" y="53340"/>
                  </a:lnTo>
                  <a:lnTo>
                    <a:pt x="767816" y="41148"/>
                  </a:lnTo>
                  <a:lnTo>
                    <a:pt x="769340" y="35052"/>
                  </a:lnTo>
                  <a:lnTo>
                    <a:pt x="775436" y="28956"/>
                  </a:lnTo>
                  <a:lnTo>
                    <a:pt x="778484" y="27432"/>
                  </a:lnTo>
                  <a:lnTo>
                    <a:pt x="787628" y="27432"/>
                  </a:lnTo>
                  <a:lnTo>
                    <a:pt x="790676" y="28956"/>
                  </a:lnTo>
                  <a:lnTo>
                    <a:pt x="796772" y="35052"/>
                  </a:lnTo>
                  <a:lnTo>
                    <a:pt x="798296" y="41148"/>
                  </a:lnTo>
                  <a:lnTo>
                    <a:pt x="798296" y="23368"/>
                  </a:lnTo>
                  <a:lnTo>
                    <a:pt x="796772" y="21336"/>
                  </a:lnTo>
                  <a:lnTo>
                    <a:pt x="790676" y="19812"/>
                  </a:lnTo>
                  <a:lnTo>
                    <a:pt x="776960" y="19812"/>
                  </a:lnTo>
                  <a:lnTo>
                    <a:pt x="770864" y="21336"/>
                  </a:lnTo>
                  <a:lnTo>
                    <a:pt x="761720" y="30480"/>
                  </a:lnTo>
                  <a:lnTo>
                    <a:pt x="758672" y="38100"/>
                  </a:lnTo>
                  <a:lnTo>
                    <a:pt x="758672" y="56388"/>
                  </a:lnTo>
                  <a:lnTo>
                    <a:pt x="760196" y="62484"/>
                  </a:lnTo>
                  <a:lnTo>
                    <a:pt x="769340" y="71628"/>
                  </a:lnTo>
                  <a:lnTo>
                    <a:pt x="775436" y="74676"/>
                  </a:lnTo>
                  <a:lnTo>
                    <a:pt x="787628" y="74676"/>
                  </a:lnTo>
                  <a:lnTo>
                    <a:pt x="796772" y="71628"/>
                  </a:lnTo>
                  <a:lnTo>
                    <a:pt x="799820" y="70104"/>
                  </a:lnTo>
                  <a:lnTo>
                    <a:pt x="802868" y="67056"/>
                  </a:lnTo>
                  <a:lnTo>
                    <a:pt x="804494" y="62484"/>
                  </a:lnTo>
                  <a:lnTo>
                    <a:pt x="807542" y="57912"/>
                  </a:lnTo>
                  <a:lnTo>
                    <a:pt x="807542" y="38100"/>
                  </a:lnTo>
                  <a:close/>
                </a:path>
                <a:path w="861060" h="92710">
                  <a:moveTo>
                    <a:pt x="860882" y="30480"/>
                  </a:moveTo>
                  <a:lnTo>
                    <a:pt x="859358" y="27432"/>
                  </a:lnTo>
                  <a:lnTo>
                    <a:pt x="854786" y="22860"/>
                  </a:lnTo>
                  <a:lnTo>
                    <a:pt x="848690" y="19812"/>
                  </a:lnTo>
                  <a:lnTo>
                    <a:pt x="836498" y="19812"/>
                  </a:lnTo>
                  <a:lnTo>
                    <a:pt x="830402" y="22860"/>
                  </a:lnTo>
                  <a:lnTo>
                    <a:pt x="825830" y="28956"/>
                  </a:lnTo>
                  <a:lnTo>
                    <a:pt x="825830" y="21336"/>
                  </a:lnTo>
                  <a:lnTo>
                    <a:pt x="818210" y="21336"/>
                  </a:lnTo>
                  <a:lnTo>
                    <a:pt x="818210" y="73152"/>
                  </a:lnTo>
                  <a:lnTo>
                    <a:pt x="827354" y="73152"/>
                  </a:lnTo>
                  <a:lnTo>
                    <a:pt x="827354" y="38100"/>
                  </a:lnTo>
                  <a:lnTo>
                    <a:pt x="828878" y="33528"/>
                  </a:lnTo>
                  <a:lnTo>
                    <a:pt x="831926" y="30480"/>
                  </a:lnTo>
                  <a:lnTo>
                    <a:pt x="838022" y="27432"/>
                  </a:lnTo>
                  <a:lnTo>
                    <a:pt x="845642" y="27432"/>
                  </a:lnTo>
                  <a:lnTo>
                    <a:pt x="847166" y="28956"/>
                  </a:lnTo>
                  <a:lnTo>
                    <a:pt x="850214" y="30480"/>
                  </a:lnTo>
                  <a:lnTo>
                    <a:pt x="850214" y="32004"/>
                  </a:lnTo>
                  <a:lnTo>
                    <a:pt x="851738" y="33528"/>
                  </a:lnTo>
                  <a:lnTo>
                    <a:pt x="851738" y="73152"/>
                  </a:lnTo>
                  <a:lnTo>
                    <a:pt x="860882" y="73152"/>
                  </a:lnTo>
                  <a:lnTo>
                    <a:pt x="860882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03420" y="204406"/>
              <a:ext cx="855345" cy="93154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778136" y="10017940"/>
            <a:ext cx="9133539" cy="98714"/>
            <a:chOff x="330708" y="9795319"/>
            <a:chExt cx="3881754" cy="96520"/>
          </a:xfrm>
        </p:grpSpPr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0708" y="9795319"/>
              <a:ext cx="1312545" cy="7629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4395" y="9795319"/>
              <a:ext cx="2567940" cy="96107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17094799" y="10017941"/>
            <a:ext cx="446741" cy="78581"/>
            <a:chOff x="7265289" y="9795319"/>
            <a:chExt cx="189865" cy="76835"/>
          </a:xfrm>
        </p:grpSpPr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5289" y="9795319"/>
              <a:ext cx="119062" cy="7629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404163" y="9796843"/>
              <a:ext cx="50800" cy="73660"/>
            </a:xfrm>
            <a:custGeom>
              <a:avLst/>
              <a:gdLst/>
              <a:ahLst/>
              <a:cxnLst/>
              <a:rect l="l" t="t" r="r" b="b"/>
              <a:pathLst>
                <a:path w="50800" h="73659">
                  <a:moveTo>
                    <a:pt x="50387" y="54959"/>
                  </a:moveTo>
                  <a:lnTo>
                    <a:pt x="0" y="54959"/>
                  </a:lnTo>
                  <a:lnTo>
                    <a:pt x="0" y="47339"/>
                  </a:lnTo>
                  <a:lnTo>
                    <a:pt x="33623" y="0"/>
                  </a:lnTo>
                  <a:lnTo>
                    <a:pt x="41243" y="0"/>
                  </a:lnTo>
                  <a:lnTo>
                    <a:pt x="41243" y="13716"/>
                  </a:lnTo>
                  <a:lnTo>
                    <a:pt x="32099" y="13716"/>
                  </a:lnTo>
                  <a:lnTo>
                    <a:pt x="9144" y="47339"/>
                  </a:lnTo>
                  <a:lnTo>
                    <a:pt x="50387" y="47339"/>
                  </a:lnTo>
                  <a:lnTo>
                    <a:pt x="50387" y="54959"/>
                  </a:lnTo>
                  <a:close/>
                </a:path>
                <a:path w="50800" h="73659">
                  <a:moveTo>
                    <a:pt x="41243" y="47339"/>
                  </a:moveTo>
                  <a:lnTo>
                    <a:pt x="32099" y="47339"/>
                  </a:lnTo>
                  <a:lnTo>
                    <a:pt x="32099" y="13716"/>
                  </a:lnTo>
                  <a:lnTo>
                    <a:pt x="41243" y="13716"/>
                  </a:lnTo>
                  <a:lnTo>
                    <a:pt x="41243" y="47339"/>
                  </a:lnTo>
                  <a:close/>
                </a:path>
                <a:path w="50800" h="73659">
                  <a:moveTo>
                    <a:pt x="41243" y="73247"/>
                  </a:moveTo>
                  <a:lnTo>
                    <a:pt x="32099" y="73247"/>
                  </a:lnTo>
                  <a:lnTo>
                    <a:pt x="32099" y="54959"/>
                  </a:lnTo>
                  <a:lnTo>
                    <a:pt x="41243" y="54959"/>
                  </a:lnTo>
                  <a:lnTo>
                    <a:pt x="41243" y="73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473</Words>
  <Application>Microsoft Office PowerPoint</Application>
  <PresentationFormat>Custom</PresentationFormat>
  <Paragraphs>55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Poppins Light</vt:lpstr>
      <vt:lpstr>Computer Says No</vt:lpstr>
      <vt:lpstr>Poppins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 Predictive Modeling for Disease Diagnosis</dc:title>
  <cp:lastModifiedBy>Hi</cp:lastModifiedBy>
  <cp:revision>16</cp:revision>
  <dcterms:created xsi:type="dcterms:W3CDTF">2006-08-16T00:00:00Z</dcterms:created>
  <dcterms:modified xsi:type="dcterms:W3CDTF">2024-05-21T06:53:48Z</dcterms:modified>
  <dc:identifier>DAGFwGpCaqk</dc:identifier>
</cp:coreProperties>
</file>